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1"/>
  </p:notesMasterIdLst>
  <p:handoutMasterIdLst>
    <p:handoutMasterId r:id="rId22"/>
  </p:handoutMasterIdLst>
  <p:sldIdLst>
    <p:sldId id="355" r:id="rId7"/>
    <p:sldId id="369" r:id="rId8"/>
    <p:sldId id="421" r:id="rId9"/>
    <p:sldId id="422" r:id="rId10"/>
    <p:sldId id="431" r:id="rId11"/>
    <p:sldId id="428" r:id="rId12"/>
    <p:sldId id="429" r:id="rId13"/>
    <p:sldId id="423" r:id="rId14"/>
    <p:sldId id="432" r:id="rId15"/>
    <p:sldId id="424" r:id="rId16"/>
    <p:sldId id="427" r:id="rId17"/>
    <p:sldId id="430" r:id="rId18"/>
    <p:sldId id="433" r:id="rId19"/>
    <p:sldId id="409" r:id="rId20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7917" autoAdjust="0"/>
  </p:normalViewPr>
  <p:slideViewPr>
    <p:cSldViewPr snapToGrid="0">
      <p:cViewPr varScale="1">
        <p:scale>
          <a:sx n="83" d="100"/>
          <a:sy n="83" d="100"/>
        </p:scale>
        <p:origin x="96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14/11/2017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14/11/2017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758705" y="2148906"/>
            <a:ext cx="8508999" cy="1274125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b="1" dirty="0"/>
              <a:t>Pick One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Muhammad </a:t>
            </a:r>
            <a:r>
              <a:rPr lang="en-US" dirty="0" err="1"/>
              <a:t>Inshal</a:t>
            </a:r>
            <a:r>
              <a:rPr lang="en-US" dirty="0"/>
              <a:t> Uddin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Paul Preißner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Jonas Mayer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Artem Bishev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89" y="950373"/>
            <a:ext cx="8508999" cy="410369"/>
          </a:xfrm>
        </p:spPr>
        <p:txBody>
          <a:bodyPr/>
          <a:lstStyle/>
          <a:p>
            <a:r>
              <a:rPr lang="en-US" dirty="0" smtClean="0"/>
              <a:t>Paper Prototype: </a:t>
            </a:r>
            <a:r>
              <a:rPr lang="en-US" b="1" dirty="0" err="1"/>
              <a:t>Hikari</a:t>
            </a:r>
            <a:r>
              <a:rPr lang="en-US" b="1" dirty="0"/>
              <a:t> no To</a:t>
            </a:r>
            <a:endParaRPr lang="de-DE" b="1" dirty="0"/>
          </a:p>
        </p:txBody>
      </p:sp>
      <p:sp>
        <p:nvSpPr>
          <p:cNvPr id="6" name="Titel 6"/>
          <p:cNvSpPr txBox="1">
            <a:spLocks/>
          </p:cNvSpPr>
          <p:nvPr/>
        </p:nvSpPr>
        <p:spPr>
          <a:xfrm>
            <a:off x="319089" y="1360742"/>
            <a:ext cx="8508999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800" b="1" dirty="0"/>
              <a:t>Computer Games Laboratory 2017/2018</a:t>
            </a:r>
          </a:p>
          <a:p>
            <a:endParaRPr lang="en-US" sz="18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758704" y="5055206"/>
            <a:ext cx="8508999" cy="8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Technical University of Munich</a:t>
            </a:r>
          </a:p>
          <a:p>
            <a:r>
              <a:rPr lang="en-US" dirty="0" smtClean="0"/>
              <a:t>15</a:t>
            </a:r>
            <a:r>
              <a:rPr lang="en-US" dirty="0" smtClean="0"/>
              <a:t>.11.2017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1" y="1762188"/>
            <a:ext cx="4079290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Only current module is flipped up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others flipper over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Moving </a:t>
            </a:r>
            <a:r>
              <a:rPr lang="de-DE" dirty="0"/>
              <a:t>to edge of a module reveals next module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Two actions per turn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Move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Objectives Revisited</a:t>
            </a:r>
            <a:endParaRPr lang="de-DE" dirty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Explore map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Avoid enemies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Defeat boss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Crawlers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72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The Happenings</a:t>
            </a:r>
          </a:p>
          <a:p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Master helped crawlers avoid enemies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Crawlers listened for the most part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Crawlers were brought together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Boss defeated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Results 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38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The Fun</a:t>
            </a:r>
          </a:p>
          <a:p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Surprises around corners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Teamwork leading to victory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Crawlers acting out of line occassionally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b="1" dirty="0" smtClean="0"/>
              <a:t>The Boredom</a:t>
            </a:r>
          </a:p>
          <a:p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Master skipping turns (Turn-based pace too slow)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Combat too easy (Balancing in later stages)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Results 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95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5940" y="3089352"/>
            <a:ext cx="8508999" cy="436210"/>
          </a:xfrm>
        </p:spPr>
        <p:txBody>
          <a:bodyPr/>
          <a:lstStyle/>
          <a:p>
            <a:pPr algn="ctr"/>
            <a:r>
              <a:rPr lang="de-DE" sz="4400" dirty="0" smtClean="0"/>
              <a:t>To the Prototype!</a:t>
            </a:r>
            <a:endParaRPr lang="en-GB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92950" y="6473825"/>
            <a:ext cx="2051050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3825"/>
            <a:ext cx="6464300" cy="365125"/>
          </a:xfrm>
        </p:spPr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05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506093" y="3223816"/>
            <a:ext cx="6131814" cy="410369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000" dirty="0"/>
              <a:t>Q&amp;A</a:t>
            </a:r>
            <a:endParaRPr lang="de-DE" sz="3000" dirty="0"/>
          </a:p>
        </p:txBody>
      </p:sp>
      <p:sp>
        <p:nvSpPr>
          <p:cNvPr id="102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6464280" cy="365125"/>
          </a:xfrm>
        </p:spPr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4978E-BA84-421B-8188-DBA68E261C41}"/>
              </a:ext>
            </a:extLst>
          </p:cNvPr>
          <p:cNvSpPr/>
          <p:nvPr/>
        </p:nvSpPr>
        <p:spPr>
          <a:xfrm>
            <a:off x="0" y="539496"/>
            <a:ext cx="9144000" cy="5779008"/>
          </a:xfrm>
          <a:prstGeom prst="rect">
            <a:avLst/>
          </a:prstGeom>
          <a:blipFill dpi="0" rotWithShape="1">
            <a:blip r:embed="rId2">
              <a:alphaModFix amt="22000"/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0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19091" y="1971675"/>
            <a:ext cx="4243384" cy="4292154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Crawlers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Explore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Plunder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Fight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Dungeon Master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VR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Guide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Mechanics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de-DE" dirty="0" smtClean="0"/>
              <a:t>Find each other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de-DE" dirty="0" smtClean="0"/>
              <a:t>Work together</a:t>
            </a:r>
          </a:p>
          <a:p>
            <a:pPr marL="461963" lvl="1" indent="-285750" algn="just">
              <a:buFont typeface="Arial" panose="020B0604020202020204" pitchFamily="34" charset="0"/>
              <a:buChar char="•"/>
            </a:pPr>
            <a:r>
              <a:rPr lang="de-DE" dirty="0" smtClean="0"/>
              <a:t>Reach end-goal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1" y="689534"/>
            <a:ext cx="8508999" cy="78816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smtClean="0"/>
              <a:t>A </a:t>
            </a:r>
            <a:r>
              <a:rPr lang="en-US" sz="2400" smtClean="0"/>
              <a:t>Brief </a:t>
            </a:r>
            <a:r>
              <a:rPr lang="en-US" sz="2400" dirty="0" smtClean="0"/>
              <a:t>Review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smtClean="0"/>
              <a:t>Co-Op </a:t>
            </a:r>
            <a:r>
              <a:rPr lang="en-US" sz="2400" b="1" dirty="0"/>
              <a:t>Dungeon Crawler with </a:t>
            </a:r>
            <a:r>
              <a:rPr lang="en-US" sz="2400" b="1" dirty="0" smtClean="0"/>
              <a:t>a Dungeon Master</a:t>
            </a:r>
            <a:endParaRPr lang="de-DE" sz="2400" b="1" dirty="0"/>
          </a:p>
        </p:txBody>
      </p:sp>
      <p:pic>
        <p:nvPicPr>
          <p:cNvPr id="12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20" y="1971674"/>
            <a:ext cx="3586780" cy="2017564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pic>
        <p:nvPicPr>
          <p:cNvPr id="13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20" y="4246263"/>
            <a:ext cx="3586780" cy="2017565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5940" y="3089352"/>
            <a:ext cx="8508999" cy="436210"/>
          </a:xfrm>
        </p:spPr>
        <p:txBody>
          <a:bodyPr/>
          <a:lstStyle/>
          <a:p>
            <a:pPr algn="ctr"/>
            <a:r>
              <a:rPr lang="de-DE" sz="4400" dirty="0" smtClean="0"/>
              <a:t>Paper Prototype</a:t>
            </a:r>
            <a:endParaRPr lang="en-GB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92950" y="6473825"/>
            <a:ext cx="2051050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73825"/>
            <a:ext cx="6464300" cy="365125"/>
          </a:xfrm>
        </p:spPr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5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1" y="1762188"/>
            <a:ext cx="458857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 divided into a grid of </a:t>
            </a:r>
            <a:r>
              <a:rPr lang="de-DE" b="1" dirty="0" smtClean="0"/>
              <a:t>4x4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Each module is subdivided by a </a:t>
            </a:r>
            <a:r>
              <a:rPr lang="de-DE" b="1" dirty="0" smtClean="0"/>
              <a:t>5x5 tile-grid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Players have their </a:t>
            </a:r>
            <a:r>
              <a:rPr lang="de-DE" b="1" dirty="0" smtClean="0"/>
              <a:t>own copy</a:t>
            </a:r>
            <a:r>
              <a:rPr lang="de-DE" dirty="0" smtClean="0"/>
              <a:t> of the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maps are in the </a:t>
            </a:r>
            <a:r>
              <a:rPr lang="de-DE" b="1" dirty="0" smtClean="0"/>
              <a:t>same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T-Shaped divider </a:t>
            </a:r>
            <a:r>
              <a:rPr lang="de-DE" dirty="0" smtClean="0"/>
              <a:t>separates players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– Basic Setup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22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1" y="1762188"/>
            <a:ext cx="441495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Entities represented by </a:t>
            </a:r>
            <a:r>
              <a:rPr lang="de-DE" dirty="0"/>
              <a:t>coloured </a:t>
            </a:r>
            <a:r>
              <a:rPr lang="de-DE" dirty="0" smtClean="0"/>
              <a:t>post-its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Players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B050"/>
                </a:solidFill>
              </a:rPr>
              <a:t>Loot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00B050"/>
              </a:solidFill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Enemies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rgbClr val="FF0000"/>
              </a:solidFill>
            </a:endParaRP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C000"/>
                </a:solidFill>
              </a:rPr>
              <a:t>Boss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Entities 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82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1" y="1762188"/>
            <a:ext cx="4414956" cy="4699572"/>
          </a:xfrm>
        </p:spPr>
        <p:txBody>
          <a:bodyPr/>
          <a:lstStyle/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Enemies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5 HP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2 tiles per turn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1 damage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C000"/>
                </a:solidFill>
              </a:rPr>
              <a:t>Boss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20 HP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3 tiles per turn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2 damage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Entities 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73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1" y="1762188"/>
            <a:ext cx="4414956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Players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10 HP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3  tiles per turn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Damage based on D6</a:t>
            </a:r>
            <a:r>
              <a:rPr lang="de-DE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B050"/>
                </a:solidFill>
              </a:rPr>
              <a:t>Loot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Roll d4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Master gets corresponding 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Entities III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93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762188"/>
            <a:ext cx="5051563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Once action per turn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Gesture to </a:t>
            </a:r>
            <a:r>
              <a:rPr lang="de-DE" b="1" dirty="0" smtClean="0"/>
              <a:t>one</a:t>
            </a:r>
            <a:r>
              <a:rPr lang="de-DE" dirty="0" smtClean="0"/>
              <a:t> player</a:t>
            </a:r>
          </a:p>
          <a:p>
            <a:pPr marL="646113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Use an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Four abilities</a:t>
            </a:r>
          </a:p>
          <a:p>
            <a:pPr marL="703263" lvl="2" indent="-342900">
              <a:buFont typeface="+mj-lt"/>
              <a:buAutoNum type="arabicPeriod"/>
            </a:pPr>
            <a:r>
              <a:rPr lang="de-DE" dirty="0" smtClean="0"/>
              <a:t>Fireball  </a:t>
            </a:r>
            <a:r>
              <a:rPr lang="en-GB" dirty="0">
                <a:solidFill>
                  <a:srgbClr val="FFC000"/>
                </a:solidFill>
              </a:rPr>
              <a:t>🔥</a:t>
            </a:r>
            <a:endParaRPr lang="de-DE" dirty="0" smtClean="0">
              <a:solidFill>
                <a:srgbClr val="FFC000"/>
              </a:solidFill>
            </a:endParaRPr>
          </a:p>
          <a:p>
            <a:pPr marL="703263" lvl="2" indent="-342900">
              <a:buFont typeface="+mj-lt"/>
              <a:buAutoNum type="arabicPeriod"/>
            </a:pPr>
            <a:r>
              <a:rPr lang="de-DE" dirty="0" smtClean="0"/>
              <a:t>Heal </a:t>
            </a:r>
            <a:r>
              <a:rPr lang="en-GB" dirty="0" smtClean="0">
                <a:solidFill>
                  <a:srgbClr val="00B050"/>
                </a:solidFill>
              </a:rPr>
              <a:t>➕</a:t>
            </a:r>
            <a:endParaRPr lang="de-DE" dirty="0" smtClean="0">
              <a:solidFill>
                <a:srgbClr val="00B050"/>
              </a:solidFill>
            </a:endParaRPr>
          </a:p>
          <a:p>
            <a:pPr marL="703263" lvl="2" indent="-342900">
              <a:buFont typeface="+mj-lt"/>
              <a:buAutoNum type="arabicPeriod"/>
            </a:pPr>
            <a:r>
              <a:rPr lang="de-DE" dirty="0" smtClean="0"/>
              <a:t>Buff </a:t>
            </a:r>
            <a:r>
              <a:rPr lang="en-GB" dirty="0" smtClean="0"/>
              <a:t>⬆️</a:t>
            </a:r>
            <a:endParaRPr lang="de-DE" dirty="0" smtClean="0"/>
          </a:p>
          <a:p>
            <a:pPr marL="703263" lvl="2" indent="-342900">
              <a:buFont typeface="+mj-lt"/>
              <a:buAutoNum type="arabicPeriod"/>
            </a:pPr>
            <a:r>
              <a:rPr lang="de-DE" dirty="0" smtClean="0"/>
              <a:t>Debuff ⬇️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Master 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61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762188"/>
            <a:ext cx="5051563" cy="46995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Restrictions to represent </a:t>
            </a:r>
            <a:r>
              <a:rPr lang="de-DE" b="1" dirty="0" smtClean="0"/>
              <a:t>multitasking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Can see entire map including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C000"/>
                </a:solidFill>
              </a:rPr>
              <a:t>Boss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00B050"/>
                </a:solidFill>
              </a:rPr>
              <a:t>Loot</a:t>
            </a:r>
          </a:p>
          <a:p>
            <a:pPr marL="703263" lvl="2" indent="-342900">
              <a:buFont typeface="Arial" panose="020B0604020202020204" pitchFamily="34" charset="0"/>
              <a:buChar char="•"/>
            </a:pPr>
            <a:r>
              <a:rPr lang="de-DE" dirty="0" smtClean="0"/>
              <a:t>Not </a:t>
            </a:r>
            <a:r>
              <a:rPr lang="de-DE" dirty="0" smtClean="0">
                <a:solidFill>
                  <a:srgbClr val="FF0000"/>
                </a:solidFill>
              </a:rPr>
              <a:t>enemies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Hikari no To | Team Pick One | Artem, Inshal, Jonas, Paul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Prototyping </a:t>
            </a:r>
            <a:r>
              <a:rPr lang="de-DE" dirty="0"/>
              <a:t>–</a:t>
            </a:r>
            <a:r>
              <a:rPr lang="de-DE" dirty="0" smtClean="0"/>
              <a:t> Master II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99559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144</TotalTime>
  <Words>501</Words>
  <Application>Microsoft Office PowerPoint</Application>
  <PresentationFormat>On-screen Show (4:3)</PresentationFormat>
  <Paragraphs>157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Paper Prototype: Hikari no To</vt:lpstr>
      <vt:lpstr>A Brief Review Co-Op Dungeon Crawler with a Dungeon Master</vt:lpstr>
      <vt:lpstr>Paper Prototype</vt:lpstr>
      <vt:lpstr>Prototyping – Basic Setup</vt:lpstr>
      <vt:lpstr>Prototyping – Entities I</vt:lpstr>
      <vt:lpstr>Prototyping – Entities II</vt:lpstr>
      <vt:lpstr>Prototyping – Entities III</vt:lpstr>
      <vt:lpstr>Prototyping – Master I</vt:lpstr>
      <vt:lpstr>Prototyping – Master II</vt:lpstr>
      <vt:lpstr>Prototyping – Crawlers</vt:lpstr>
      <vt:lpstr>Prototyping – Results I</vt:lpstr>
      <vt:lpstr>Prototyping – Results II</vt:lpstr>
      <vt:lpstr>To the Prototype!</vt:lpstr>
      <vt:lpstr>Q&amp;A</vt:lpstr>
    </vt:vector>
  </TitlesOfParts>
  <Company>Lehrstuhl fml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Bishev Artem</dc:creator>
  <cp:lastModifiedBy>Muhammad Inshal Uddin</cp:lastModifiedBy>
  <cp:revision>236</cp:revision>
  <cp:lastPrinted>2015-07-30T14:04:45Z</cp:lastPrinted>
  <dcterms:created xsi:type="dcterms:W3CDTF">2017-11-01T18:11:47Z</dcterms:created>
  <dcterms:modified xsi:type="dcterms:W3CDTF">2017-11-14T19:53:20Z</dcterms:modified>
</cp:coreProperties>
</file>