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D00"/>
    <a:srgbClr val="F9E3D3"/>
    <a:srgbClr val="BFE1FF"/>
    <a:srgbClr val="B5CA82"/>
    <a:srgbClr val="91AC6B"/>
    <a:srgbClr val="41BEFF"/>
    <a:srgbClr val="0099FF"/>
    <a:srgbClr val="CA213F"/>
    <a:srgbClr val="E5341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38" y="19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9FD003B-F55D-4842-A116-DBE40F6AC12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2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1E7853-A490-4F42-A560-8CD18868D99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4304-1901-4C60-AB3F-9EA11366805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0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28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227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433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73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508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pic>
        <p:nvPicPr>
          <p:cNvPr id="10242" name="Picture 2" descr="C:\Users\christian\Documents\vorlagen\logo\far_logo_tum_bl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00" y="414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29D1-0E51-4CD1-88C4-2A57B9FD20F4}" type="datetime1">
              <a:rPr lang="de-DE" smtClean="0"/>
              <a:t>19.09.2019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F8C94-1FE7-4B98-885D-30951FE77AD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0F3F7-04DB-4AEC-9E69-2E4A08EAFC85}" type="datetime1">
              <a:rPr lang="de-DE" smtClean="0"/>
              <a:t>19.09.2019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986AC-A27E-4BAF-96F8-8628315CA06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3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615175"/>
            <a:ext cx="8128000" cy="4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508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A3F98BD5-533E-488D-B096-49AD9C23EE3C}" type="datetime1">
              <a:rPr lang="de-DE" smtClean="0"/>
              <a:t>19.09.2019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08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508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A2F13B0-8C01-4407-AA0B-8BD3C818751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29128" y="232393"/>
            <a:ext cx="17620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Fachgebiet Augmented</a:t>
            </a:r>
            <a:r>
              <a:rPr lang="de-DE" sz="900" baseline="0" dirty="0">
                <a:solidFill>
                  <a:schemeClr val="bg2"/>
                </a:solidFill>
              </a:rPr>
              <a:t> Reality</a:t>
            </a:r>
            <a:endParaRPr lang="de-DE" sz="900" dirty="0">
              <a:solidFill>
                <a:schemeClr val="bg2"/>
              </a:solidFill>
            </a:endParaRPr>
          </a:p>
        </p:txBody>
      </p:sp>
      <p:pic>
        <p:nvPicPr>
          <p:cNvPr id="1035" name="Picture 11" descr="C:\Users\christian\Documents\vorlagen\logo\far_logo_tum_bla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4" y="9039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rendering optimizations for virtual reality applications in Vulkan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08000" y="3429000"/>
            <a:ext cx="8128000" cy="2418074"/>
          </a:xfrm>
        </p:spPr>
        <p:txBody>
          <a:bodyPr/>
          <a:lstStyle/>
          <a:p>
            <a:r>
              <a:rPr lang="en-US" dirty="0"/>
              <a:t>Paul </a:t>
            </a:r>
            <a:r>
              <a:rPr lang="en-US" dirty="0" err="1"/>
              <a:t>Preißner</a:t>
            </a:r>
            <a:endParaRPr lang="en-US" dirty="0"/>
          </a:p>
          <a:p>
            <a:r>
              <a:rPr lang="en-US" sz="1600" dirty="0"/>
              <a:t>Oct 3 2019</a:t>
            </a:r>
          </a:p>
          <a:p>
            <a:endParaRPr lang="en-US" sz="1600" dirty="0"/>
          </a:p>
          <a:p>
            <a:endParaRPr lang="en-US" dirty="0"/>
          </a:p>
          <a:p>
            <a:pPr algn="l"/>
            <a:r>
              <a:rPr lang="en-US" dirty="0"/>
              <a:t>Kickoff: Master Informatics: Games Engineering</a:t>
            </a:r>
          </a:p>
          <a:p>
            <a:pPr algn="l"/>
            <a:r>
              <a:rPr lang="en-US" dirty="0"/>
              <a:t>Supervisor(s): M.Sc. Sven Liedtke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086" y="5970185"/>
            <a:ext cx="790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/>
              <a:t>in collaboration with RTG </a:t>
            </a:r>
            <a:r>
              <a:rPr lang="en-US" sz="1000" dirty="0" err="1"/>
              <a:t>Echtzeitgraphik</a:t>
            </a:r>
            <a:r>
              <a:rPr lang="en-US" sz="1000" dirty="0"/>
              <a:t> GmbH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8909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/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&lt;Student Name&gt;: &lt;Thesis Title&gt;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Description: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&lt;Student Name&gt;: &lt;Thesis Title&gt;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2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Solutions /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&lt;Student Name&gt;: &lt;Thesis Title&gt;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Thesis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&lt;Student Name&gt;: &lt;Thesis Title&gt;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45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Work / 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&lt;Student Name&gt;: &lt;Thesis Title&gt;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7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Potential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&lt;Student Name&gt;: &lt;Thesis Title&gt;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57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&lt;Student Name&gt;: &lt;Thesis Title&gt;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29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&lt;Student Name&gt;: &lt;Thesis Title&gt;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504569"/>
      </p:ext>
    </p:extLst>
  </p:cSld>
  <p:clrMapOvr>
    <a:masterClrMapping/>
  </p:clrMapOvr>
</p:sld>
</file>

<file path=ppt/theme/theme1.xml><?xml version="1.0" encoding="utf-8"?>
<a:theme xmlns:a="http://schemas.openxmlformats.org/drawingml/2006/main" name="ARVIDA-TUMFAR-Folie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ARVIDA-TUMFAR-Folie</Template>
  <TotalTime>0</TotalTime>
  <Words>144</Words>
  <Application>Microsoft Office PowerPoint</Application>
  <PresentationFormat>On-screen Show (4:3)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ARVIDA-TUMFAR-Folie</vt:lpstr>
      <vt:lpstr>Evaluation of rendering optimizations for virtual reality applications in Vulkan</vt:lpstr>
      <vt:lpstr>Introduction / Motivation</vt:lpstr>
      <vt:lpstr>Problem Description: Issues</vt:lpstr>
      <vt:lpstr>Existing Solutions / Related Work</vt:lpstr>
      <vt:lpstr>Goals of this Thesis</vt:lpstr>
      <vt:lpstr>Proposed Work / Approach</vt:lpstr>
      <vt:lpstr>Discussion of Potential Issues</vt:lpstr>
      <vt:lpstr>Time Line</vt:lpstr>
      <vt:lpstr>List of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Gudrun Klinker</dc:creator>
  <cp:lastModifiedBy> </cp:lastModifiedBy>
  <cp:revision>86</cp:revision>
  <dcterms:created xsi:type="dcterms:W3CDTF">2013-09-19T08:44:11Z</dcterms:created>
  <dcterms:modified xsi:type="dcterms:W3CDTF">2019-09-19T05:41:49Z</dcterms:modified>
</cp:coreProperties>
</file>