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4" r:id="rId3"/>
    <p:sldId id="277" r:id="rId4"/>
    <p:sldId id="278" r:id="rId5"/>
    <p:sldId id="257" r:id="rId6"/>
    <p:sldId id="258" r:id="rId7"/>
    <p:sldId id="259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60" r:id="rId20"/>
    <p:sldId id="272" r:id="rId21"/>
    <p:sldId id="273" r:id="rId22"/>
    <p:sldId id="26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9D8E6A8-3A89-443B-B1CD-5D443BEF9BCA}"/>
    <pc:docChg chg="addSld delSld modSld">
      <pc:chgData name="" userId="" providerId="" clId="Web-{89D8E6A8-3A89-443B-B1CD-5D443BEF9BCA}" dt="2018-11-03T11:47:49.660" v="365"/>
      <pc:docMkLst>
        <pc:docMk/>
      </pc:docMkLst>
      <pc:sldChg chg="modNotes">
        <pc:chgData name="" userId="" providerId="" clId="Web-{89D8E6A8-3A89-443B-B1CD-5D443BEF9BCA}" dt="2018-11-03T11:33:09.239" v="90"/>
        <pc:sldMkLst>
          <pc:docMk/>
          <pc:sldMk cId="0" sldId="256"/>
        </pc:sldMkLst>
      </pc:sldChg>
      <pc:sldChg chg="modSp">
        <pc:chgData name="" userId="" providerId="" clId="Web-{89D8E6A8-3A89-443B-B1CD-5D443BEF9BCA}" dt="2018-11-03T11:33:15.259" v="94" actId="20577"/>
        <pc:sldMkLst>
          <pc:docMk/>
          <pc:sldMk cId="0" sldId="262"/>
        </pc:sldMkLst>
        <pc:spChg chg="mod">
          <ac:chgData name="" userId="" providerId="" clId="Web-{89D8E6A8-3A89-443B-B1CD-5D443BEF9BCA}" dt="2018-11-03T11:33:15.259" v="94" actId="20577"/>
          <ac:spMkLst>
            <pc:docMk/>
            <pc:sldMk cId="0" sldId="262"/>
            <ac:spMk id="97" creationId="{00000000-0000-0000-0000-000000000000}"/>
          </ac:spMkLst>
        </pc:spChg>
      </pc:sldChg>
      <pc:sldChg chg="addSp modSp new modNotes">
        <pc:chgData name="" userId="" providerId="" clId="Web-{89D8E6A8-3A89-443B-B1CD-5D443BEF9BCA}" dt="2018-11-03T11:47:49.660" v="365"/>
        <pc:sldMkLst>
          <pc:docMk/>
          <pc:sldMk cId="2698049803" sldId="274"/>
        </pc:sldMkLst>
        <pc:spChg chg="mod">
          <ac:chgData name="" userId="" providerId="" clId="Web-{89D8E6A8-3A89-443B-B1CD-5D443BEF9BCA}" dt="2018-11-03T11:34:05.291" v="117" actId="20577"/>
          <ac:spMkLst>
            <pc:docMk/>
            <pc:sldMk cId="2698049803" sldId="274"/>
            <ac:spMk id="2" creationId="{FA69DB5C-01D4-47A1-835A-B24A69A9686C}"/>
          </ac:spMkLst>
        </pc:spChg>
        <pc:picChg chg="add mod modCrop">
          <ac:chgData name="" userId="" providerId="" clId="Web-{89D8E6A8-3A89-443B-B1CD-5D443BEF9BCA}" dt="2018-11-03T11:35:41.542" v="127" actId="1076"/>
          <ac:picMkLst>
            <pc:docMk/>
            <pc:sldMk cId="2698049803" sldId="274"/>
            <ac:picMk id="3" creationId="{632A00E8-E987-47AF-9B12-EA3F48E189C9}"/>
          </ac:picMkLst>
        </pc:picChg>
      </pc:sldChg>
      <pc:sldChg chg="addSp delSp modSp new del">
        <pc:chgData name="" userId="" providerId="" clId="Web-{89D8E6A8-3A89-443B-B1CD-5D443BEF9BCA}" dt="2018-11-03T11:19:13.658" v="82"/>
        <pc:sldMkLst>
          <pc:docMk/>
          <pc:sldMk cId="3759488172" sldId="274"/>
        </pc:sldMkLst>
        <pc:spChg chg="mod">
          <ac:chgData name="" userId="" providerId="" clId="Web-{89D8E6A8-3A89-443B-B1CD-5D443BEF9BCA}" dt="2018-11-03T11:17:30.390" v="77" actId="20577"/>
          <ac:spMkLst>
            <pc:docMk/>
            <pc:sldMk cId="3759488172" sldId="274"/>
            <ac:spMk id="2" creationId="{CC7C33F8-14BF-438D-9F7C-AC1D91F779A3}"/>
          </ac:spMkLst>
        </pc:spChg>
        <pc:spChg chg="add del mod">
          <ac:chgData name="" userId="" providerId="" clId="Web-{89D8E6A8-3A89-443B-B1CD-5D443BEF9BCA}" dt="2018-11-03T11:17:39.078" v="81"/>
          <ac:spMkLst>
            <pc:docMk/>
            <pc:sldMk cId="3759488172" sldId="274"/>
            <ac:spMk id="3" creationId="{A6BEAA88-DEFD-4351-A6EF-4B75D85FAA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jsdelivr.net/npm/vu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VUE is a </a:t>
            </a:r>
            <a:r>
              <a:rPr lang="en-US" b="1" dirty="0"/>
              <a:t>progressive framework</a:t>
            </a:r>
            <a:r>
              <a:rPr lang="en-US" dirty="0"/>
              <a:t> for building user interfaces.</a:t>
            </a:r>
          </a:p>
          <a:p>
            <a:pPr marL="0" indent="0">
              <a:buNone/>
            </a:pPr>
            <a:r>
              <a:rPr lang="en-US" dirty="0"/>
              <a:t>The primary creator of </a:t>
            </a:r>
            <a:r>
              <a:rPr lang="en-US" dirty="0" err="1"/>
              <a:t>vue</a:t>
            </a:r>
            <a:r>
              <a:rPr lang="en-US" dirty="0"/>
              <a:t> was Evan You, but there is an entire international team of 25 people from: us china </a:t>
            </a:r>
            <a:r>
              <a:rPr lang="en-US" dirty="0" err="1"/>
              <a:t>rusia</a:t>
            </a:r>
            <a:r>
              <a:rPr lang="en-US" dirty="0"/>
              <a:t>, </a:t>
            </a:r>
            <a:r>
              <a:rPr lang="en-US" dirty="0" err="1"/>
              <a:t>france</a:t>
            </a:r>
            <a:r>
              <a:rPr lang="en-US" dirty="0"/>
              <a:t>, </a:t>
            </a:r>
            <a:r>
              <a:rPr lang="en-US" dirty="0" err="1"/>
              <a:t>polan</a:t>
            </a:r>
            <a:r>
              <a:rPr lang="en-US" dirty="0"/>
              <a:t> </a:t>
            </a:r>
            <a:r>
              <a:rPr lang="en-US" dirty="0" err="1"/>
              <a:t>ect</a:t>
            </a:r>
            <a:r>
              <a:rPr lang="en-US" dirty="0"/>
              <a:t>  </a:t>
            </a:r>
            <a:endParaRPr lang="en-US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VUE is a </a:t>
            </a:r>
            <a:r>
              <a:rPr lang="en-US" b="1" dirty="0"/>
              <a:t>progressive framework</a:t>
            </a:r>
            <a:r>
              <a:rPr lang="en-US" dirty="0"/>
              <a:t> for building user interfaces and is based on angular.</a:t>
            </a:r>
          </a:p>
          <a:p>
            <a:pPr marL="0" indent="0">
              <a:buNone/>
            </a:pPr>
            <a:r>
              <a:rPr lang="en-US" dirty="0"/>
              <a:t>The primary creator of </a:t>
            </a:r>
            <a:r>
              <a:rPr lang="en-US" dirty="0" err="1"/>
              <a:t>vue</a:t>
            </a:r>
            <a:r>
              <a:rPr lang="en-US" dirty="0"/>
              <a:t> was Evan You, but there is an entire international team of 25 people from: us china </a:t>
            </a:r>
            <a:r>
              <a:rPr lang="en-US" dirty="0" err="1"/>
              <a:t>rusia</a:t>
            </a:r>
            <a:r>
              <a:rPr lang="en-US" dirty="0"/>
              <a:t>, </a:t>
            </a:r>
            <a:r>
              <a:rPr lang="en-US" dirty="0" err="1"/>
              <a:t>france</a:t>
            </a:r>
            <a:r>
              <a:rPr lang="en-US" dirty="0"/>
              <a:t>, </a:t>
            </a:r>
            <a:r>
              <a:rPr lang="en-US" dirty="0" err="1"/>
              <a:t>polan</a:t>
            </a:r>
            <a:r>
              <a:rPr lang="en-US" dirty="0"/>
              <a:t> </a:t>
            </a:r>
            <a:r>
              <a:rPr lang="en-US" dirty="0" err="1"/>
              <a:t>ect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Evan was a former member of googles development team. </a:t>
            </a:r>
          </a:p>
          <a:p>
            <a:pPr marL="0" indent="0">
              <a:buNone/>
            </a:pPr>
            <a:r>
              <a:rPr lang="en-US" dirty="0"/>
              <a:t>One of the big things VUE does is take a standard object in the DOM and make it a </a:t>
            </a:r>
            <a:r>
              <a:rPr lang="en-US" dirty="0" err="1"/>
              <a:t>Javascript</a:t>
            </a:r>
            <a:r>
              <a:rPr lang="en-US" dirty="0"/>
              <a:t> object. This makes it very fast and reactive to user inputs. The downside is, your entire webpage is illegible without the </a:t>
            </a:r>
            <a:r>
              <a:rPr lang="en-US" dirty="0" err="1"/>
              <a:t>javascript</a:t>
            </a:r>
            <a:r>
              <a:rPr lang="en-US" dirty="0"/>
              <a:t> running and there is little separation between elements in your page. This will make it hard to migrate too or away from VUE. </a:t>
            </a:r>
          </a:p>
          <a:p>
            <a:pPr marL="0" indent="0">
              <a:buNone/>
            </a:pPr>
            <a:r>
              <a:rPr lang="en-US" dirty="0"/>
              <a:t>VUE is becoming more popular with </a:t>
            </a:r>
            <a:r>
              <a:rPr lang="en-US" dirty="0" err="1"/>
              <a:t>devs</a:t>
            </a:r>
            <a:r>
              <a:rPr lang="en-US" dirty="0"/>
              <a:t> but is not seeing lasting users. Its user base is on the rise but it is not on top, yet.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33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by</a:t>
            </a:r>
            <a:r>
              <a:rPr lang="en-US" baseline="0" dirty="0" smtClean="0"/>
              <a:t> – Havya Ravipati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2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Which one is better?</a:t>
            </a:r>
            <a:endParaRPr lang="en-US" b="0" dirty="0" smtClean="0">
              <a:effectLst/>
            </a:endParaRPr>
          </a:p>
          <a:p>
            <a:pPr rtl="0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Its debatable and also depends on the Application.</a:t>
            </a:r>
            <a:endParaRPr lang="en-US" b="0" dirty="0" smtClean="0">
              <a:effectLst/>
            </a:endParaRPr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By – Havya</a:t>
            </a:r>
            <a:r>
              <a:rPr lang="en-US" baseline="0" dirty="0" smtClean="0"/>
              <a:t> Ravipati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9b05d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9b05d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Alternatively you could include </a:t>
            </a: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&lt;script src=</a:t>
            </a:r>
            <a:r>
              <a:rPr lang="en" sz="900">
                <a:solidFill>
                  <a:srgbClr val="42B983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900" u="sng">
                <a:solidFill>
                  <a:schemeClr val="hlink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https://cdn.jsdelivr.net/npm/vue</a:t>
            </a:r>
            <a:r>
              <a:rPr lang="en" sz="900">
                <a:solidFill>
                  <a:srgbClr val="42B983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&gt;&lt;/script&gt; </a:t>
            </a:r>
            <a:endParaRPr sz="900">
              <a:solidFill>
                <a:srgbClr val="2973B7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But you won’t </a:t>
            </a:r>
            <a:r>
              <a:rPr lang="en"/>
              <a:t>Get console warnings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9b05dfc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9b05dfc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9f197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9f1974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9b05dfc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9b05dfcf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9b05df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9b05df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lockwise.software/blog/angular-vs-react-vs-vue/" TargetMode="External"/><Relationship Id="rId4" Type="http://schemas.openxmlformats.org/officeDocument/2006/relationships/hyperlink" Target="https://en.wikipedia.org/wiki/Vue.j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77750" y="1753568"/>
            <a:ext cx="4207740" cy="947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VUE JS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918840" y="2995448"/>
            <a:ext cx="3913459" cy="1870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Vennela Cheekoti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Venkata</a:t>
            </a:r>
            <a:r>
              <a:rPr lang="en-US" sz="2000" dirty="0" smtClean="0"/>
              <a:t> </a:t>
            </a:r>
            <a:r>
              <a:rPr lang="en-US" sz="2000" dirty="0"/>
              <a:t>Sai Krishna </a:t>
            </a:r>
            <a:r>
              <a:rPr lang="en-US" sz="2000" dirty="0" err="1" smtClean="0"/>
              <a:t>Dasari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Zachary </a:t>
            </a:r>
            <a:r>
              <a:rPr lang="en-US" sz="2000" dirty="0" err="1" smtClean="0"/>
              <a:t>Haider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Suresh </a:t>
            </a:r>
            <a:r>
              <a:rPr lang="en-US" sz="2000" dirty="0"/>
              <a:t>Chandra </a:t>
            </a:r>
            <a:r>
              <a:rPr lang="en-US" sz="2000" dirty="0" err="1" smtClean="0"/>
              <a:t>Peddinti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Havya</a:t>
            </a:r>
            <a:r>
              <a:rPr lang="en-US" sz="2000" dirty="0" smtClean="0"/>
              <a:t> </a:t>
            </a:r>
            <a:r>
              <a:rPr lang="en-US" sz="2000" dirty="0" err="1"/>
              <a:t>Ravipati</a:t>
            </a: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3" y="1500780"/>
            <a:ext cx="4357028" cy="29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57" y="2312276"/>
            <a:ext cx="3834156" cy="216716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v-bind Directive Example:</a:t>
            </a:r>
          </a:p>
        </p:txBody>
      </p:sp>
    </p:spTree>
    <p:extLst>
      <p:ext uri="{BB962C8B-B14F-4D97-AF65-F5344CB8AC3E}">
        <p14:creationId xmlns:p14="http://schemas.microsoft.com/office/powerpoint/2010/main" val="36633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68" b="29861"/>
          <a:stretch/>
        </p:blipFill>
        <p:spPr>
          <a:xfrm>
            <a:off x="1597570" y="1229710"/>
            <a:ext cx="6218277" cy="339484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v-bind Directive output</a:t>
            </a:r>
          </a:p>
        </p:txBody>
      </p:sp>
    </p:spTree>
    <p:extLst>
      <p:ext uri="{BB962C8B-B14F-4D97-AF65-F5344CB8AC3E}">
        <p14:creationId xmlns:p14="http://schemas.microsoft.com/office/powerpoint/2010/main" val="116914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82" y="2437417"/>
            <a:ext cx="3832962" cy="2397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7" y="1446930"/>
            <a:ext cx="4195237" cy="33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1662256"/>
            <a:ext cx="568721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6" y="1542592"/>
            <a:ext cx="3603053" cy="2598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32" y="1721226"/>
            <a:ext cx="4277423" cy="198484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</a:t>
            </a:r>
          </a:p>
        </p:txBody>
      </p:sp>
    </p:spTree>
    <p:extLst>
      <p:ext uri="{BB962C8B-B14F-4D97-AF65-F5344CB8AC3E}">
        <p14:creationId xmlns:p14="http://schemas.microsoft.com/office/powerpoint/2010/main" val="189449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 directive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60" y="2361374"/>
            <a:ext cx="3429479" cy="243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89015"/>
            <a:ext cx="4761654" cy="34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6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 directive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09" y="1602147"/>
            <a:ext cx="543953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5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directive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1" y="1339345"/>
            <a:ext cx="3859062" cy="3305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39" y="1832432"/>
            <a:ext cx="385816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directive output: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01336"/>
            <a:ext cx="4103777" cy="2702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40" y="1501336"/>
            <a:ext cx="3919084" cy="30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handling 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VUE has its own event handler v-on. The v-on command is only applicable to instantiated vue elements. 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30325" y="1875725"/>
            <a:ext cx="40227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HTML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&lt;div id="element"&gt;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&lt;button v-on:click="clickelement"&gt;STUFF!&lt;/button&gt;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&lt;/div&gt;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4836775" y="1875725"/>
            <a:ext cx="3928500" cy="2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JAVASCRIPT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var handled = new Vue({</a:t>
            </a:r>
            <a:endParaRPr dirty="0"/>
          </a:p>
          <a:p>
            <a:pPr lvl="0"/>
            <a:r>
              <a:rPr lang="en" dirty="0"/>
              <a:t>  el: '#element',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data: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name: ‘Welcome to Vue.Js Workshop’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},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methods: {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" dirty="0"/>
              <a:t> clickelement : function ()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alert('Hello ' + this.name + '!')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}}})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DB5C-01D4-47A1-835A-B24A69A9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VUE?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2A00E8-E987-47AF-9B12-EA3F48E18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68" t="49171" r="39067" b="14549"/>
          <a:stretch/>
        </p:blipFill>
        <p:spPr>
          <a:xfrm>
            <a:off x="1356504" y="1013442"/>
            <a:ext cx="6428130" cy="39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Event handling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2" y="1223775"/>
            <a:ext cx="4212834" cy="3531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98" y="1223774"/>
            <a:ext cx="4214648" cy="35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Event handling Output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24302"/>
            <a:ext cx="8422398" cy="309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https://vuejs.org/v2/guide/</a:t>
            </a:r>
            <a:endParaRPr lang="en-US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" dirty="0">
                <a:hlinkClick r:id="rId4"/>
              </a:rPr>
              <a:t>https://</a:t>
            </a:r>
            <a:r>
              <a:rPr lang="en" dirty="0" smtClean="0">
                <a:hlinkClick r:id="rId4"/>
              </a:rPr>
              <a:t>en.wikipedia.org/wiki/Vue.js</a:t>
            </a:r>
            <a:endParaRPr lang="en-US" dirty="0" smtClean="0"/>
          </a:p>
          <a:p>
            <a:pPr lvl="0">
              <a:lnSpc>
                <a:spcPct val="114999"/>
              </a:lnSpc>
              <a:buNone/>
            </a:pPr>
            <a:r>
              <a:rPr lang="en-US" dirty="0">
                <a:hlinkClick r:id="rId5"/>
              </a:rPr>
              <a:t>https://clockwise.software/blog/angular-vs-react-vs-vue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and Similarities of React, Angular &amp;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4820" y="241786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57263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17347" y="1051202"/>
          <a:ext cx="5709306" cy="3618946"/>
        </p:xfrm>
        <a:graphic>
          <a:graphicData uri="http://schemas.openxmlformats.org/drawingml/2006/table">
            <a:tbl>
              <a:tblPr/>
              <a:tblGrid>
                <a:gridCol w="1903102">
                  <a:extLst>
                    <a:ext uri="{9D8B030D-6E8A-4147-A177-3AD203B41FA5}">
                      <a16:colId xmlns:a16="http://schemas.microsoft.com/office/drawing/2014/main" val="2022424697"/>
                    </a:ext>
                  </a:extLst>
                </a:gridCol>
                <a:gridCol w="1903102">
                  <a:extLst>
                    <a:ext uri="{9D8B030D-6E8A-4147-A177-3AD203B41FA5}">
                      <a16:colId xmlns:a16="http://schemas.microsoft.com/office/drawing/2014/main" val="2558803740"/>
                    </a:ext>
                  </a:extLst>
                </a:gridCol>
                <a:gridCol w="1903102">
                  <a:extLst>
                    <a:ext uri="{9D8B030D-6E8A-4147-A177-3AD203B41FA5}">
                      <a16:colId xmlns:a16="http://schemas.microsoft.com/office/drawing/2014/main" val="964343836"/>
                    </a:ext>
                  </a:extLst>
                </a:gridCol>
              </a:tblGrid>
              <a:tr h="4111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3C78D8"/>
                          </a:solidFill>
                          <a:effectLst/>
                          <a:latin typeface="Arial" panose="020B0604020202020204" pitchFamily="34" charset="0"/>
                        </a:rPr>
                        <a:t>React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A61C00"/>
                          </a:solidFill>
                          <a:effectLst/>
                          <a:latin typeface="Arial" panose="020B0604020202020204" pitchFamily="34" charset="0"/>
                        </a:rPr>
                        <a:t>Angular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D8865"/>
                          </a:solidFill>
                          <a:effectLst/>
                          <a:latin typeface="Arial" panose="020B0604020202020204" pitchFamily="34" charset="0"/>
                        </a:rPr>
                        <a:t>Vue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0878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popular among large scale and small scale buisness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popular among large scale and small scale buisness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Extremely popular among small scale buisness. 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05747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Library for building and rendering components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 for building reactive, component driven apps.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 for building reactive, component driven apps.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38852"/>
                  </a:ext>
                </a:extLst>
              </a:tr>
              <a:tr h="411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Everything is javaScript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Uses Web APIs, HTML, CSS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Uses Web APIs, HTML, CSS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95715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are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in-built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are included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provided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266274"/>
                  </a:ext>
                </a:extLst>
              </a:tr>
              <a:tr h="7267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facebook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Netflix and facebook are built using React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google</a:t>
                      </a:r>
                      <a:endParaRPr lang="en-US" sz="1000">
                        <a:effectLst/>
                      </a:endParaRPr>
                    </a:p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Evan You and other core team members (not from a reputed background)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829668"/>
                  </a:ext>
                </a:extLst>
              </a:tr>
              <a:tr h="5782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to build Web Apps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 mobile apps can be built using React Native or Ionic4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used to build web apps mobile apps can be build using NativeScript or Ionic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for Web apps and mobile apps can be build using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NativeScript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or Ionic</a:t>
                      </a:r>
                      <a:endParaRPr lang="en-US" sz="1000" dirty="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505898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17675" y="105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7263" y="1616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</a:t>
            </a:r>
            <a:r>
              <a:rPr lang="en-US" dirty="0" err="1"/>
              <a:t>DisAdvantages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8246" y="1145133"/>
          <a:ext cx="7707507" cy="3431084"/>
        </p:xfrm>
        <a:graphic>
          <a:graphicData uri="http://schemas.openxmlformats.org/drawingml/2006/table">
            <a:tbl>
              <a:tblPr/>
              <a:tblGrid>
                <a:gridCol w="2569169">
                  <a:extLst>
                    <a:ext uri="{9D8B030D-6E8A-4147-A177-3AD203B41FA5}">
                      <a16:colId xmlns:a16="http://schemas.microsoft.com/office/drawing/2014/main" val="159912492"/>
                    </a:ext>
                  </a:extLst>
                </a:gridCol>
                <a:gridCol w="2569169">
                  <a:extLst>
                    <a:ext uri="{9D8B030D-6E8A-4147-A177-3AD203B41FA5}">
                      <a16:colId xmlns:a16="http://schemas.microsoft.com/office/drawing/2014/main" val="686919741"/>
                    </a:ext>
                  </a:extLst>
                </a:gridCol>
                <a:gridCol w="2569169">
                  <a:extLst>
                    <a:ext uri="{9D8B030D-6E8A-4147-A177-3AD203B41FA5}">
                      <a16:colId xmlns:a16="http://schemas.microsoft.com/office/drawing/2014/main" val="2106325315"/>
                    </a:ext>
                  </a:extLst>
                </a:gridCol>
              </a:tblGrid>
              <a:tr h="6162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3C78D8"/>
                          </a:solidFill>
                          <a:effectLst/>
                          <a:latin typeface="Arial" panose="020B0604020202020204" pitchFamily="34" charset="0"/>
                        </a:rPr>
                        <a:t>React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Angular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1D8865"/>
                          </a:solidFill>
                          <a:effectLst/>
                          <a:latin typeface="Arial" panose="020B0604020202020204" pitchFamily="34" charset="0"/>
                        </a:rPr>
                        <a:t>Vue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98330"/>
                  </a:ext>
                </a:extLst>
              </a:tr>
              <a:tr h="9512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No complex build workflow is required as everything is in JavaScript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Uses HTML and CSS (which is known)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Uses HTML and CSS (which is known)</a:t>
                      </a:r>
                      <a:endParaRPr lang="en-US" sz="1300">
                        <a:effectLst/>
                      </a:endParaRPr>
                    </a:p>
                    <a:p>
                      <a:pPr fontAlgn="t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68491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Existing Web Apps can use React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 complex project set is required to get started.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Existing Web Apps can use Vue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34604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Uses only JS (sometimes JSX).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Need to know TypeScript and Dependency Injection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Intutive Syntax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89351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Need to add a lot of features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Features are included for SPAs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Some features are not included</a:t>
                      </a:r>
                      <a:endParaRPr lang="en-US" sz="1300" dirty="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79284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7550" y="1144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Needed To Be Included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74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&lt;!-- development version, includes helpful console warnings --&gt;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&lt;script src="https://cdn.jsdelivr.net/npm/vue/dist/vue.js"&gt;&lt;/script&gt;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7" y="2501462"/>
            <a:ext cx="7605923" cy="17762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WHAT DOES VUE DO BEST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feature of VUEJS is that it enables us to crate and edit data in the DOM using simple commands.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049950" y="1999625"/>
            <a:ext cx="1958400" cy="24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HTML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 id="element"&gt;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{{ variable }}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&lt;/div&gt;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237875" y="1999625"/>
            <a:ext cx="24303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JAVASCRIPT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app = new Vue({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el: '#element',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data: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variable: 'Hello World'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5" y="1460789"/>
            <a:ext cx="3216165" cy="2449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0" y="1070369"/>
            <a:ext cx="4970364" cy="399561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0130" y="39383"/>
            <a:ext cx="8520600" cy="841800"/>
          </a:xfrm>
        </p:spPr>
        <p:txBody>
          <a:bodyPr/>
          <a:lstStyle/>
          <a:p>
            <a:pPr algn="l"/>
            <a:r>
              <a:rPr lang="en" sz="2800" dirty="0">
                <a:solidFill>
                  <a:srgbClr val="000000"/>
                </a:solidFill>
              </a:rPr>
              <a:t>WHAT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sz="2800" dirty="0">
                <a:solidFill>
                  <a:srgbClr val="000000"/>
                </a:solidFill>
              </a:rPr>
              <a:t>DOES VUE DO BEST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5" y="1395048"/>
            <a:ext cx="5458587" cy="28578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216947"/>
            <a:ext cx="8520600" cy="841800"/>
          </a:xfrm>
        </p:spPr>
        <p:txBody>
          <a:bodyPr/>
          <a:lstStyle/>
          <a:p>
            <a:pPr algn="l"/>
            <a:r>
              <a:rPr lang="en-US" sz="2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0766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V-bind</a:t>
            </a:r>
          </a:p>
          <a:p>
            <a:r>
              <a:rPr lang="en-US" dirty="0"/>
              <a:t>V-if</a:t>
            </a:r>
          </a:p>
          <a:p>
            <a:r>
              <a:rPr lang="en-US" dirty="0" smtClean="0"/>
              <a:t>V-for</a:t>
            </a:r>
          </a:p>
          <a:p>
            <a:r>
              <a:rPr lang="en-US" dirty="0" smtClean="0"/>
              <a:t>V-model</a:t>
            </a:r>
            <a:endParaRPr lang="en-US" dirty="0"/>
          </a:p>
          <a:p>
            <a:r>
              <a:rPr lang="en-US" dirty="0" smtClean="0"/>
              <a:t>V-on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11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560</Words>
  <Application>Microsoft Office PowerPoint</Application>
  <PresentationFormat>On-screen Show (16:9)</PresentationFormat>
  <Paragraphs>125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Roboto Mono</vt:lpstr>
      <vt:lpstr>Arial</vt:lpstr>
      <vt:lpstr>Simple Light</vt:lpstr>
      <vt:lpstr>VUE JS</vt:lpstr>
      <vt:lpstr>What is VUE?</vt:lpstr>
      <vt:lpstr>Differences and Similarities of React, Angular &amp; Vue</vt:lpstr>
      <vt:lpstr>Advantages and DisAdvantages  </vt:lpstr>
      <vt:lpstr>Packages Needed To Be Included </vt:lpstr>
      <vt:lpstr>WHAT DOES VUE DO BEST</vt:lpstr>
      <vt:lpstr>WHAT DOES VUE DO BEST</vt:lpstr>
      <vt:lpstr>output</vt:lpstr>
      <vt:lpstr>Directives</vt:lpstr>
      <vt:lpstr>v-bind Directive Example:</vt:lpstr>
      <vt:lpstr>v-bind Directive output</vt:lpstr>
      <vt:lpstr>v-if directive</vt:lpstr>
      <vt:lpstr>v-if directive output</vt:lpstr>
      <vt:lpstr>v-if directive</vt:lpstr>
      <vt:lpstr>v-for directive</vt:lpstr>
      <vt:lpstr>v-for directive output</vt:lpstr>
      <vt:lpstr>V-model directive example</vt:lpstr>
      <vt:lpstr>V-model directive output:</vt:lpstr>
      <vt:lpstr>Event handling </vt:lpstr>
      <vt:lpstr>Event handling </vt:lpstr>
      <vt:lpstr>Event handling Output 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</dc:title>
  <cp:lastModifiedBy>Ravipati,Havya</cp:lastModifiedBy>
  <cp:revision>109</cp:revision>
  <dcterms:modified xsi:type="dcterms:W3CDTF">2018-11-05T20:35:51Z</dcterms:modified>
</cp:coreProperties>
</file>