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北</a:t>
            </a:r>
            <a:r>
              <a:rPr lang="zh-TW" altLang="en-US"/>
              <a:t>哥</a:t>
            </a:r>
            <a:r>
              <a:rPr lang="zh-TW" altLang="en-US" smtClean="0"/>
              <a:t>餐廳系統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651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42" y="398145"/>
            <a:ext cx="5705475" cy="6000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78538" y="2087880"/>
            <a:ext cx="3470421" cy="3733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5648959" y="2087880"/>
            <a:ext cx="2956561" cy="6290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8605520" y="1626215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此區會顯示</a:t>
            </a:r>
            <a:endParaRPr lang="en-US" altLang="zh-TW" dirty="0" smtClean="0"/>
          </a:p>
          <a:p>
            <a:r>
              <a:rPr lang="zh-TW" altLang="en-US" dirty="0"/>
              <a:t>最後的明</a:t>
            </a:r>
            <a:r>
              <a:rPr lang="zh-TW" altLang="en-US" dirty="0" smtClean="0"/>
              <a:t>細</a:t>
            </a:r>
            <a:endParaRPr lang="en-US" altLang="zh-TW" dirty="0" smtClean="0"/>
          </a:p>
          <a:p>
            <a:r>
              <a:rPr lang="zh-TW" altLang="en-US" dirty="0"/>
              <a:t>若有會員登入的</a:t>
            </a:r>
            <a:r>
              <a:rPr lang="zh-TW" altLang="en-US" dirty="0" smtClean="0"/>
              <a:t>客人</a:t>
            </a:r>
            <a:endParaRPr lang="en-US" altLang="zh-TW" dirty="0" smtClean="0"/>
          </a:p>
          <a:p>
            <a:r>
              <a:rPr lang="zh-TW" altLang="en-US" dirty="0"/>
              <a:t>會將最後總價打九折</a:t>
            </a:r>
          </a:p>
        </p:txBody>
      </p:sp>
      <p:sp>
        <p:nvSpPr>
          <p:cNvPr id="10" name="矩形 9"/>
          <p:cNvSpPr/>
          <p:nvPr/>
        </p:nvSpPr>
        <p:spPr>
          <a:xfrm>
            <a:off x="5795499" y="3860800"/>
            <a:ext cx="1357142" cy="1849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7152641" y="4785360"/>
            <a:ext cx="135127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8544848" y="440670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確定點單沒問題即可點選出餐</a:t>
            </a:r>
            <a:endParaRPr lang="en-US" altLang="zh-TW" dirty="0" smtClean="0"/>
          </a:p>
          <a:p>
            <a:r>
              <a:rPr lang="zh-TW" altLang="en-US" dirty="0"/>
              <a:t>若有問題</a:t>
            </a:r>
            <a:r>
              <a:rPr lang="zh-TW" altLang="en-US" dirty="0" smtClean="0"/>
              <a:t>則按再想一下返回上一頁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6814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19692" y="4612640"/>
            <a:ext cx="8915400" cy="1308742"/>
          </a:xfrm>
        </p:spPr>
        <p:txBody>
          <a:bodyPr/>
          <a:lstStyle/>
          <a:p>
            <a:r>
              <a:rPr lang="zh-TW" altLang="en-US" dirty="0" smtClean="0"/>
              <a:t>點選出餐後，最後顯示訂單明細，並可選擇列印明細。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746" y="680084"/>
            <a:ext cx="5604022" cy="374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3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72689" y="4666954"/>
            <a:ext cx="9421080" cy="1434908"/>
          </a:xfrm>
        </p:spPr>
        <p:txBody>
          <a:bodyPr/>
          <a:lstStyle/>
          <a:p>
            <a:r>
              <a:rPr lang="zh-TW" altLang="en-US" dirty="0" smtClean="0"/>
              <a:t>開始使用程式後會先進入選單</a:t>
            </a:r>
            <a:endParaRPr lang="en-US" altLang="zh-TW" dirty="0" smtClean="0"/>
          </a:p>
          <a:p>
            <a:r>
              <a:rPr lang="zh-TW" altLang="en-US" dirty="0" smtClean="0"/>
              <a:t>分別</a:t>
            </a:r>
            <a:r>
              <a:rPr lang="zh-TW" altLang="en-US" dirty="0"/>
              <a:t>可以進入三個頁</a:t>
            </a:r>
            <a:r>
              <a:rPr lang="zh-TW" altLang="en-US" dirty="0" smtClean="0"/>
              <a:t>面 </a:t>
            </a:r>
            <a:r>
              <a:rPr lang="en-US" altLang="zh-TW" dirty="0" smtClean="0"/>
              <a:t>(1)</a:t>
            </a:r>
            <a:r>
              <a:rPr lang="zh-TW" altLang="en-US" dirty="0" smtClean="0"/>
              <a:t> 管理後臺 </a:t>
            </a:r>
            <a:r>
              <a:rPr lang="en-US" altLang="zh-TW" dirty="0" smtClean="0"/>
              <a:t>(2)</a:t>
            </a:r>
            <a:r>
              <a:rPr lang="zh-TW" altLang="en-US" dirty="0" smtClean="0"/>
              <a:t> 非會員進入餐廳 </a:t>
            </a:r>
            <a:r>
              <a:rPr lang="en-US" altLang="zh-TW" dirty="0" smtClean="0"/>
              <a:t>(3)</a:t>
            </a:r>
            <a:r>
              <a:rPr lang="zh-TW" altLang="en-US" dirty="0" smtClean="0"/>
              <a:t> 會員登入進入餐廳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451" y="381367"/>
            <a:ext cx="51911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1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1" y="4106008"/>
            <a:ext cx="9043011" cy="1805214"/>
          </a:xfrm>
        </p:spPr>
        <p:txBody>
          <a:bodyPr/>
          <a:lstStyle/>
          <a:p>
            <a:r>
              <a:rPr lang="zh-TW" altLang="en-US" dirty="0" smtClean="0"/>
              <a:t>點選管理後台後需要進行登入</a:t>
            </a:r>
            <a:endParaRPr lang="en-US" altLang="zh-TW" dirty="0" smtClean="0"/>
          </a:p>
          <a:p>
            <a:r>
              <a:rPr lang="zh-TW" altLang="en-US" dirty="0" smtClean="0"/>
              <a:t>其中登入的帳號需要具備管理員身分，才可以進入管理後台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001" y="382830"/>
            <a:ext cx="50196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2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33246" y="3965330"/>
            <a:ext cx="9271366" cy="1945891"/>
          </a:xfrm>
        </p:spPr>
        <p:txBody>
          <a:bodyPr/>
          <a:lstStyle/>
          <a:p>
            <a:r>
              <a:rPr lang="zh-TW" altLang="en-US" dirty="0" smtClean="0"/>
              <a:t>登入成功後，一共分成兩種管理後台。</a:t>
            </a:r>
            <a:endParaRPr lang="en-US" altLang="zh-TW" dirty="0" smtClean="0"/>
          </a:p>
          <a:p>
            <a:r>
              <a:rPr lang="zh-TW" altLang="en-US" dirty="0"/>
              <a:t>分別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(1)</a:t>
            </a:r>
            <a:r>
              <a:rPr lang="zh-TW" altLang="en-US" dirty="0" smtClean="0"/>
              <a:t>會員管理後台 </a:t>
            </a:r>
            <a:r>
              <a:rPr lang="en-US" altLang="zh-TW" dirty="0" smtClean="0"/>
              <a:t>(2)</a:t>
            </a:r>
            <a:r>
              <a:rPr lang="zh-TW" altLang="en-US" dirty="0" smtClean="0"/>
              <a:t>菜單管理後台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177" y="393455"/>
            <a:ext cx="51720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4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983" y="121477"/>
            <a:ext cx="6214697" cy="621469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70539" y="914400"/>
            <a:ext cx="5011614" cy="9583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6682153" y="844062"/>
            <a:ext cx="2066194" cy="4352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748347" y="6571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新增會員使用</a:t>
            </a:r>
            <a:endParaRPr lang="en-US" altLang="zh-TW" dirty="0" smtClean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7605346" y="1802423"/>
            <a:ext cx="1503485" cy="2901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108831" y="1872761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點選查詢會員</a:t>
            </a:r>
            <a:endParaRPr lang="en-US" altLang="zh-TW" dirty="0" smtClean="0"/>
          </a:p>
          <a:p>
            <a:r>
              <a:rPr lang="zh-TW" altLang="en-US" dirty="0" smtClean="0"/>
              <a:t>可以將所有會員查詢至列表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7332785" y="3851031"/>
            <a:ext cx="1776046" cy="17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9108831" y="3545449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查詢會員後</a:t>
            </a:r>
            <a:endParaRPr lang="en-US" altLang="zh-TW" dirty="0" smtClean="0"/>
          </a:p>
          <a:p>
            <a:r>
              <a:rPr lang="zh-TW" altLang="en-US" dirty="0"/>
              <a:t>所有會員會顯示於此</a:t>
            </a:r>
          </a:p>
        </p:txBody>
      </p:sp>
      <p:sp>
        <p:nvSpPr>
          <p:cNvPr id="18" name="矩形 17"/>
          <p:cNvSpPr/>
          <p:nvPr/>
        </p:nvSpPr>
        <p:spPr>
          <a:xfrm>
            <a:off x="1657351" y="4774224"/>
            <a:ext cx="5011614" cy="8440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6752492" y="5108331"/>
            <a:ext cx="177604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528538" y="49061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修改會員使用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932485" y="5697416"/>
            <a:ext cx="2523392" cy="37807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7543800" y="5886451"/>
            <a:ext cx="10990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642838" y="57655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刪除會員使用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003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39" y="93182"/>
            <a:ext cx="6669396" cy="66615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86058" y="914400"/>
            <a:ext cx="5309381" cy="10972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6695439" y="914400"/>
            <a:ext cx="2066194" cy="4352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748347" y="6571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新增品項使用</a:t>
            </a:r>
            <a:endParaRPr lang="en-US" altLang="zh-TW" dirty="0" smtClean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7728536" y="1847720"/>
            <a:ext cx="1503485" cy="2901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9232021" y="193743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點選查詢品項</a:t>
            </a:r>
            <a:endParaRPr lang="en-US" altLang="zh-TW" dirty="0" smtClean="0"/>
          </a:p>
          <a:p>
            <a:r>
              <a:rPr lang="zh-TW" altLang="en-US" dirty="0" smtClean="0"/>
              <a:t>可以將所有品項查詢至列表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7332785" y="3851031"/>
            <a:ext cx="1776046" cy="17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108831" y="3545449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查詢</a:t>
            </a:r>
            <a:r>
              <a:rPr lang="zh-TW" altLang="en-US" dirty="0"/>
              <a:t>品項</a:t>
            </a:r>
            <a:r>
              <a:rPr lang="zh-TW" altLang="en-US" dirty="0" smtClean="0"/>
              <a:t>後</a:t>
            </a:r>
            <a:endParaRPr lang="en-US" altLang="zh-TW" dirty="0" smtClean="0"/>
          </a:p>
          <a:p>
            <a:r>
              <a:rPr lang="zh-TW" altLang="en-US" dirty="0" smtClean="0"/>
              <a:t>所有</a:t>
            </a:r>
            <a:r>
              <a:rPr lang="zh-TW" altLang="en-US" dirty="0"/>
              <a:t>品項</a:t>
            </a:r>
            <a:r>
              <a:rPr lang="zh-TW" altLang="en-US" dirty="0" smtClean="0"/>
              <a:t>會</a:t>
            </a:r>
            <a:r>
              <a:rPr lang="zh-TW" altLang="en-US" dirty="0"/>
              <a:t>顯示於此</a:t>
            </a:r>
          </a:p>
        </p:txBody>
      </p:sp>
      <p:sp>
        <p:nvSpPr>
          <p:cNvPr id="14" name="矩形 13"/>
          <p:cNvSpPr/>
          <p:nvPr/>
        </p:nvSpPr>
        <p:spPr>
          <a:xfrm>
            <a:off x="1386058" y="5181600"/>
            <a:ext cx="6213622" cy="11074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7672136" y="6565034"/>
            <a:ext cx="1773645" cy="26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8748347" y="5642468"/>
            <a:ext cx="194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修改品項使用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856480" y="6370028"/>
            <a:ext cx="2743199" cy="38470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7543800" y="5886451"/>
            <a:ext cx="10990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9455080" y="63700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刪除</a:t>
            </a:r>
            <a:r>
              <a:rPr lang="zh-TW" altLang="en-US" dirty="0"/>
              <a:t>品項</a:t>
            </a:r>
            <a:r>
              <a:rPr lang="zh-TW" altLang="en-US" dirty="0" smtClean="0"/>
              <a:t>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275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972" y="711835"/>
            <a:ext cx="4393698" cy="2986406"/>
          </a:xfrm>
          <a:prstGeom prst="rect">
            <a:avLst/>
          </a:prstGeo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2589211" y="4106008"/>
            <a:ext cx="9043011" cy="1805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點選會員登入後，可以進行登入，並且進入餐廳。</a:t>
            </a:r>
            <a:endParaRPr lang="en-US" altLang="zh-TW" dirty="0" smtClean="0"/>
          </a:p>
          <a:p>
            <a:r>
              <a:rPr lang="zh-TW" altLang="en-US" dirty="0"/>
              <a:t>若沒有會員的</a:t>
            </a:r>
            <a:r>
              <a:rPr lang="zh-TW" altLang="en-US" dirty="0" smtClean="0"/>
              <a:t>人，可以選擇註冊會員</a:t>
            </a:r>
            <a:endParaRPr lang="en-US" altLang="zh-TW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716" y="711835"/>
            <a:ext cx="4426716" cy="298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9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90080" y="5191760"/>
            <a:ext cx="4433252" cy="1196982"/>
          </a:xfrm>
        </p:spPr>
        <p:txBody>
          <a:bodyPr/>
          <a:lstStyle/>
          <a:p>
            <a:r>
              <a:rPr lang="zh-TW" altLang="en-US" dirty="0" smtClean="0"/>
              <a:t>點選註冊會員後，需要輸入基本資料</a:t>
            </a:r>
            <a:r>
              <a:rPr lang="zh-TW" altLang="en-US" dirty="0"/>
              <a:t>並進行</a:t>
            </a:r>
            <a:r>
              <a:rPr lang="zh-TW" altLang="en-US" dirty="0" smtClean="0"/>
              <a:t>註冊。</a:t>
            </a:r>
            <a:endParaRPr lang="en-US" altLang="zh-TW" dirty="0" smtClean="0"/>
          </a:p>
          <a:p>
            <a:r>
              <a:rPr lang="zh-TW" altLang="en-US" dirty="0"/>
              <a:t>註冊成功</a:t>
            </a:r>
            <a:r>
              <a:rPr lang="zh-TW" altLang="en-US" dirty="0" smtClean="0"/>
              <a:t>後會返回登入會員畫面。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71" y="616592"/>
            <a:ext cx="51339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4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445452"/>
            <a:ext cx="8077200" cy="57435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03179" y="1564640"/>
            <a:ext cx="2291862" cy="26212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632939" y="1483360"/>
            <a:ext cx="2251222" cy="27025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03179" y="4287520"/>
            <a:ext cx="5309381" cy="10972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3507643" y="995680"/>
            <a:ext cx="5859877" cy="7052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7884161" y="2332551"/>
            <a:ext cx="2066194" cy="4352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5479463" y="5405082"/>
            <a:ext cx="2252297" cy="1127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380122" y="621605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此區為菜單</a:t>
            </a:r>
            <a:endParaRPr lang="en-US" altLang="zh-TW" dirty="0" smtClean="0"/>
          </a:p>
          <a:p>
            <a:r>
              <a:rPr lang="zh-TW" altLang="en-US" dirty="0"/>
              <a:t>會</a:t>
            </a:r>
            <a:r>
              <a:rPr lang="zh-TW" altLang="en-US" dirty="0" smtClean="0"/>
              <a:t>將菜單管理後台</a:t>
            </a:r>
            <a:endParaRPr lang="en-US" altLang="zh-TW" dirty="0" smtClean="0"/>
          </a:p>
          <a:p>
            <a:r>
              <a:rPr lang="zh-TW" altLang="en-US" dirty="0" smtClean="0"/>
              <a:t>設定為上架的品項顯示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950355" y="200938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點單成功的品項</a:t>
            </a:r>
            <a:endParaRPr lang="en-US" altLang="zh-TW" dirty="0" smtClean="0"/>
          </a:p>
          <a:p>
            <a:r>
              <a:rPr lang="zh-TW" altLang="en-US" dirty="0"/>
              <a:t>會顯示在此區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7688197" y="638800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此區會顯示菜品介紹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8138843" y="4348011"/>
            <a:ext cx="2066194" cy="4352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235238" y="402484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當確定要下單後</a:t>
            </a:r>
            <a:endParaRPr lang="en-US" altLang="zh-TW" dirty="0" smtClean="0"/>
          </a:p>
          <a:p>
            <a:r>
              <a:rPr lang="zh-TW" altLang="en-US" dirty="0"/>
              <a:t>點選此按鈕</a:t>
            </a:r>
          </a:p>
        </p:txBody>
      </p:sp>
    </p:spTree>
    <p:extLst>
      <p:ext uri="{BB962C8B-B14F-4D97-AF65-F5344CB8AC3E}">
        <p14:creationId xmlns:p14="http://schemas.microsoft.com/office/powerpoint/2010/main" val="1915684284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</TotalTime>
  <Words>295</Words>
  <Application>Microsoft Office PowerPoint</Application>
  <PresentationFormat>寬螢幕</PresentationFormat>
  <Paragraphs>40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Century Gothic</vt:lpstr>
      <vt:lpstr>Wingdings 3</vt:lpstr>
      <vt:lpstr>絲縷</vt:lpstr>
      <vt:lpstr>北哥餐廳系統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北哥餐廳統</dc:title>
  <dc:creator>student</dc:creator>
  <cp:lastModifiedBy>student</cp:lastModifiedBy>
  <cp:revision>5</cp:revision>
  <dcterms:created xsi:type="dcterms:W3CDTF">2024-06-26T06:26:22Z</dcterms:created>
  <dcterms:modified xsi:type="dcterms:W3CDTF">2024-06-26T07:10:50Z</dcterms:modified>
</cp:coreProperties>
</file>