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9"/>
    <p:restoredTop sz="95071"/>
  </p:normalViewPr>
  <p:slideViewPr>
    <p:cSldViewPr snapToGrid="0">
      <p:cViewPr varScale="1">
        <p:scale>
          <a:sx n="88" d="100"/>
          <a:sy n="88" d="100"/>
        </p:scale>
        <p:origin x="1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D702-07D5-F542-AB46-A9B125E7C5C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103ED-9892-1D46-AEA8-ECCEBAFB04C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103ED-9892-1D46-AEA8-ECCEBAFB04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9918-DACF-A54A-9671-E0DA501B3C9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1968-64BE-F34D-BC01-D24727F9A2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9918-DACF-A54A-9671-E0DA501B3C9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1968-64BE-F34D-BC01-D24727F9A2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9918-DACF-A54A-9671-E0DA501B3C9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1968-64BE-F34D-BC01-D24727F9A2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9918-DACF-A54A-9671-E0DA501B3C9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1968-64BE-F34D-BC01-D24727F9A2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9918-DACF-A54A-9671-E0DA501B3C9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1968-64BE-F34D-BC01-D24727F9A2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9918-DACF-A54A-9671-E0DA501B3C9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1968-64BE-F34D-BC01-D24727F9A2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9918-DACF-A54A-9671-E0DA501B3C9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1968-64BE-F34D-BC01-D24727F9A2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9918-DACF-A54A-9671-E0DA501B3C9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1968-64BE-F34D-BC01-D24727F9A2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9918-DACF-A54A-9671-E0DA501B3C9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1968-64BE-F34D-BC01-D24727F9A2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9918-DACF-A54A-9671-E0DA501B3C9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1968-64BE-F34D-BC01-D24727F9A2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9918-DACF-A54A-9671-E0DA501B3C9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1968-64BE-F34D-BC01-D24727F9A2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19918-DACF-A54A-9671-E0DA501B3C9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71968-64BE-F34D-BC01-D24727F9A25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onsoftarch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16459" y="538355"/>
            <a:ext cx="8875626" cy="2218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RTF File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1834" y="572028"/>
            <a:ext cx="7631151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Hi, I’m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Margon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 are here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you scanned the QR code on my business card.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you </a:t>
            </a: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like to phone me the best number is (Sydney Australia time) +61 12 3456 789.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It’s a cell, so you can leave a text message. I ignore  normal voice messages or no caller id calls.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I’m the founder of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onsoftarch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–domain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www.onsoftarch.com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you would like to receive more contact info for me I need the same from you.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Fill out the form below, and the system will send you a .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vcf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file to you to add to your address book.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Blaa</a:t>
            </a:r>
            <a:endParaRPr lang="en-US" sz="12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Blaa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834" y="2938752"/>
            <a:ext cx="1507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your title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(dropdown)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0834" y="2938752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7280" y="295212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middle name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55271" y="2947473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family name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7449" y="3707750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email address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9620" y="3705549"/>
            <a:ext cx="1540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email address (again)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495" y="2797635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Info: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11744" y="3114162"/>
            <a:ext cx="1398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(dropdown country)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03879" y="3136490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834" y="3523749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land line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8053" y="4337500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best time zone (pulldown)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7449" y="3878270"/>
            <a:ext cx="702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skype id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71148" y="3521433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25570" y="3521433"/>
            <a:ext cx="1398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(dropdown country)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043639" y="572028"/>
            <a:ext cx="2810107" cy="2611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GIF1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449" y="4026705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other1 (pulldown)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0306" y="5887585"/>
            <a:ext cx="15231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terms and conditions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1834" y="3118394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Main cell number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45794" y="3123427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area code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96815" y="3521433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38730" y="3508370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area code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40080" y="4038928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handle1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449" y="4168870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other2 (pulldown)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40080" y="4181093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handle2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70091" y="3901482"/>
            <a:ext cx="1200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preferred (radio)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35786" y="4067163"/>
            <a:ext cx="1200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preferred (radio)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4958" y="4210912"/>
            <a:ext cx="1200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preferred (radio)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1997" y="5387222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short note: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2039" y="6333725"/>
            <a:ext cx="255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 contact details!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25706" y="3321744"/>
            <a:ext cx="1398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(dropdown country)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7841" y="3344072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5796" y="3325976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other cell number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59756" y="3331009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area code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43093" y="6223630"/>
            <a:ext cx="52549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Send my contact details to you via (</a:t>
            </a:r>
            <a:r>
              <a:rPr lang="en-US" sz="1100" dirty="0" err="1"/>
              <a:t>text&amp;email</a:t>
            </a:r>
            <a:r>
              <a:rPr lang="en-US" sz="1100" dirty="0"/>
              <a:t>, email only, text only, none),=</a:t>
            </a:r>
            <a:r>
              <a:rPr lang="en-US" sz="1100" dirty="0" err="1"/>
              <a:t>email&amp;text</a:t>
            </a:r>
            <a:r>
              <a:rPr lang="en-US" sz="1100" dirty="0"/>
              <a:t>)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063365" y="3970666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Birth day dd mm </a:t>
            </a:r>
            <a:r>
              <a:rPr lang="en-US" sz="1100" dirty="0" err="1"/>
              <a:t>yy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5050226" y="4126036"/>
            <a:ext cx="1774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Upload a picture of yourself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921834" y="4525918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apartment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914586" y="4515877"/>
            <a:ext cx="2542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Street number and town (auto complete)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891786" y="4705908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city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188940" y="4694254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Post/zip code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1690570" y="4694254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state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146253" y="4702979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country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9043639" y="572028"/>
            <a:ext cx="2810107" cy="2611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GIF2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9298" y="1170878"/>
            <a:ext cx="75382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 text/email (as requested) has been sent to: (text/email)with my .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vcf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contact details.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subject line is ‘David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Margon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VCF File: DD/MM/YYY’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You should get it soon. Be sure to check your junk email just in case.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Xxxdds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Regbg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Tbbttbt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Tbtr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9298" y="4578832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49298" y="3115516"/>
            <a:ext cx="20617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Go to first domain in database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9298" y="3388762"/>
            <a:ext cx="22894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Go to their company web address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9298" y="3603288"/>
            <a:ext cx="2291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Go to second domain in database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9298" y="3852954"/>
            <a:ext cx="2109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Go to third domain in database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9298" y="4091060"/>
            <a:ext cx="2194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Go to fourth domain in database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9298" y="4340726"/>
            <a:ext cx="20617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Go to fifth domain in database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9872" y="181136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rtf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7133" y="2096428"/>
            <a:ext cx="10437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 (first name).</a:t>
            </a:r>
            <a:endParaRPr lang="en-US" dirty="0"/>
          </a:p>
          <a:p>
            <a:r>
              <a:rPr lang="en-US" dirty="0"/>
              <a:t>The points below apply to both of us.</a:t>
            </a:r>
            <a:endParaRPr lang="en-US" dirty="0"/>
          </a:p>
          <a:p>
            <a:r>
              <a:rPr lang="en-US" dirty="0"/>
              <a:t>The contact information shared between is ‘Commercial in Confidence’. </a:t>
            </a:r>
            <a:endParaRPr lang="en-US" dirty="0"/>
          </a:p>
          <a:p>
            <a:r>
              <a:rPr lang="en-US" dirty="0"/>
              <a:t>Do not share it without permission.</a:t>
            </a:r>
            <a:endParaRPr lang="en-US" dirty="0"/>
          </a:p>
          <a:p>
            <a:r>
              <a:rPr lang="en-US" dirty="0"/>
              <a:t>There is no guarantee that after the time it has been exchanged it will be correct.</a:t>
            </a:r>
            <a:endParaRPr lang="en-US" dirty="0"/>
          </a:p>
          <a:p>
            <a:r>
              <a:rPr lang="en-US" dirty="0"/>
              <a:t>No agreements, commitments or promises are associated with the shared contact information</a:t>
            </a:r>
            <a:endParaRPr lang="en-US" dirty="0"/>
          </a:p>
          <a:p>
            <a:r>
              <a:rPr lang="en-US" dirty="0"/>
              <a:t>If we no longer need to contact each other the contact information will be removed from all contact databases on respective systems.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75314" y="18288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78629" y="638629"/>
            <a:ext cx="226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Terms and Conditions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2095</Words>
  <Application>WPS Presentation</Application>
  <PresentationFormat>Widescreen</PresentationFormat>
  <Paragraphs>141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dmargon dmargon</dc:creator>
  <cp:lastModifiedBy>goodd</cp:lastModifiedBy>
  <cp:revision>11</cp:revision>
  <dcterms:created xsi:type="dcterms:W3CDTF">2023-01-23T04:54:00Z</dcterms:created>
  <dcterms:modified xsi:type="dcterms:W3CDTF">2023-04-07T05:12:38Z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F4BA488C9D614ED2B08B4E3A282769A3</vt:lpwstr>
  </property>
  <property fmtid="{D5CDD505-2E9C-101B-9397-08002B2CF9AE}" pid="3" name="KSOProductBuildVer">
    <vt:lpwstr>1033-11.2.0.11516</vt:lpwstr>
  </property>
</Properties>
</file>