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176" r:id="rId1"/>
  </p:sldMasterIdLst>
  <p:sldIdLst>
    <p:sldId id="256" r:id="rId2"/>
    <p:sldId id="258" r:id="rId3"/>
    <p:sldId id="264" r:id="rId4"/>
    <p:sldId id="261" r:id="rId5"/>
    <p:sldId id="265" r:id="rId6"/>
    <p:sldId id="266" r:id="rId7"/>
    <p:sldId id="267" r:id="rId8"/>
    <p:sldId id="268" r:id="rId9"/>
    <p:sldId id="262" r:id="rId10"/>
    <p:sldId id="263" r:id="rId11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4" autoAdjust="0"/>
    <p:restoredTop sz="94660"/>
  </p:normalViewPr>
  <p:slideViewPr>
    <p:cSldViewPr>
      <p:cViewPr varScale="1">
        <p:scale>
          <a:sx n="74" d="100"/>
          <a:sy n="74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C6-4445-422F-9A8D-15DFE159578E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9F1-71FF-425F-95D2-A21D88022440}" type="slidenum">
              <a:rPr lang="ar-EG" smtClean="0"/>
              <a:t>‹#›</a:t>
            </a:fld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C6-4445-422F-9A8D-15DFE159578E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9F1-71FF-425F-95D2-A21D8802244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C6-4445-422F-9A8D-15DFE159578E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9F1-71FF-425F-95D2-A21D8802244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C6-4445-422F-9A8D-15DFE159578E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9F1-71FF-425F-95D2-A21D88022440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C6-4445-422F-9A8D-15DFE159578E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9F1-71FF-425F-95D2-A21D8802244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C6-4445-422F-9A8D-15DFE159578E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9F1-71FF-425F-95D2-A21D88022440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C6-4445-422F-9A8D-15DFE159578E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9F1-71FF-425F-95D2-A21D88022440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C6-4445-422F-9A8D-15DFE159578E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9F1-71FF-425F-95D2-A21D8802244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C6-4445-422F-9A8D-15DFE159578E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9F1-71FF-425F-95D2-A21D8802244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C6-4445-422F-9A8D-15DFE159578E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9F1-71FF-425F-95D2-A21D8802244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C6-4445-422F-9A8D-15DFE159578E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9F1-71FF-425F-95D2-A21D88022440}" type="slidenum">
              <a:rPr lang="ar-EG" smtClean="0"/>
              <a:t>‹#›</a:t>
            </a:fld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6213C6-4445-422F-9A8D-15DFE159578E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4559F1-71FF-425F-95D2-A21D88022440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-108520" y="2420888"/>
            <a:ext cx="7823423" cy="2441239"/>
          </a:xfrm>
        </p:spPr>
        <p:txBody>
          <a:bodyPr/>
          <a:lstStyle/>
          <a:p>
            <a:pPr marL="182880" indent="0" algn="r" rtl="0">
              <a:buNone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Web Programming</a:t>
            </a:r>
            <a:endParaRPr lang="ar-EG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8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5966666" cy="1166994"/>
          </a:xfrm>
        </p:spPr>
        <p:txBody>
          <a:bodyPr/>
          <a:lstStyle/>
          <a:p>
            <a:pPr algn="l" rtl="0"/>
            <a:r>
              <a:rPr lang="en-US" dirty="0" smtClean="0"/>
              <a:t>Clients</a:t>
            </a:r>
            <a:endParaRPr lang="ar-E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7544" y="2276872"/>
            <a:ext cx="5970494" cy="835460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 smtClean="0"/>
              <a:t>The patients .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30936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>
          <a:xfrm>
            <a:off x="755576" y="20836"/>
            <a:ext cx="7488832" cy="2967194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Name : </a:t>
            </a:r>
            <a:r>
              <a:rPr lang="en-US" dirty="0" smtClean="0"/>
              <a:t>Engy Ali Yaakoub</a:t>
            </a:r>
            <a:endParaRPr lang="ar-EG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1043608" y="4509120"/>
            <a:ext cx="5970494" cy="835460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Department : </a:t>
            </a:r>
            <a:r>
              <a:rPr lang="en-US" sz="4000" dirty="0" smtClean="0"/>
              <a:t>IS</a:t>
            </a:r>
          </a:p>
          <a:p>
            <a:pPr algn="l" rtl="0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GPA</a:t>
            </a:r>
            <a:r>
              <a:rPr lang="en-US" sz="4000" dirty="0" smtClean="0"/>
              <a:t>:2.6</a:t>
            </a:r>
            <a:endParaRPr lang="ar-EG" sz="4000" dirty="0"/>
          </a:p>
        </p:txBody>
      </p:sp>
      <p:sp>
        <p:nvSpPr>
          <p:cNvPr id="6" name="مستطيل 5"/>
          <p:cNvSpPr/>
          <p:nvPr/>
        </p:nvSpPr>
        <p:spPr>
          <a:xfrm>
            <a:off x="1043608" y="3570637"/>
            <a:ext cx="27911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rtl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Section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4000" dirty="0" smtClean="0">
                <a:solidFill>
                  <a:srgbClr val="212745"/>
                </a:solidFill>
              </a:rPr>
              <a:t>2 </a:t>
            </a:r>
            <a:endParaRPr lang="ar-EG" sz="4000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5966666" cy="1080120"/>
          </a:xfrm>
        </p:spPr>
        <p:txBody>
          <a:bodyPr/>
          <a:lstStyle/>
          <a:p>
            <a:pPr algn="l" rtl="0"/>
            <a:r>
              <a:rPr lang="en-US" dirty="0"/>
              <a:t> The  Doctor</a:t>
            </a:r>
            <a:endParaRPr lang="ar-E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7544" y="1916832"/>
            <a:ext cx="5970494" cy="31683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Description : </a:t>
            </a:r>
            <a:r>
              <a:rPr lang="en-US" sz="3200" dirty="0" smtClean="0"/>
              <a:t>Searching for the suitable spechialized  doctor .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11621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7504" y="-1035496"/>
            <a:ext cx="5966666" cy="2423346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Functions : </a:t>
            </a:r>
            <a:endParaRPr lang="ar-E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7776864" cy="4032448"/>
          </a:xfrm>
        </p:spPr>
        <p:txBody>
          <a:bodyPr>
            <a:normAutofit/>
          </a:bodyPr>
          <a:lstStyle/>
          <a:p>
            <a:pPr marL="514350" indent="-514350" algn="l" rtl="0">
              <a:buFont typeface="+mj-lt"/>
              <a:buAutoNum type="romanLcPeriod"/>
            </a:pPr>
            <a:r>
              <a:rPr lang="en-US" sz="2400" dirty="0" smtClean="0"/>
              <a:t>The patient </a:t>
            </a:r>
            <a:r>
              <a:rPr lang="en-US" sz="2400" dirty="0" smtClean="0"/>
              <a:t>chooses</a:t>
            </a:r>
            <a:r>
              <a:rPr lang="en-US" sz="2400" dirty="0" smtClean="0"/>
              <a:t> </a:t>
            </a:r>
            <a:r>
              <a:rPr lang="en-US" sz="2400" dirty="0" smtClean="0"/>
              <a:t>the spechialization at the medical field that befits his </a:t>
            </a:r>
            <a:r>
              <a:rPr lang="en-US" sz="2400" dirty="0" smtClean="0"/>
              <a:t>illness and the city </a:t>
            </a:r>
            <a:r>
              <a:rPr lang="en-US" sz="2400" dirty="0" smtClean="0"/>
              <a:t>.</a:t>
            </a:r>
          </a:p>
          <a:p>
            <a:pPr marL="514350" indent="-514350" algn="l" rtl="0">
              <a:buFont typeface="+mj-lt"/>
              <a:buAutoNum type="romanLcPeriod"/>
            </a:pPr>
            <a:r>
              <a:rPr lang="en-US" sz="2400" dirty="0" smtClean="0"/>
              <a:t>The </a:t>
            </a:r>
            <a:r>
              <a:rPr lang="en-US" sz="2400" dirty="0"/>
              <a:t>web site will show </a:t>
            </a:r>
            <a:r>
              <a:rPr lang="en-US" sz="2400" dirty="0" smtClean="0"/>
              <a:t>the </a:t>
            </a:r>
            <a:r>
              <a:rPr lang="en-US" sz="2400" dirty="0"/>
              <a:t>spechialized </a:t>
            </a:r>
            <a:r>
              <a:rPr lang="en-US" sz="2400" dirty="0" smtClean="0"/>
              <a:t>doctors name and their addresses .</a:t>
            </a:r>
          </a:p>
          <a:p>
            <a:pPr marL="514350" indent="-514350" algn="l" rtl="0">
              <a:buFont typeface="+mj-lt"/>
              <a:buAutoNum type="romanLcPeriod"/>
            </a:pPr>
            <a:r>
              <a:rPr lang="en-US" sz="2400" dirty="0"/>
              <a:t>The web site will show the spechialized </a:t>
            </a:r>
            <a:r>
              <a:rPr lang="en-US" sz="2400" dirty="0" smtClean="0"/>
              <a:t>doctors phone numbers .</a:t>
            </a:r>
          </a:p>
          <a:p>
            <a:pPr marL="514350" indent="-514350" algn="l" rtl="0">
              <a:buFont typeface="+mj-lt"/>
              <a:buAutoNum type="romanLcPeriod"/>
            </a:pPr>
            <a:r>
              <a:rPr lang="en-US" sz="2400" dirty="0"/>
              <a:t>The web site will show the spechialized </a:t>
            </a:r>
            <a:r>
              <a:rPr lang="en-US" sz="2400" dirty="0" smtClean="0"/>
              <a:t>doctors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oppointments 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344816" cy="1152128"/>
          </a:xfrm>
        </p:spPr>
        <p:txBody>
          <a:bodyPr/>
          <a:lstStyle/>
          <a:p>
            <a:pPr algn="l" rtl="0"/>
            <a:r>
              <a:rPr lang="en-US" dirty="0" smtClean="0"/>
              <a:t>Sub codes:</a:t>
            </a:r>
            <a:endParaRPr lang="ar-E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23528" y="1484784"/>
            <a:ext cx="7165348" cy="3382123"/>
          </a:xfrm>
        </p:spPr>
        <p:txBody>
          <a:bodyPr/>
          <a:lstStyle/>
          <a:p>
            <a:pPr algn="l" rtl="0"/>
            <a:r>
              <a:rPr lang="en-US" dirty="0" smtClean="0"/>
              <a:t>At that code I use HTMLL language .</a:t>
            </a:r>
            <a:endParaRPr lang="ar-EG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7525801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5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-2340768" y="0"/>
            <a:ext cx="5966666" cy="1152128"/>
          </a:xfrm>
        </p:spPr>
        <p:txBody>
          <a:bodyPr/>
          <a:lstStyle/>
          <a:p>
            <a:pPr algn="r" rtl="0"/>
            <a:r>
              <a:rPr lang="en-US" dirty="0"/>
              <a:t>Sub codes:</a:t>
            </a:r>
            <a:endParaRPr lang="ar-E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51520" y="1484784"/>
            <a:ext cx="5970494" cy="2808312"/>
          </a:xfrm>
        </p:spPr>
        <p:txBody>
          <a:bodyPr/>
          <a:lstStyle/>
          <a:p>
            <a:pPr algn="l"/>
            <a:r>
              <a:rPr lang="en-US" sz="2400" dirty="0"/>
              <a:t>At that code I use </a:t>
            </a:r>
            <a:r>
              <a:rPr lang="en-US" sz="2400" dirty="0" smtClean="0"/>
              <a:t>PHP language </a:t>
            </a:r>
            <a:r>
              <a:rPr lang="en-US" sz="2400" dirty="0"/>
              <a:t>.</a:t>
            </a:r>
            <a:endParaRPr lang="ar-EG" sz="2400" dirty="0"/>
          </a:p>
          <a:p>
            <a:pPr algn="l"/>
            <a:endParaRPr lang="ar-EG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867645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5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7504" y="-171400"/>
            <a:ext cx="5966666" cy="1368152"/>
          </a:xfrm>
        </p:spPr>
        <p:txBody>
          <a:bodyPr/>
          <a:lstStyle/>
          <a:p>
            <a:pPr algn="l" rtl="0"/>
            <a:r>
              <a:rPr lang="en-US" dirty="0"/>
              <a:t>Sub codes:</a:t>
            </a:r>
            <a:endParaRPr lang="ar-E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62050" y="1268760"/>
            <a:ext cx="7381372" cy="4032448"/>
          </a:xfrm>
        </p:spPr>
        <p:txBody>
          <a:bodyPr/>
          <a:lstStyle/>
          <a:p>
            <a:pPr algn="l" rtl="0"/>
            <a:r>
              <a:rPr lang="en-US" sz="2400" dirty="0"/>
              <a:t>At that code I </a:t>
            </a:r>
            <a:r>
              <a:rPr lang="en-US" sz="2400" dirty="0" smtClean="0"/>
              <a:t>use bootstrap language </a:t>
            </a:r>
            <a:r>
              <a:rPr lang="en-US" sz="2400" dirty="0"/>
              <a:t>.</a:t>
            </a:r>
            <a:endParaRPr lang="ar-EG" sz="2400" dirty="0"/>
          </a:p>
          <a:p>
            <a:pPr algn="l" rtl="0"/>
            <a:endParaRPr lang="ar-EG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13690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5966666" cy="936104"/>
          </a:xfrm>
        </p:spPr>
        <p:txBody>
          <a:bodyPr/>
          <a:lstStyle/>
          <a:p>
            <a:pPr algn="l" rtl="0"/>
            <a:r>
              <a:rPr lang="en-US" dirty="0"/>
              <a:t>Sub codes:</a:t>
            </a:r>
            <a:endParaRPr lang="ar-E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95536" y="1340768"/>
            <a:ext cx="7741412" cy="4824536"/>
          </a:xfrm>
        </p:spPr>
        <p:txBody>
          <a:bodyPr/>
          <a:lstStyle/>
          <a:p>
            <a:pPr algn="l"/>
            <a:r>
              <a:rPr lang="en-US" sz="2400" dirty="0"/>
              <a:t>At that code I use </a:t>
            </a:r>
            <a:r>
              <a:rPr lang="en-US" sz="2400" dirty="0" smtClean="0"/>
              <a:t>CSS language </a:t>
            </a:r>
            <a:r>
              <a:rPr lang="en-US" sz="2400" dirty="0"/>
              <a:t>.</a:t>
            </a:r>
            <a:endParaRPr lang="ar-EG" sz="2400" dirty="0"/>
          </a:p>
          <a:p>
            <a:pPr algn="l"/>
            <a:endParaRPr lang="ar-EG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8172400" cy="45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9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5966666" cy="911178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Technologies :</a:t>
            </a:r>
            <a:endParaRPr lang="ar-E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51520" y="2204864"/>
            <a:ext cx="7453380" cy="3960439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600" dirty="0" smtClean="0"/>
              <a:t>HTML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600" dirty="0" smtClean="0"/>
              <a:t>CSS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600" dirty="0" smtClean="0"/>
              <a:t>Javascript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600" dirty="0" smtClean="0"/>
              <a:t>PHP Mysql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87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دفق الهواء">
  <a:themeElements>
    <a:clrScheme name="دفق الهواء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دفق الهواء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دفق الهواء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221</TotalTime>
  <Words>134</Words>
  <Application>Microsoft Office PowerPoint</Application>
  <PresentationFormat>عرض على الشاشة (3:4)‏</PresentationFormat>
  <Paragraphs>27</Paragraphs>
  <Slides>10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1" baseType="lpstr">
      <vt:lpstr>دفق الهواء</vt:lpstr>
      <vt:lpstr>Web Programming</vt:lpstr>
      <vt:lpstr>Name : Engy Ali Yaakoub</vt:lpstr>
      <vt:lpstr> The  Doctor</vt:lpstr>
      <vt:lpstr>Functions : </vt:lpstr>
      <vt:lpstr>Sub codes:</vt:lpstr>
      <vt:lpstr>Sub codes:</vt:lpstr>
      <vt:lpstr>Sub codes:</vt:lpstr>
      <vt:lpstr>Sub codes:</vt:lpstr>
      <vt:lpstr>Technologies :</vt:lpstr>
      <vt:lpstr>Clients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Elaraby</dc:creator>
  <cp:lastModifiedBy>Elaraby</cp:lastModifiedBy>
  <cp:revision>30</cp:revision>
  <dcterms:created xsi:type="dcterms:W3CDTF">2018-10-26T17:56:43Z</dcterms:created>
  <dcterms:modified xsi:type="dcterms:W3CDTF">2018-11-30T21:39:50Z</dcterms:modified>
</cp:coreProperties>
</file>