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ben Haug" initials="" lastIdx="3" clrIdx="0"/>
  <p:cmAuthor id="1" name="Tim H" initials="" lastIdx="2" clrIdx="1"/>
  <p:cmAuthor id="2" name="Ti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376"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Bis hierhin halte ich die Präsentation dann übergebe ich an euch</p:text>
  </p:cm>
  <p:cm authorId="1" idx="1">
    <p:pos x="6000" y="100"/>
    <p:text>Tests sollte jeder Programmierer für sich machen. Wenn X ein Usecase Y implementiert sollte X auch genau dafür die Tests schreiben. Es sollte also nicht als spezielle Position gehandhabt werden.</p:text>
  </p:cm>
  <p:cm authorId="0" idx="2">
    <p:pos x="6000" y="200"/>
    <p:text>Ich denke da etwas anders, meines erachtens sollten die Tests nicht vom programmierer geschrieben werden</p:text>
  </p:cm>
  <p:cm authorId="1" idx="2">
    <p:pos x="6000" y="300"/>
    <p:text>Dann bekommst du ggf. am ende mit den tests nicht alles abgedeckt. Je nachdem wie wir das machen (z.b. TDD btw. BDD), könnte man das auch aufteilen, wodurch der "lesbare" teil, also die Darstellung des Problems von einem nichrprogrammierer geschrieben und die implementation für den Test dann jedoch trotzdem vom Programmierer.</p:text>
  </p:cm>
  <p:cm authorId="0" idx="3">
    <p:pos x="6000" y="400"/>
    <p:text>hab gerade nochmal mit fabian gesprochen, und er hat dir recht gegeben, also tests werden von dem programmierer geschrieben</p:text>
  </p:cm>
  <p:cm authorId="2" idx="1">
    <p:pos x="6000" y="500"/>
    <p:text>Hauptsache, die Tests werden vorher geschrieben!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de-DE"/>
              <a:t>‹Nr.›</a:t>
            </a:fld>
            <a:endParaRPr lang="de-DE"/>
          </a:p>
        </p:txBody>
      </p:sp>
    </p:spTree>
    <p:extLst>
      <p:ext uri="{BB962C8B-B14F-4D97-AF65-F5344CB8AC3E}">
        <p14:creationId xmlns:p14="http://schemas.microsoft.com/office/powerpoint/2010/main" val="39031078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1</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43" name="Shape 243"/>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10</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2</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3</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4</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03" name="Shape 203"/>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5</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1" name="Shape 211"/>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6</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7</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8</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400550"/>
            <a:ext cx="5486399" cy="36005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35" name="Shape 235"/>
          <p:cNvSpPr txBox="1">
            <a:spLocks noGrp="1"/>
          </p:cNvSpPr>
          <p:nvPr>
            <p:ph type="sldNum" idx="12"/>
          </p:nvPr>
        </p:nvSpPr>
        <p:spPr>
          <a:xfrm>
            <a:off x="3884612" y="8685213"/>
            <a:ext cx="2971799" cy="4586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baseline="0">
                <a:solidFill>
                  <a:schemeClr val="dk1"/>
                </a:solidFill>
                <a:latin typeface="Calibri"/>
                <a:ea typeface="Calibri"/>
                <a:cs typeface="Calibri"/>
                <a:sym typeface="Calibri"/>
              </a:rPr>
              <a:t>9</a:t>
            </a:fld>
            <a:endParaRPr lang="de-DE"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2589213" y="2514600"/>
            <a:ext cx="8915398" cy="2262781"/>
          </a:xfrm>
          <a:prstGeom prst="rect">
            <a:avLst/>
          </a:prstGeom>
          <a:noFill/>
          <a:ln>
            <a:noFill/>
          </a:ln>
        </p:spPr>
        <p:txBody>
          <a:bodyPr lIns="91425" tIns="91425" rIns="91425" bIns="91425" anchor="b" anchorCtr="0"/>
          <a:lstStyle>
            <a:lvl1pPr marL="0" marR="0" indent="0" algn="l" rtl="0">
              <a:spcBef>
                <a:spcPts val="0"/>
              </a:spcBef>
              <a:buClr>
                <a:srgbClr val="C55A11"/>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subTitle" idx="1"/>
          </p:nvPr>
        </p:nvSpPr>
        <p:spPr>
          <a:xfrm>
            <a:off x="2589213" y="4777378"/>
            <a:ext cx="8915398" cy="1126282"/>
          </a:xfrm>
          <a:prstGeom prst="rect">
            <a:avLst/>
          </a:prstGeom>
          <a:noFill/>
          <a:ln>
            <a:noFill/>
          </a:ln>
        </p:spPr>
        <p:txBody>
          <a:bodyPr lIns="91425" tIns="91425" rIns="91425" bIns="91425" anchor="t" anchorCtr="0"/>
          <a:lstStyle>
            <a:lvl1pPr marL="0" marR="0" indent="0" algn="l" rtl="0">
              <a:spcBef>
                <a:spcPts val="1000"/>
              </a:spcBef>
              <a:spcAft>
                <a:spcPts val="0"/>
              </a:spcAft>
              <a:buClr>
                <a:schemeClr val="accent1"/>
              </a:buClr>
              <a:buFont typeface="Noto Symbol"/>
              <a:buNone/>
              <a:defRPr/>
            </a:lvl1pPr>
            <a:lvl2pPr marL="457200" marR="0" indent="0" algn="ctr" rtl="0">
              <a:spcBef>
                <a:spcPts val="1000"/>
              </a:spcBef>
              <a:spcAft>
                <a:spcPts val="0"/>
              </a:spcAft>
              <a:buClr>
                <a:schemeClr val="accent1"/>
              </a:buClr>
              <a:buFont typeface="Noto Symbol"/>
              <a:buNone/>
              <a:defRPr/>
            </a:lvl2pPr>
            <a:lvl3pPr marL="914400" marR="0" indent="0" algn="ctr" rtl="0">
              <a:spcBef>
                <a:spcPts val="1000"/>
              </a:spcBef>
              <a:spcAft>
                <a:spcPts val="0"/>
              </a:spcAft>
              <a:buClr>
                <a:schemeClr val="accent1"/>
              </a:buClr>
              <a:buFont typeface="Noto Symbol"/>
              <a:buNone/>
              <a:defRPr/>
            </a:lvl3pPr>
            <a:lvl4pPr marL="1371600" marR="0" indent="0" algn="ctr" rtl="0">
              <a:spcBef>
                <a:spcPts val="1000"/>
              </a:spcBef>
              <a:spcAft>
                <a:spcPts val="0"/>
              </a:spcAft>
              <a:buClr>
                <a:schemeClr val="accent1"/>
              </a:buClr>
              <a:buFont typeface="Noto Symbol"/>
              <a:buNone/>
              <a:defRPr/>
            </a:lvl4pPr>
            <a:lvl5pPr marL="1828800" marR="0" indent="0" algn="ctr" rtl="0">
              <a:spcBef>
                <a:spcPts val="1000"/>
              </a:spcBef>
              <a:spcAft>
                <a:spcPts val="0"/>
              </a:spcAft>
              <a:buClr>
                <a:schemeClr val="accent1"/>
              </a:buClr>
              <a:buFont typeface="Noto Symbol"/>
              <a:buNone/>
              <a:defRPr/>
            </a:lvl5pPr>
            <a:lvl6pPr marL="2286000" marR="0" indent="0" algn="ctr" rtl="0">
              <a:spcBef>
                <a:spcPts val="1000"/>
              </a:spcBef>
              <a:spcAft>
                <a:spcPts val="0"/>
              </a:spcAft>
              <a:buClr>
                <a:schemeClr val="accent1"/>
              </a:buClr>
              <a:buFont typeface="Noto Symbol"/>
              <a:buNone/>
              <a:defRPr/>
            </a:lvl6pPr>
            <a:lvl7pPr marL="2743200" marR="0" indent="0" algn="ctr" rtl="0">
              <a:spcBef>
                <a:spcPts val="1000"/>
              </a:spcBef>
              <a:spcAft>
                <a:spcPts val="0"/>
              </a:spcAft>
              <a:buClr>
                <a:schemeClr val="accent1"/>
              </a:buClr>
              <a:buFont typeface="Noto Symbol"/>
              <a:buNone/>
              <a:defRPr/>
            </a:lvl7pPr>
            <a:lvl8pPr marL="3200400" marR="0" indent="0" algn="ctr" rtl="0">
              <a:spcBef>
                <a:spcPts val="1000"/>
              </a:spcBef>
              <a:spcAft>
                <a:spcPts val="0"/>
              </a:spcAft>
              <a:buClr>
                <a:schemeClr val="accent1"/>
              </a:buClr>
              <a:buFont typeface="Noto Symbol"/>
              <a:buNone/>
              <a:defRPr/>
            </a:lvl8pPr>
            <a:lvl9pPr marL="3657600" marR="0" indent="0" algn="ctr" rtl="0">
              <a:spcBef>
                <a:spcPts val="1000"/>
              </a:spcBef>
              <a:spcAft>
                <a:spcPts val="0"/>
              </a:spcAft>
              <a:buClr>
                <a:schemeClr val="accent1"/>
              </a:buClr>
              <a:buFont typeface="Noto Symbol"/>
              <a:buNone/>
              <a:defRPr/>
            </a:lvl9pPr>
          </a:lstStyle>
          <a:p>
            <a:endParaRPr/>
          </a:p>
        </p:txBody>
      </p:sp>
      <p:sp>
        <p:nvSpPr>
          <p:cNvPr id="44" name="Shape 4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p:nvPr/>
        </p:nvSpPr>
        <p:spPr>
          <a:xfrm>
            <a:off x="0" y="4323810"/>
            <a:ext cx="1744651" cy="778588"/>
          </a:xfrm>
          <a:custGeom>
            <a:avLst/>
            <a:gdLst/>
            <a:ahLst/>
            <a:cxnLst/>
            <a:rect l="0" t="0" r="0" b="0"/>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sldNum" idx="12"/>
          </p:nvPr>
        </p:nvSpPr>
        <p:spPr>
          <a:xfrm>
            <a:off x="531812" y="4529539"/>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
        <p:nvSpPr>
          <p:cNvPr id="48" name="Shape 48"/>
          <p:cNvSpPr/>
          <p:nvPr/>
        </p:nvSpPr>
        <p:spPr>
          <a:xfrm>
            <a:off x="8586650" y="243361"/>
            <a:ext cx="3230880" cy="958494"/>
          </a:xfrm>
          <a:prstGeom prst="rect">
            <a:avLst/>
          </a:prstGeom>
          <a:blipFill rotWithShape="1">
            <a:blip r:embed="rId2">
              <a:alphaModFix/>
            </a:blip>
            <a:stretch>
              <a:fillRect/>
            </a:stretch>
          </a:blip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el und Beschriftun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589211" y="609600"/>
            <a:ext cx="8915398" cy="311704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0" name="Shape 110"/>
          <p:cNvSpPr txBox="1">
            <a:spLocks noGrp="1"/>
          </p:cNvSpPr>
          <p:nvPr>
            <p:ph type="body" idx="1"/>
          </p:nvPr>
        </p:nvSpPr>
        <p:spPr>
          <a:xfrm>
            <a:off x="2589211" y="4354046"/>
            <a:ext cx="8915398" cy="1555863"/>
          </a:xfrm>
          <a:prstGeom prst="rect">
            <a:avLst/>
          </a:prstGeom>
          <a:noFill/>
          <a:ln>
            <a:noFill/>
          </a:ln>
        </p:spPr>
        <p:txBody>
          <a:bodyPr lIns="91425" tIns="91425" rIns="91425" bIns="91425" anchor="ctr" anchorCtr="0"/>
          <a:lstStyle>
            <a:lvl1pPr marL="0" indent="0" algn="l" rtl="0">
              <a:spcBef>
                <a:spcPts val="0"/>
              </a:spcBef>
              <a:buClr>
                <a:srgbClr val="595959"/>
              </a:buClr>
              <a:buFont typeface="Questrial"/>
              <a:buNone/>
              <a:defRPr/>
            </a:lvl1pPr>
            <a:lvl2pPr marL="457200" indent="0" rtl="0">
              <a:spcBef>
                <a:spcPts val="0"/>
              </a:spcBef>
              <a:buClr>
                <a:srgbClr val="888888"/>
              </a:buClr>
              <a:buFont typeface="Questrial"/>
              <a:buNone/>
              <a:defRPr/>
            </a:lvl2pPr>
            <a:lvl3pPr marL="914400" indent="0" rtl="0">
              <a:spcBef>
                <a:spcPts val="0"/>
              </a:spcBef>
              <a:buClr>
                <a:srgbClr val="888888"/>
              </a:buClr>
              <a:buFont typeface="Questrial"/>
              <a:buNone/>
              <a:defRPr/>
            </a:lvl3pPr>
            <a:lvl4pPr marL="1371600" indent="0" rtl="0">
              <a:spcBef>
                <a:spcPts val="0"/>
              </a:spcBef>
              <a:buClr>
                <a:srgbClr val="888888"/>
              </a:buClr>
              <a:buFont typeface="Questrial"/>
              <a:buNone/>
              <a:defRPr/>
            </a:lvl4pPr>
            <a:lvl5pPr marL="1828800" indent="0" rtl="0">
              <a:spcBef>
                <a:spcPts val="0"/>
              </a:spcBef>
              <a:buClr>
                <a:srgbClr val="888888"/>
              </a:buClr>
              <a:buFont typeface="Questrial"/>
              <a:buNone/>
              <a:defRPr/>
            </a:lvl5pPr>
            <a:lvl6pPr marL="2286000" indent="0" rtl="0">
              <a:spcBef>
                <a:spcPts val="0"/>
              </a:spcBef>
              <a:buClr>
                <a:srgbClr val="888888"/>
              </a:buClr>
              <a:buFont typeface="Questrial"/>
              <a:buNone/>
              <a:defRPr/>
            </a:lvl6pPr>
            <a:lvl7pPr marL="2743200" indent="0" rtl="0">
              <a:spcBef>
                <a:spcPts val="0"/>
              </a:spcBef>
              <a:buClr>
                <a:srgbClr val="888888"/>
              </a:buClr>
              <a:buFont typeface="Questrial"/>
              <a:buNone/>
              <a:defRPr/>
            </a:lvl7pPr>
            <a:lvl8pPr marL="3200400" indent="0" rtl="0">
              <a:spcBef>
                <a:spcPts val="0"/>
              </a:spcBef>
              <a:buClr>
                <a:srgbClr val="888888"/>
              </a:buClr>
              <a:buFont typeface="Questrial"/>
              <a:buNone/>
              <a:defRPr/>
            </a:lvl8pPr>
            <a:lvl9pPr marL="3657600" indent="0" rtl="0">
              <a:spcBef>
                <a:spcPts val="0"/>
              </a:spcBef>
              <a:buClr>
                <a:srgbClr val="888888"/>
              </a:buClr>
              <a:buFont typeface="Questrial"/>
              <a:buNone/>
              <a:defRPr/>
            </a:lvl9pPr>
          </a:lstStyle>
          <a:p>
            <a:endParaRPr/>
          </a:p>
        </p:txBody>
      </p:sp>
      <p:sp>
        <p:nvSpPr>
          <p:cNvPr id="111" name="Shape 11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2" name="Shape 11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3" name="Shape 113"/>
          <p:cNvSpPr/>
          <p:nvPr/>
        </p:nvSpPr>
        <p:spPr>
          <a:xfrm rot="10800000" flipH="1">
            <a:off x="-4188" y="31781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14" name="Shape 114"/>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Zitat mit Beschriftun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txBox="1">
            <a:spLocks noGrp="1"/>
          </p:cNvSpPr>
          <p:nvPr>
            <p:ph type="body" idx="1"/>
          </p:nvPr>
        </p:nvSpPr>
        <p:spPr>
          <a:xfrm>
            <a:off x="3275011" y="3505200"/>
            <a:ext cx="7536553" cy="381000"/>
          </a:xfrm>
          <a:prstGeom prst="rect">
            <a:avLst/>
          </a:prstGeom>
          <a:noFill/>
          <a:ln>
            <a:noFill/>
          </a:ln>
        </p:spPr>
        <p:txBody>
          <a:bodyPr lIns="91425" tIns="91425" rIns="91425" bIns="91425" anchor="ctr" anchorCtr="0"/>
          <a:lstStyle>
            <a:lvl1pPr marL="0" indent="0" rtl="0">
              <a:spcBef>
                <a:spcPts val="0"/>
              </a:spcBef>
              <a:buClr>
                <a:srgbClr val="7F7F7F"/>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body" idx="2"/>
          </p:nvPr>
        </p:nvSpPr>
        <p:spPr>
          <a:xfrm>
            <a:off x="2589211" y="4354046"/>
            <a:ext cx="8915398" cy="1555863"/>
          </a:xfrm>
          <a:prstGeom prst="rect">
            <a:avLst/>
          </a:prstGeom>
          <a:noFill/>
          <a:ln>
            <a:noFill/>
          </a:ln>
        </p:spPr>
        <p:txBody>
          <a:bodyPr lIns="91425" tIns="91425" rIns="91425" bIns="91425" anchor="ctr" anchorCtr="0"/>
          <a:lstStyle>
            <a:lvl1pPr marL="0" indent="0" algn="l" rtl="0">
              <a:spcBef>
                <a:spcPts val="0"/>
              </a:spcBef>
              <a:buClr>
                <a:srgbClr val="595959"/>
              </a:buClr>
              <a:buFont typeface="Questrial"/>
              <a:buNone/>
              <a:defRPr/>
            </a:lvl1pPr>
            <a:lvl2pPr marL="457200" indent="0" rtl="0">
              <a:spcBef>
                <a:spcPts val="0"/>
              </a:spcBef>
              <a:buClr>
                <a:srgbClr val="888888"/>
              </a:buClr>
              <a:buFont typeface="Questrial"/>
              <a:buNone/>
              <a:defRPr/>
            </a:lvl2pPr>
            <a:lvl3pPr marL="914400" indent="0" rtl="0">
              <a:spcBef>
                <a:spcPts val="0"/>
              </a:spcBef>
              <a:buClr>
                <a:srgbClr val="888888"/>
              </a:buClr>
              <a:buFont typeface="Questrial"/>
              <a:buNone/>
              <a:defRPr/>
            </a:lvl3pPr>
            <a:lvl4pPr marL="1371600" indent="0" rtl="0">
              <a:spcBef>
                <a:spcPts val="0"/>
              </a:spcBef>
              <a:buClr>
                <a:srgbClr val="888888"/>
              </a:buClr>
              <a:buFont typeface="Questrial"/>
              <a:buNone/>
              <a:defRPr/>
            </a:lvl4pPr>
            <a:lvl5pPr marL="1828800" indent="0" rtl="0">
              <a:spcBef>
                <a:spcPts val="0"/>
              </a:spcBef>
              <a:buClr>
                <a:srgbClr val="888888"/>
              </a:buClr>
              <a:buFont typeface="Questrial"/>
              <a:buNone/>
              <a:defRPr/>
            </a:lvl5pPr>
            <a:lvl6pPr marL="2286000" indent="0" rtl="0">
              <a:spcBef>
                <a:spcPts val="0"/>
              </a:spcBef>
              <a:buClr>
                <a:srgbClr val="888888"/>
              </a:buClr>
              <a:buFont typeface="Questrial"/>
              <a:buNone/>
              <a:defRPr/>
            </a:lvl6pPr>
            <a:lvl7pPr marL="2743200" indent="0" rtl="0">
              <a:spcBef>
                <a:spcPts val="0"/>
              </a:spcBef>
              <a:buClr>
                <a:srgbClr val="888888"/>
              </a:buClr>
              <a:buFont typeface="Questrial"/>
              <a:buNone/>
              <a:defRPr/>
            </a:lvl7pPr>
            <a:lvl8pPr marL="3200400" indent="0" rtl="0">
              <a:spcBef>
                <a:spcPts val="0"/>
              </a:spcBef>
              <a:buClr>
                <a:srgbClr val="888888"/>
              </a:buClr>
              <a:buFont typeface="Questrial"/>
              <a:buNone/>
              <a:defRPr/>
            </a:lvl8pPr>
            <a:lvl9pPr marL="3657600" indent="0" rtl="0">
              <a:spcBef>
                <a:spcPts val="0"/>
              </a:spcBef>
              <a:buClr>
                <a:srgbClr val="888888"/>
              </a:buClr>
              <a:buFont typeface="Questrial"/>
              <a:buNone/>
              <a:defRPr/>
            </a:lvl9pPr>
          </a:lstStyle>
          <a:p>
            <a:endParaRPr/>
          </a:p>
        </p:txBody>
      </p:sp>
      <p:sp>
        <p:nvSpPr>
          <p:cNvPr id="119" name="Shape 11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0" name="Shape 12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1" name="Shape 121"/>
          <p:cNvSpPr/>
          <p:nvPr/>
        </p:nvSpPr>
        <p:spPr>
          <a:xfrm rot="10800000" flipH="1">
            <a:off x="-4188" y="31781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22" name="Shape 12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
        <p:nvSpPr>
          <p:cNvPr id="123" name="Shape 123"/>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8000" b="0" i="0" u="none" strike="noStrike" cap="none" baseline="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8000" b="0" i="0" u="none" strike="noStrike" cap="none" baseline="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nskarte">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89213" y="2438400"/>
            <a:ext cx="8915400" cy="2724845"/>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1"/>
          </p:nvPr>
        </p:nvSpPr>
        <p:spPr>
          <a:xfrm>
            <a:off x="2589213" y="5181600"/>
            <a:ext cx="8915400" cy="729622"/>
          </a:xfrm>
          <a:prstGeom prst="rect">
            <a:avLst/>
          </a:prstGeom>
          <a:noFill/>
          <a:ln>
            <a:noFill/>
          </a:ln>
        </p:spPr>
        <p:txBody>
          <a:bodyPr lIns="91425" tIns="91425" rIns="91425" bIns="91425" anchor="t" anchorCtr="0"/>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9" name="Shape 12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0" name="Shape 130"/>
          <p:cNvSpPr/>
          <p:nvPr/>
        </p:nvSpPr>
        <p:spPr>
          <a:xfrm rot="10800000" flipH="1">
            <a:off x="-4188" y="491172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31" name="Shape 131"/>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nskarte für Zita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 name="Shape 13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6" name="Shape 13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7" name="Shape 13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8" name="Shape 138"/>
          <p:cNvSpPr/>
          <p:nvPr/>
        </p:nvSpPr>
        <p:spPr>
          <a:xfrm rot="10800000" flipH="1">
            <a:off x="-4188" y="491172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39" name="Shape 13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
        <p:nvSpPr>
          <p:cNvPr id="140" name="Shape 140"/>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8000" b="0" i="0" u="none" strike="noStrike" cap="none" baseline="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8000" b="0" i="0" u="none" strike="noStrike" cap="none" baseline="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Wahr oder Falsch">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89211" y="627406"/>
            <a:ext cx="8915398" cy="288001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4" name="Shape 14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indent="0" rtl="0">
              <a:spcBef>
                <a:spcPts val="0"/>
              </a:spcBef>
              <a:buClr>
                <a:schemeClr val="accent1"/>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5" name="Shape 14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6" name="Shape 14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7" name="Shape 14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8" name="Shape 148"/>
          <p:cNvSpPr/>
          <p:nvPr/>
        </p:nvSpPr>
        <p:spPr>
          <a:xfrm rot="10800000" flipH="1">
            <a:off x="-4188" y="491172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49" name="Shape 14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el und vertikaler Tex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2" name="Shape 152"/>
          <p:cNvSpPr txBox="1">
            <a:spLocks noGrp="1"/>
          </p:cNvSpPr>
          <p:nvPr>
            <p:ph type="body" idx="1"/>
          </p:nvPr>
        </p:nvSpPr>
        <p:spPr>
          <a:xfrm rot="5400000">
            <a:off x="5103811" y="-381000"/>
            <a:ext cx="3886200" cy="8915400"/>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153" name="Shape 1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4" name="Shape 1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5" name="Shape 155"/>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56" name="Shape 1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kaler Titel und Tex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rot="5400000">
            <a:off x="7756704" y="2165512"/>
            <a:ext cx="5283816" cy="2207601"/>
          </a:xfrm>
          <a:prstGeom prst="rect">
            <a:avLst/>
          </a:prstGeom>
          <a:noFill/>
          <a:ln>
            <a:noFill/>
          </a:ln>
        </p:spPr>
        <p:txBody>
          <a:bodyPr lIns="91425" tIns="91425" rIns="91425" bIns="91425" anchor="ctr"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9" name="Shape 159"/>
          <p:cNvSpPr txBox="1">
            <a:spLocks noGrp="1"/>
          </p:cNvSpPr>
          <p:nvPr>
            <p:ph type="body" idx="1"/>
          </p:nvPr>
        </p:nvSpPr>
        <p:spPr>
          <a:xfrm rot="5400000">
            <a:off x="3185803" y="30813"/>
            <a:ext cx="5283816" cy="6476999"/>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160" name="Shape 16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1" name="Shape 16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2" name="Shape 162"/>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63" name="Shape 16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5" y="624110"/>
            <a:ext cx="8911686" cy="1280889"/>
          </a:xfrm>
          <a:prstGeom prst="rect">
            <a:avLst/>
          </a:prstGeom>
          <a:noFill/>
          <a:ln>
            <a:noFill/>
          </a:ln>
        </p:spPr>
        <p:txBody>
          <a:bodyPr lIns="91425" tIns="91425" rIns="91425" bIns="91425" anchor="t"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1"/>
          </p:nvPr>
        </p:nvSpPr>
        <p:spPr>
          <a:xfrm>
            <a:off x="2589211" y="2133600"/>
            <a:ext cx="8915400" cy="377762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
        <p:nvSpPr>
          <p:cNvPr id="55" name="Shape 55"/>
          <p:cNvSpPr txBox="1"/>
          <p:nvPr/>
        </p:nvSpPr>
        <p:spPr>
          <a:xfrm>
            <a:off x="2589211" y="6135807"/>
            <a:ext cx="7619999" cy="36509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900">
                <a:solidFill>
                  <a:srgbClr val="888888"/>
                </a:solidFill>
                <a:latin typeface="Questrial"/>
                <a:ea typeface="Questrial"/>
                <a:cs typeface="Questrial"/>
                <a:sym typeface="Questrial"/>
              </a:rPr>
              <a:t>HAWAI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Abschnitts- überschrif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589211" y="2058750"/>
            <a:ext cx="8915398" cy="14688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8" name="Shape 58"/>
          <p:cNvSpPr txBox="1">
            <a:spLocks noGrp="1"/>
          </p:cNvSpPr>
          <p:nvPr>
            <p:ph type="body" idx="1"/>
          </p:nvPr>
        </p:nvSpPr>
        <p:spPr>
          <a:xfrm>
            <a:off x="2589211" y="3530128"/>
            <a:ext cx="8915398" cy="860399"/>
          </a:xfrm>
          <a:prstGeom prst="rect">
            <a:avLst/>
          </a:prstGeom>
          <a:noFill/>
          <a:ln>
            <a:noFill/>
          </a:ln>
        </p:spPr>
        <p:txBody>
          <a:bodyPr lIns="91425" tIns="91425" rIns="91425" bIns="91425" anchor="t" anchorCtr="0"/>
          <a:lstStyle>
            <a:lvl1pPr marL="0" indent="0" algn="l" rtl="0">
              <a:spcBef>
                <a:spcPts val="0"/>
              </a:spcBef>
              <a:buClr>
                <a:srgbClr val="595959"/>
              </a:buClr>
              <a:buFont typeface="Questrial"/>
              <a:buNone/>
              <a:defRPr/>
            </a:lvl1pPr>
            <a:lvl2pPr marL="457200" indent="0" rtl="0">
              <a:spcBef>
                <a:spcPts val="0"/>
              </a:spcBef>
              <a:buClr>
                <a:srgbClr val="888888"/>
              </a:buClr>
              <a:buFont typeface="Questrial"/>
              <a:buNone/>
              <a:defRPr/>
            </a:lvl2pPr>
            <a:lvl3pPr marL="914400" indent="0" rtl="0">
              <a:spcBef>
                <a:spcPts val="0"/>
              </a:spcBef>
              <a:buClr>
                <a:srgbClr val="888888"/>
              </a:buClr>
              <a:buFont typeface="Questrial"/>
              <a:buNone/>
              <a:defRPr/>
            </a:lvl3pPr>
            <a:lvl4pPr marL="1371600" indent="0" rtl="0">
              <a:spcBef>
                <a:spcPts val="0"/>
              </a:spcBef>
              <a:buClr>
                <a:srgbClr val="888888"/>
              </a:buClr>
              <a:buFont typeface="Questrial"/>
              <a:buNone/>
              <a:defRPr/>
            </a:lvl4pPr>
            <a:lvl5pPr marL="1828800" indent="0" rtl="0">
              <a:spcBef>
                <a:spcPts val="0"/>
              </a:spcBef>
              <a:buClr>
                <a:srgbClr val="888888"/>
              </a:buClr>
              <a:buFont typeface="Questrial"/>
              <a:buNone/>
              <a:defRPr/>
            </a:lvl5pPr>
            <a:lvl6pPr marL="2286000" indent="0" rtl="0">
              <a:spcBef>
                <a:spcPts val="0"/>
              </a:spcBef>
              <a:buClr>
                <a:srgbClr val="888888"/>
              </a:buClr>
              <a:buFont typeface="Questrial"/>
              <a:buNone/>
              <a:defRPr/>
            </a:lvl6pPr>
            <a:lvl7pPr marL="2743200" indent="0" rtl="0">
              <a:spcBef>
                <a:spcPts val="0"/>
              </a:spcBef>
              <a:buClr>
                <a:srgbClr val="888888"/>
              </a:buClr>
              <a:buFont typeface="Questrial"/>
              <a:buNone/>
              <a:defRPr/>
            </a:lvl7pPr>
            <a:lvl8pPr marL="3200400" indent="0" rtl="0">
              <a:spcBef>
                <a:spcPts val="0"/>
              </a:spcBef>
              <a:buClr>
                <a:srgbClr val="888888"/>
              </a:buClr>
              <a:buFont typeface="Questrial"/>
              <a:buNone/>
              <a:defRPr/>
            </a:lvl8pPr>
            <a:lvl9pPr marL="3657600" indent="0" rtl="0">
              <a:spcBef>
                <a:spcPts val="0"/>
              </a:spcBef>
              <a:buClr>
                <a:srgbClr val="888888"/>
              </a:buClr>
              <a:buFont typeface="Questrial"/>
              <a:buNone/>
              <a:defRPr/>
            </a:lvl9pPr>
          </a:lstStyle>
          <a:p>
            <a:endParaRPr/>
          </a:p>
        </p:txBody>
      </p:sp>
      <p:sp>
        <p:nvSpPr>
          <p:cNvPr id="59" name="Shape 5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p:nvPr/>
        </p:nvSpPr>
        <p:spPr>
          <a:xfrm rot="10800000" flipH="1">
            <a:off x="-4188" y="31781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62" name="Shape 6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1"/>
          </p:nvPr>
        </p:nvSpPr>
        <p:spPr>
          <a:xfrm>
            <a:off x="2589211" y="2133600"/>
            <a:ext cx="4313863" cy="3777622"/>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66" name="Shape 66"/>
          <p:cNvSpPr txBox="1">
            <a:spLocks noGrp="1"/>
          </p:cNvSpPr>
          <p:nvPr>
            <p:ph type="body" idx="2"/>
          </p:nvPr>
        </p:nvSpPr>
        <p:spPr>
          <a:xfrm>
            <a:off x="7190746" y="2126222"/>
            <a:ext cx="4313863" cy="3777622"/>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67" name="Shape 6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8" name="Shape 6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70" name="Shape 7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2939373" y="1972702"/>
            <a:ext cx="3992732" cy="576262"/>
          </a:xfrm>
          <a:prstGeom prst="rect">
            <a:avLst/>
          </a:prstGeom>
          <a:noFill/>
          <a:ln>
            <a:noFill/>
          </a:ln>
        </p:spPr>
        <p:txBody>
          <a:bodyPr lIns="91425" tIns="91425" rIns="91425" bIns="91425" anchor="b"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74" name="Shape 74"/>
          <p:cNvSpPr txBox="1">
            <a:spLocks noGrp="1"/>
          </p:cNvSpPr>
          <p:nvPr>
            <p:ph type="body" idx="2"/>
          </p:nvPr>
        </p:nvSpPr>
        <p:spPr>
          <a:xfrm>
            <a:off x="2589211" y="2548966"/>
            <a:ext cx="4342893" cy="3354060"/>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75" name="Shape 75"/>
          <p:cNvSpPr txBox="1">
            <a:spLocks noGrp="1"/>
          </p:cNvSpPr>
          <p:nvPr>
            <p:ph type="body" idx="3"/>
          </p:nvPr>
        </p:nvSpPr>
        <p:spPr>
          <a:xfrm>
            <a:off x="7506628" y="1969475"/>
            <a:ext cx="3999000" cy="576262"/>
          </a:xfrm>
          <a:prstGeom prst="rect">
            <a:avLst/>
          </a:prstGeom>
          <a:noFill/>
          <a:ln>
            <a:noFill/>
          </a:ln>
        </p:spPr>
        <p:txBody>
          <a:bodyPr lIns="91425" tIns="91425" rIns="91425" bIns="91425" anchor="b"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76" name="Shape 76"/>
          <p:cNvSpPr txBox="1">
            <a:spLocks noGrp="1"/>
          </p:cNvSpPr>
          <p:nvPr>
            <p:ph type="body" idx="4"/>
          </p:nvPr>
        </p:nvSpPr>
        <p:spPr>
          <a:xfrm>
            <a:off x="7166957" y="2545738"/>
            <a:ext cx="4338674" cy="3354060"/>
          </a:xfrm>
          <a:prstGeom prst="rect">
            <a:avLst/>
          </a:prstGeom>
          <a:noFill/>
          <a:ln>
            <a:noFill/>
          </a:ln>
        </p:spPr>
        <p:txBody>
          <a:bodyPr lIns="91425" tIns="91425" rIns="91425" bIns="91425" anchor="t"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77" name="Shape 7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8" name="Shape 7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9" name="Shape 79"/>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80" name="Shape 8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algn="l" rtl="0">
              <a:spcBef>
                <a:spcPts val="0"/>
              </a:spcBef>
              <a:buClr>
                <a:srgbClr val="C55A1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4" name="Shape 8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86" name="Shape 8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Shape 87"/>
        <p:cNvGrpSpPr/>
        <p:nvPr/>
      </p:nvGrpSpPr>
      <p:grpSpPr>
        <a:xfrm>
          <a:off x="0" y="0"/>
          <a:ext cx="0" cy="0"/>
          <a:chOff x="0" y="0"/>
          <a:chExt cx="0" cy="0"/>
        </a:xfrm>
      </p:grpSpPr>
      <p:sp>
        <p:nvSpPr>
          <p:cNvPr id="88" name="Shape 8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9" name="Shape 8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0" name="Shape 90"/>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91" name="Shape 9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Inhalt mit Überschrif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589211" y="446087"/>
            <a:ext cx="3505199" cy="976312"/>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1"/>
          </p:nvPr>
        </p:nvSpPr>
        <p:spPr>
          <a:xfrm>
            <a:off x="6323012" y="446087"/>
            <a:ext cx="5181600" cy="5414963"/>
          </a:xfrm>
          <a:prstGeom prst="rect">
            <a:avLst/>
          </a:prstGeom>
          <a:noFill/>
          <a:ln>
            <a:noFill/>
          </a:ln>
        </p:spPr>
        <p:txBody>
          <a:bodyPr lIns="91425" tIns="91425" rIns="91425" bIns="91425" anchor="ctr" anchorCtr="0"/>
          <a:lstStyle>
            <a:lvl1pPr marL="342900" indent="-228600" algn="l" rtl="0">
              <a:spcBef>
                <a:spcPts val="1000"/>
              </a:spcBef>
              <a:spcAft>
                <a:spcPts val="0"/>
              </a:spcAft>
              <a:buClr>
                <a:schemeClr val="accent1"/>
              </a:buClr>
              <a:buFont typeface="Noto Symbol"/>
              <a:buChar char=""/>
              <a:defRPr/>
            </a:lvl1pPr>
            <a:lvl2pPr marL="742950" indent="-184150" algn="l" rtl="0">
              <a:spcBef>
                <a:spcPts val="1000"/>
              </a:spcBef>
              <a:spcAft>
                <a:spcPts val="0"/>
              </a:spcAft>
              <a:buClr>
                <a:schemeClr val="accent1"/>
              </a:buClr>
              <a:buFont typeface="Noto Symbol"/>
              <a:buChar char=""/>
              <a:defRPr/>
            </a:lvl2pPr>
            <a:lvl3pPr marL="1143000" indent="-139700" algn="l" rtl="0">
              <a:spcBef>
                <a:spcPts val="1000"/>
              </a:spcBef>
              <a:spcAft>
                <a:spcPts val="0"/>
              </a:spcAft>
              <a:buClr>
                <a:schemeClr val="accent1"/>
              </a:buClr>
              <a:buFont typeface="Noto Symbol"/>
              <a:buChar char=""/>
              <a:defRPr/>
            </a:lvl3pPr>
            <a:lvl4pPr marL="1600200" indent="-152400" algn="l" rtl="0">
              <a:spcBef>
                <a:spcPts val="1000"/>
              </a:spcBef>
              <a:spcAft>
                <a:spcPts val="0"/>
              </a:spcAft>
              <a:buClr>
                <a:schemeClr val="accent1"/>
              </a:buClr>
              <a:buFont typeface="Noto Symbol"/>
              <a:buChar char=""/>
              <a:defRPr/>
            </a:lvl4pPr>
            <a:lvl5pPr marL="2057400" indent="-152400" algn="l" rtl="0">
              <a:spcBef>
                <a:spcPts val="1000"/>
              </a:spcBef>
              <a:spcAft>
                <a:spcPts val="0"/>
              </a:spcAft>
              <a:buClr>
                <a:schemeClr val="accent1"/>
              </a:buClr>
              <a:buFont typeface="Noto Symbol"/>
              <a:buChar char=""/>
              <a:defRPr/>
            </a:lvl5pPr>
            <a:lvl6pPr marL="2514600" indent="-152400" algn="l" rtl="0">
              <a:spcBef>
                <a:spcPts val="1000"/>
              </a:spcBef>
              <a:spcAft>
                <a:spcPts val="0"/>
              </a:spcAft>
              <a:buClr>
                <a:schemeClr val="accent1"/>
              </a:buClr>
              <a:buFont typeface="Noto Symbol"/>
              <a:buChar char=""/>
              <a:defRPr/>
            </a:lvl6pPr>
            <a:lvl7pPr marL="2971800" indent="-152400" algn="l" rtl="0">
              <a:spcBef>
                <a:spcPts val="1000"/>
              </a:spcBef>
              <a:spcAft>
                <a:spcPts val="0"/>
              </a:spcAft>
              <a:buClr>
                <a:schemeClr val="accent1"/>
              </a:buClr>
              <a:buFont typeface="Noto Symbol"/>
              <a:buChar char=""/>
              <a:defRPr/>
            </a:lvl7pPr>
            <a:lvl8pPr marL="3429000" indent="-152400" algn="l" rtl="0">
              <a:spcBef>
                <a:spcPts val="1000"/>
              </a:spcBef>
              <a:spcAft>
                <a:spcPts val="0"/>
              </a:spcAft>
              <a:buClr>
                <a:schemeClr val="accent1"/>
              </a:buClr>
              <a:buFont typeface="Noto Symbol"/>
              <a:buChar char=""/>
              <a:defRPr/>
            </a:lvl8pPr>
            <a:lvl9pPr marL="3886200" indent="-152400" algn="l" rtl="0">
              <a:spcBef>
                <a:spcPts val="1000"/>
              </a:spcBef>
              <a:spcAft>
                <a:spcPts val="0"/>
              </a:spcAft>
              <a:buClr>
                <a:schemeClr val="accent1"/>
              </a:buClr>
              <a:buFont typeface="Noto Symbol"/>
              <a:buChar char=""/>
              <a:defRPr/>
            </a:lvl9pPr>
          </a:lstStyle>
          <a:p>
            <a:endParaRPr/>
          </a:p>
        </p:txBody>
      </p:sp>
      <p:sp>
        <p:nvSpPr>
          <p:cNvPr id="95" name="Shape 95"/>
          <p:cNvSpPr txBox="1">
            <a:spLocks noGrp="1"/>
          </p:cNvSpPr>
          <p:nvPr>
            <p:ph type="body" idx="2"/>
          </p:nvPr>
        </p:nvSpPr>
        <p:spPr>
          <a:xfrm>
            <a:off x="2589211" y="1598612"/>
            <a:ext cx="3505199" cy="4262436"/>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96" name="Shape 9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7" name="Shape 9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p:nvPr/>
        </p:nvSpPr>
        <p:spPr>
          <a:xfrm rot="10800000" flipH="1">
            <a:off x="-4188" y="71437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99" name="Shape 9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Bild mit Überschrif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89213" y="4800600"/>
            <a:ext cx="8915400"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2" name="Shape 102"/>
          <p:cNvSpPr>
            <a:spLocks noGrp="1"/>
          </p:cNvSpPr>
          <p:nvPr>
            <p:ph type="pic" idx="2"/>
          </p:nvPr>
        </p:nvSpPr>
        <p:spPr>
          <a:xfrm>
            <a:off x="2589211" y="634964"/>
            <a:ext cx="8915400" cy="3854969"/>
          </a:xfrm>
          <a:prstGeom prst="rect">
            <a:avLst/>
          </a:prstGeom>
          <a:noFill/>
          <a:ln>
            <a:noFill/>
          </a:ln>
        </p:spPr>
      </p:sp>
      <p:sp>
        <p:nvSpPr>
          <p:cNvPr id="103" name="Shape 103"/>
          <p:cNvSpPr txBox="1">
            <a:spLocks noGrp="1"/>
          </p:cNvSpPr>
          <p:nvPr>
            <p:ph type="body" idx="1"/>
          </p:nvPr>
        </p:nvSpPr>
        <p:spPr>
          <a:xfrm>
            <a:off x="2589213" y="5367337"/>
            <a:ext cx="8915400" cy="493711"/>
          </a:xfrm>
          <a:prstGeom prst="rect">
            <a:avLst/>
          </a:prstGeom>
          <a:noFill/>
          <a:ln>
            <a:noFill/>
          </a:ln>
        </p:spPr>
        <p:txBody>
          <a:bodyPr lIns="91425" tIns="91425" rIns="91425" bIns="91425" anchor="t" anchorCtr="0"/>
          <a:lstStyle>
            <a:lvl1pPr marL="0" indent="0" rtl="0">
              <a:spcBef>
                <a:spcPts val="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104" name="Shape 10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5" name="Shape 10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6" name="Shape 106"/>
          <p:cNvSpPr/>
          <p:nvPr/>
        </p:nvSpPr>
        <p:spPr>
          <a:xfrm rot="10800000" flipH="1">
            <a:off x="-4188" y="4911724"/>
            <a:ext cx="1588526" cy="507296"/>
          </a:xfrm>
          <a:custGeom>
            <a:avLst/>
            <a:gdLst/>
            <a:ahLst/>
            <a:cxnLst/>
            <a:rect l="0" t="0" r="0" b="0"/>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lIns="91425" tIns="91425" rIns="91425" bIns="91425" anchor="ctr" anchorCtr="0">
            <a:noAutofit/>
          </a:bodyPr>
          <a:lstStyle/>
          <a:p>
            <a:pPr>
              <a:spcBef>
                <a:spcPts val="0"/>
              </a:spcBef>
              <a:buNone/>
            </a:pPr>
            <a:endParaRPr/>
          </a:p>
        </p:txBody>
      </p:sp>
      <p:sp>
        <p:nvSpPr>
          <p:cNvPr id="107" name="Shape 107"/>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1DFDF"/>
            </a:gs>
          </a:gsLst>
          <a:lin ang="5400000" scaled="0"/>
        </a:gradFill>
        <a:effectLst/>
      </p:bgPr>
    </p:bg>
    <p:spTree>
      <p:nvGrpSpPr>
        <p:cNvPr id="1" name="Shape 8"/>
        <p:cNvGrpSpPr/>
        <p:nvPr/>
      </p:nvGrpSpPr>
      <p:grpSpPr>
        <a:xfrm>
          <a:off x="0" y="0"/>
          <a:ext cx="0" cy="0"/>
          <a:chOff x="0" y="0"/>
          <a:chExt cx="0" cy="0"/>
        </a:xfrm>
      </p:grpSpPr>
      <p:grpSp>
        <p:nvGrpSpPr>
          <p:cNvPr id="9" name="Shape 9"/>
          <p:cNvGrpSpPr/>
          <p:nvPr/>
        </p:nvGrpSpPr>
        <p:grpSpPr>
          <a:xfrm>
            <a:off x="1" y="228600"/>
            <a:ext cx="2851516" cy="6638628"/>
            <a:chOff x="2487613" y="285750"/>
            <a:chExt cx="2428875" cy="5654675"/>
          </a:xfrm>
        </p:grpSpPr>
        <p:sp>
          <p:nvSpPr>
            <p:cNvPr id="10" name="Shape 10"/>
            <p:cNvSpPr/>
            <p:nvPr/>
          </p:nvSpPr>
          <p:spPr>
            <a:xfrm>
              <a:off x="2487613" y="2284413"/>
              <a:ext cx="85724" cy="533400"/>
            </a:xfrm>
            <a:custGeom>
              <a:avLst/>
              <a:gdLst/>
              <a:ahLst/>
              <a:cxnLst/>
              <a:rect l="0" t="0" r="0" b="0"/>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2597150" y="2779713"/>
              <a:ext cx="550863" cy="1978025"/>
            </a:xfrm>
            <a:custGeom>
              <a:avLst/>
              <a:gdLst/>
              <a:ahLst/>
              <a:cxnLst/>
              <a:rect l="0" t="0" r="0" b="0"/>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3175000" y="4730750"/>
              <a:ext cx="519113" cy="1209674"/>
            </a:xfrm>
            <a:custGeom>
              <a:avLst/>
              <a:gdLst/>
              <a:ahLst/>
              <a:cxnLst/>
              <a:rect l="0" t="0" r="0" b="0"/>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a:off x="3305176" y="5630862"/>
              <a:ext cx="146049" cy="309562"/>
            </a:xfrm>
            <a:custGeom>
              <a:avLst/>
              <a:gdLst/>
              <a:ahLst/>
              <a:cxnLst/>
              <a:rect l="0" t="0" r="0" b="0"/>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a:off x="2573338" y="2817813"/>
              <a:ext cx="700088" cy="2835275"/>
            </a:xfrm>
            <a:custGeom>
              <a:avLst/>
              <a:gdLst/>
              <a:ahLst/>
              <a:cxnLst/>
              <a:rect l="0" t="0" r="0" b="0"/>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2506663" y="285750"/>
              <a:ext cx="90488" cy="2493963"/>
            </a:xfrm>
            <a:custGeom>
              <a:avLst/>
              <a:gdLst/>
              <a:ahLst/>
              <a:cxnLst/>
              <a:rect l="0" t="0" r="0" b="0"/>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6" name="Shape 16"/>
            <p:cNvSpPr/>
            <p:nvPr/>
          </p:nvSpPr>
          <p:spPr>
            <a:xfrm>
              <a:off x="2554288" y="2598738"/>
              <a:ext cx="66675" cy="420687"/>
            </a:xfrm>
            <a:custGeom>
              <a:avLst/>
              <a:gdLst/>
              <a:ahLst/>
              <a:cxnLst/>
              <a:rect l="0" t="0" r="0" b="0"/>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7" name="Shape 17"/>
            <p:cNvSpPr/>
            <p:nvPr/>
          </p:nvSpPr>
          <p:spPr>
            <a:xfrm>
              <a:off x="3143250" y="4757737"/>
              <a:ext cx="161925" cy="873125"/>
            </a:xfrm>
            <a:custGeom>
              <a:avLst/>
              <a:gdLst/>
              <a:ahLst/>
              <a:cxnLst/>
              <a:rect l="0" t="0" r="0" b="0"/>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3148013" y="1282700"/>
              <a:ext cx="1768475" cy="3448050"/>
            </a:xfrm>
            <a:custGeom>
              <a:avLst/>
              <a:gdLst/>
              <a:ahLst/>
              <a:cxnLst/>
              <a:rect l="0" t="0" r="0" b="0"/>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3273425" y="5653087"/>
              <a:ext cx="138113" cy="287338"/>
            </a:xfrm>
            <a:custGeom>
              <a:avLst/>
              <a:gdLst/>
              <a:ahLst/>
              <a:cxnLst/>
              <a:rect l="0" t="0" r="0" b="0"/>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20" name="Shape 20"/>
            <p:cNvSpPr/>
            <p:nvPr/>
          </p:nvSpPr>
          <p:spPr>
            <a:xfrm>
              <a:off x="3143250" y="4656137"/>
              <a:ext cx="31750" cy="188913"/>
            </a:xfrm>
            <a:custGeom>
              <a:avLst/>
              <a:gdLst/>
              <a:ahLst/>
              <a:cxnLst/>
              <a:rect l="0" t="0" r="0" b="0"/>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a:off x="3211513" y="5410200"/>
              <a:ext cx="203200" cy="530224"/>
            </a:xfrm>
            <a:custGeom>
              <a:avLst/>
              <a:gdLst/>
              <a:ahLst/>
              <a:cxnLst/>
              <a:rect l="0" t="0" r="0" b="0"/>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lIns="91425" tIns="91425" rIns="91425" bIns="91425" anchor="ctr" anchorCtr="0">
              <a:noAutofit/>
            </a:bodyPr>
            <a:lstStyle/>
            <a:p>
              <a:pPr>
                <a:spcBef>
                  <a:spcPts val="0"/>
                </a:spcBef>
                <a:buNone/>
              </a:pPr>
              <a:endParaRPr/>
            </a:p>
          </p:txBody>
        </p:sp>
      </p:grpSp>
      <p:grpSp>
        <p:nvGrpSpPr>
          <p:cNvPr id="22" name="Shape 22"/>
          <p:cNvGrpSpPr/>
          <p:nvPr/>
        </p:nvGrpSpPr>
        <p:grpSpPr>
          <a:xfrm>
            <a:off x="27221" y="157"/>
            <a:ext cx="2356674" cy="6853095"/>
            <a:chOff x="6627813" y="195609"/>
            <a:chExt cx="1952625" cy="5678140"/>
          </a:xfrm>
        </p:grpSpPr>
        <p:sp>
          <p:nvSpPr>
            <p:cNvPr id="23" name="Shape 23"/>
            <p:cNvSpPr/>
            <p:nvPr/>
          </p:nvSpPr>
          <p:spPr>
            <a:xfrm>
              <a:off x="6627813" y="195609"/>
              <a:ext cx="409575" cy="3646487"/>
            </a:xfrm>
            <a:custGeom>
              <a:avLst/>
              <a:gdLst/>
              <a:ahLst/>
              <a:cxnLst/>
              <a:rect l="0" t="0" r="0" b="0"/>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a:off x="7061200" y="3771900"/>
              <a:ext cx="350837" cy="1309688"/>
            </a:xfrm>
            <a:custGeom>
              <a:avLst/>
              <a:gdLst/>
              <a:ahLst/>
              <a:cxnLst/>
              <a:rect l="0" t="0" r="0" b="0"/>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7439025" y="5053012"/>
              <a:ext cx="357188" cy="820737"/>
            </a:xfrm>
            <a:custGeom>
              <a:avLst/>
              <a:gdLst/>
              <a:ahLst/>
              <a:cxnLst/>
              <a:rect l="0" t="0" r="0" b="0"/>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6" name="Shape 26"/>
            <p:cNvSpPr/>
            <p:nvPr/>
          </p:nvSpPr>
          <p:spPr>
            <a:xfrm>
              <a:off x="7037388" y="3811587"/>
              <a:ext cx="457200" cy="1852612"/>
            </a:xfrm>
            <a:custGeom>
              <a:avLst/>
              <a:gdLst/>
              <a:ahLst/>
              <a:cxnLst/>
              <a:rect l="0" t="0" r="0" b="0"/>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7" name="Shape 27"/>
            <p:cNvSpPr/>
            <p:nvPr/>
          </p:nvSpPr>
          <p:spPr>
            <a:xfrm>
              <a:off x="6992938" y="1263650"/>
              <a:ext cx="144463" cy="2508249"/>
            </a:xfrm>
            <a:custGeom>
              <a:avLst/>
              <a:gdLst/>
              <a:ahLst/>
              <a:cxnLst/>
              <a:rect l="0" t="0" r="0" b="0"/>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7526338" y="5640387"/>
              <a:ext cx="111125" cy="233363"/>
            </a:xfrm>
            <a:custGeom>
              <a:avLst/>
              <a:gdLst/>
              <a:ahLst/>
              <a:cxnLst/>
              <a:rect l="0" t="0" r="0" b="0"/>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29" name="Shape 29"/>
            <p:cNvSpPr/>
            <p:nvPr/>
          </p:nvSpPr>
          <p:spPr>
            <a:xfrm>
              <a:off x="7021513" y="3598862"/>
              <a:ext cx="68262" cy="423863"/>
            </a:xfrm>
            <a:custGeom>
              <a:avLst/>
              <a:gdLst/>
              <a:ahLst/>
              <a:cxnLst/>
              <a:rect l="0" t="0" r="0" b="0"/>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a:off x="7412038" y="2801938"/>
              <a:ext cx="1168400" cy="2251075"/>
            </a:xfrm>
            <a:custGeom>
              <a:avLst/>
              <a:gdLst/>
              <a:ahLst/>
              <a:cxnLst/>
              <a:rect l="0" t="0" r="0" b="0"/>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7494588" y="5664200"/>
              <a:ext cx="100012" cy="209549"/>
            </a:xfrm>
            <a:custGeom>
              <a:avLst/>
              <a:gdLst/>
              <a:ahLst/>
              <a:cxnLst/>
              <a:rect l="0" t="0" r="0" b="0"/>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7412038" y="5081587"/>
              <a:ext cx="114299" cy="558800"/>
            </a:xfrm>
            <a:custGeom>
              <a:avLst/>
              <a:gdLst/>
              <a:ahLst/>
              <a:cxnLst/>
              <a:rect l="0" t="0" r="0" b="0"/>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7412038" y="4978400"/>
              <a:ext cx="31750" cy="188913"/>
            </a:xfrm>
            <a:custGeom>
              <a:avLst/>
              <a:gdLst/>
              <a:ahLst/>
              <a:cxnLst/>
              <a:rect l="0" t="0" r="0" b="0"/>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sp>
          <p:nvSpPr>
            <p:cNvPr id="34" name="Shape 34"/>
            <p:cNvSpPr/>
            <p:nvPr/>
          </p:nvSpPr>
          <p:spPr>
            <a:xfrm>
              <a:off x="7439025" y="5434012"/>
              <a:ext cx="174625" cy="439737"/>
            </a:xfrm>
            <a:custGeom>
              <a:avLst/>
              <a:gdLst/>
              <a:ahLst/>
              <a:cxnLst/>
              <a:rect l="0" t="0" r="0" b="0"/>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lIns="91425" tIns="91425" rIns="91425" bIns="91425" anchor="ctr" anchorCtr="0">
              <a:noAutofit/>
            </a:bodyPr>
            <a:lstStyle/>
            <a:p>
              <a:pPr>
                <a:spcBef>
                  <a:spcPts val="0"/>
                </a:spcBef>
                <a:buNone/>
              </a:pPr>
              <a:endParaRPr/>
            </a:p>
          </p:txBody>
        </p:sp>
      </p:grpSp>
      <p:sp>
        <p:nvSpPr>
          <p:cNvPr id="35" name="Shape 35"/>
          <p:cNvSpPr/>
          <p:nvPr/>
        </p:nvSpPr>
        <p:spPr>
          <a:xfrm>
            <a:off x="0" y="0"/>
            <a:ext cx="182879" cy="6858000"/>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indent="0" algn="l" rtl="0">
              <a:spcBef>
                <a:spcPts val="0"/>
              </a:spcBef>
              <a:buClr>
                <a:srgbClr val="C55A11"/>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7" name="Shape 37"/>
          <p:cNvSpPr txBox="1">
            <a:spLocks noGrp="1"/>
          </p:cNvSpPr>
          <p:nvPr>
            <p:ph type="body" idx="1"/>
          </p:nvPr>
        </p:nvSpPr>
        <p:spPr>
          <a:xfrm>
            <a:off x="2589211" y="2133600"/>
            <a:ext cx="8915400" cy="3886200"/>
          </a:xfrm>
          <a:prstGeom prst="rect">
            <a:avLst/>
          </a:prstGeom>
          <a:noFill/>
          <a:ln>
            <a:noFill/>
          </a:ln>
        </p:spPr>
        <p:txBody>
          <a:bodyPr lIns="91425" tIns="91425" rIns="91425" bIns="91425" anchor="t" anchorCtr="0"/>
          <a:lstStyle>
            <a:lvl1pPr marL="342900" marR="0" indent="-228600" algn="l" rtl="0">
              <a:spcBef>
                <a:spcPts val="1000"/>
              </a:spcBef>
              <a:spcAft>
                <a:spcPts val="0"/>
              </a:spcAft>
              <a:buClr>
                <a:schemeClr val="accent1"/>
              </a:buClr>
              <a:buFont typeface="Noto Symbol"/>
              <a:buChar char=""/>
              <a:defRPr/>
            </a:lvl1pPr>
            <a:lvl2pPr marL="742950" marR="0" indent="-184150" algn="l" rtl="0">
              <a:spcBef>
                <a:spcPts val="1000"/>
              </a:spcBef>
              <a:spcAft>
                <a:spcPts val="0"/>
              </a:spcAft>
              <a:buClr>
                <a:schemeClr val="accent1"/>
              </a:buClr>
              <a:buFont typeface="Noto Symbol"/>
              <a:buChar char=""/>
              <a:defRPr/>
            </a:lvl2pPr>
            <a:lvl3pPr marL="1143000" marR="0" indent="-139700" algn="l" rtl="0">
              <a:spcBef>
                <a:spcPts val="1000"/>
              </a:spcBef>
              <a:spcAft>
                <a:spcPts val="0"/>
              </a:spcAft>
              <a:buClr>
                <a:schemeClr val="accent1"/>
              </a:buClr>
              <a:buFont typeface="Noto Symbol"/>
              <a:buChar char=""/>
              <a:defRPr/>
            </a:lvl3pPr>
            <a:lvl4pPr marL="1600200" marR="0" indent="-152400" algn="l" rtl="0">
              <a:spcBef>
                <a:spcPts val="1000"/>
              </a:spcBef>
              <a:spcAft>
                <a:spcPts val="0"/>
              </a:spcAft>
              <a:buClr>
                <a:schemeClr val="accent1"/>
              </a:buClr>
              <a:buFont typeface="Noto Symbol"/>
              <a:buChar char=""/>
              <a:defRPr/>
            </a:lvl4pPr>
            <a:lvl5pPr marL="2057400" marR="0" indent="-152400" algn="l" rtl="0">
              <a:spcBef>
                <a:spcPts val="1000"/>
              </a:spcBef>
              <a:spcAft>
                <a:spcPts val="0"/>
              </a:spcAft>
              <a:buClr>
                <a:schemeClr val="accent1"/>
              </a:buClr>
              <a:buFont typeface="Noto Symbol"/>
              <a:buChar char=""/>
              <a:defRPr/>
            </a:lvl5pPr>
            <a:lvl6pPr marL="2514600" marR="0" indent="-152400" algn="l" rtl="0">
              <a:spcBef>
                <a:spcPts val="1000"/>
              </a:spcBef>
              <a:spcAft>
                <a:spcPts val="0"/>
              </a:spcAft>
              <a:buClr>
                <a:schemeClr val="accent1"/>
              </a:buClr>
              <a:buFont typeface="Noto Symbol"/>
              <a:buChar char=""/>
              <a:defRPr/>
            </a:lvl6pPr>
            <a:lvl7pPr marL="2971800" marR="0" indent="-152400" algn="l" rtl="0">
              <a:spcBef>
                <a:spcPts val="1000"/>
              </a:spcBef>
              <a:spcAft>
                <a:spcPts val="0"/>
              </a:spcAft>
              <a:buClr>
                <a:schemeClr val="accent1"/>
              </a:buClr>
              <a:buFont typeface="Noto Symbol"/>
              <a:buChar char=""/>
              <a:defRPr/>
            </a:lvl7pPr>
            <a:lvl8pPr marL="3429000" marR="0" indent="-152400" algn="l" rtl="0">
              <a:spcBef>
                <a:spcPts val="1000"/>
              </a:spcBef>
              <a:spcAft>
                <a:spcPts val="0"/>
              </a:spcAft>
              <a:buClr>
                <a:schemeClr val="accent1"/>
              </a:buClr>
              <a:buFont typeface="Noto Symbol"/>
              <a:buChar char=""/>
              <a:defRPr/>
            </a:lvl8pPr>
            <a:lvl9pPr marL="3886200" marR="0" indent="-152400" algn="l" rtl="0">
              <a:spcBef>
                <a:spcPts val="1000"/>
              </a:spcBef>
              <a:spcAft>
                <a:spcPts val="0"/>
              </a:spcAft>
              <a:buClr>
                <a:schemeClr val="accent1"/>
              </a:buClr>
              <a:buFont typeface="Noto Symbol"/>
              <a:buChar char=""/>
              <a:defRPr/>
            </a:lvl9pPr>
          </a:lstStyle>
          <a:p>
            <a:endParaRPr/>
          </a:p>
        </p:txBody>
      </p:sp>
      <p:sp>
        <p:nvSpPr>
          <p:cNvPr id="38" name="Shape 3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 name="Shape 3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lvl1pPr marL="0" marR="0" indent="0" algn="r" rtl="0">
              <a:spcBef>
                <a:spcPts val="0"/>
              </a:spcBef>
              <a:buNone/>
              <a:defRPr sz="2000" b="0" i="0" u="none" strike="noStrike" cap="none" baseline="0">
                <a:solidFill>
                  <a:srgbClr val="FEFFFF"/>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de-DE"/>
              <a:t>‹Nr.›</a:t>
            </a:fld>
            <a:endParaRPr lang="de-DE"/>
          </a:p>
        </p:txBody>
      </p:sp>
      <p:sp>
        <p:nvSpPr>
          <p:cNvPr id="40" name="Shape 40"/>
          <p:cNvSpPr txBox="1"/>
          <p:nvPr/>
        </p:nvSpPr>
        <p:spPr>
          <a:xfrm>
            <a:off x="2589211" y="6135807"/>
            <a:ext cx="7619999" cy="36509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de-DE" sz="900">
                <a:solidFill>
                  <a:srgbClr val="888888"/>
                </a:solidFill>
                <a:latin typeface="Questrial"/>
                <a:ea typeface="Questrial"/>
                <a:cs typeface="Questrial"/>
                <a:sym typeface="Questrial"/>
              </a:rPr>
              <a:t>HAWAI</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415845" y="567864"/>
            <a:ext cx="6445044"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3600" b="0" i="0" u="none" strike="noStrike" cap="none" baseline="0">
                <a:solidFill>
                  <a:srgbClr val="C55A11"/>
                </a:solidFill>
                <a:latin typeface="Arial"/>
                <a:ea typeface="Arial"/>
                <a:cs typeface="Arial"/>
                <a:sym typeface="Arial"/>
              </a:rPr>
              <a:t>HAWAI-AST</a:t>
            </a:r>
          </a:p>
        </p:txBody>
      </p:sp>
      <p:sp>
        <p:nvSpPr>
          <p:cNvPr id="166" name="Shape 166"/>
          <p:cNvSpPr txBox="1"/>
          <p:nvPr/>
        </p:nvSpPr>
        <p:spPr>
          <a:xfrm>
            <a:off x="1811075" y="2562875"/>
            <a:ext cx="9530400" cy="20151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de-DE" sz="7200" b="0" i="0" u="none" strike="noStrike" cap="none" baseline="0">
                <a:solidFill>
                  <a:srgbClr val="C55A11"/>
                </a:solidFill>
                <a:latin typeface="Arial"/>
                <a:ea typeface="Arial"/>
                <a:cs typeface="Arial"/>
                <a:sym typeface="Arial"/>
              </a:rPr>
              <a:t>After-Sales-Tracking</a:t>
            </a:r>
            <a:br>
              <a:rPr lang="de-DE" sz="7200" b="0" i="0" u="none" strike="noStrike" cap="none" baseline="0">
                <a:solidFill>
                  <a:srgbClr val="C55A11"/>
                </a:solidFill>
                <a:latin typeface="Arial"/>
                <a:ea typeface="Arial"/>
                <a:cs typeface="Arial"/>
                <a:sym typeface="Arial"/>
              </a:rPr>
            </a:br>
            <a:r>
              <a:rPr lang="de-DE" sz="3600">
                <a:solidFill>
                  <a:srgbClr val="C55A11"/>
                </a:solidFill>
              </a:rPr>
              <a:t>Technische Aspekte &amp; Projektplanung</a:t>
            </a:r>
          </a:p>
        </p:txBody>
      </p:sp>
      <p:sp>
        <p:nvSpPr>
          <p:cNvPr id="167" name="Shape 167"/>
          <p:cNvSpPr txBox="1">
            <a:spLocks noGrp="1"/>
          </p:cNvSpPr>
          <p:nvPr>
            <p:ph type="subTitle" idx="1"/>
          </p:nvPr>
        </p:nvSpPr>
        <p:spPr>
          <a:xfrm>
            <a:off x="3164525" y="6094425"/>
            <a:ext cx="90276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ymbol"/>
              <a:buNone/>
            </a:pPr>
            <a:r>
              <a:rPr lang="de-DE" sz="1800">
                <a:solidFill>
                  <a:srgbClr val="595959"/>
                </a:solidFill>
                <a:latin typeface="Questrial"/>
                <a:ea typeface="Questrial"/>
                <a:cs typeface="Questrial"/>
                <a:sym typeface="Questrial"/>
              </a:rPr>
              <a:t>Marjan Bachtiari, Louisa Spahl, Tim Hagemann, Tim Hartig, Torben Haug, Fabian Pfaff</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Tests</a:t>
            </a:r>
          </a:p>
        </p:txBody>
      </p:sp>
      <p:sp>
        <p:nvSpPr>
          <p:cNvPr id="238" name="Shape 238"/>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Unit/Integration-Tests mit JUnit und Cucumber</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Acceptance Tests mit Selenium</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Jedes Feature / Issue braucht automatisierte Tests</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Jeder Bug braucht einen Regressionstest</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Continuous Testing durch CI-Integration und IDE-Erweiterungen</a:t>
            </a:r>
          </a:p>
        </p:txBody>
      </p:sp>
      <p:sp>
        <p:nvSpPr>
          <p:cNvPr id="239" name="Shape 239"/>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10</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b="0" i="0" u="none" strike="noStrike" cap="none" baseline="0">
                <a:solidFill>
                  <a:srgbClr val="C55A11"/>
                </a:solidFill>
                <a:latin typeface="Questrial"/>
                <a:ea typeface="Questrial"/>
                <a:cs typeface="Questrial"/>
                <a:sym typeface="Questrial"/>
              </a:rPr>
              <a:t>Übersicht</a:t>
            </a:r>
          </a:p>
        </p:txBody>
      </p:sp>
      <p:sp>
        <p:nvSpPr>
          <p:cNvPr id="174" name="Shape 174"/>
          <p:cNvSpPr txBox="1">
            <a:spLocks noGrp="1"/>
          </p:cNvSpPr>
          <p:nvPr>
            <p:ph type="body" idx="1"/>
          </p:nvPr>
        </p:nvSpPr>
        <p:spPr>
          <a:xfrm>
            <a:off x="2589211" y="2133600"/>
            <a:ext cx="8915400" cy="4002208"/>
          </a:xfrm>
          <a:prstGeom prst="rect">
            <a:avLst/>
          </a:prstGeom>
          <a:noFill/>
          <a:ln>
            <a:noFill/>
          </a:ln>
        </p:spPr>
        <p:txBody>
          <a:bodyPr lIns="91425" tIns="45700" rIns="91425" bIns="45700" anchor="t" anchorCtr="0">
            <a:noAutofit/>
          </a:bodyPr>
          <a:lstStyle/>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Ansprechpartner im Projektteam</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Zusätzliches, technisches Know-How</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Projektmanagement</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Issue-Tracking</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Versionsverwaltung</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Entwicklungsumgebung (IDE)</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Continuous Integration</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Tests</a:t>
            </a:r>
          </a:p>
        </p:txBody>
      </p:sp>
      <p:sp>
        <p:nvSpPr>
          <p:cNvPr id="175" name="Shape 175"/>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2</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Ansprechpartner im Projektteam</a:t>
            </a:r>
          </a:p>
        </p:txBody>
      </p:sp>
      <p:sp>
        <p:nvSpPr>
          <p:cNvPr id="182" name="Shape 182"/>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Teamleitung: Torben Haug</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Architektur: Fabian Pfaff</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Technik: Fabian Pfaff, Tim Hagemann</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Benutzeroberfläche: Tim Hartig</a:t>
            </a:r>
          </a:p>
          <a:p>
            <a:pPr marR="0" lvl="0" indent="254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Dokumentation: Marjan Bachtiari, Louisa Spahl</a:t>
            </a:r>
          </a:p>
        </p:txBody>
      </p:sp>
      <p:sp>
        <p:nvSpPr>
          <p:cNvPr id="183" name="Shape 183"/>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3</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Zusätzliches, technisches Know-How</a:t>
            </a:r>
          </a:p>
        </p:txBody>
      </p:sp>
      <p:sp>
        <p:nvSpPr>
          <p:cNvPr id="190" name="Shape 190"/>
          <p:cNvSpPr txBox="1">
            <a:spLocks noGrp="1"/>
          </p:cNvSpPr>
          <p:nvPr>
            <p:ph type="body" idx="1"/>
          </p:nvPr>
        </p:nvSpPr>
        <p:spPr>
          <a:xfrm>
            <a:off x="2591125" y="1587250"/>
            <a:ext cx="8915400" cy="4623900"/>
          </a:xfrm>
          <a:prstGeom prst="rect">
            <a:avLst/>
          </a:prstGeom>
          <a:noFill/>
          <a:ln>
            <a:noFill/>
          </a:ln>
        </p:spPr>
        <p:txBody>
          <a:bodyPr lIns="91425" tIns="45700" rIns="91425" bIns="45700" anchor="t" anchorCtr="0">
            <a:noAutofit/>
          </a:bodyPr>
          <a:lstStyle/>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Multithreading Programmierung</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Externe Schnittstellen</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Einarbeitung in “Play” (Webframework)</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Kanban</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Continuous Integration</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Automatisierte Tests</a:t>
            </a:r>
          </a:p>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Vorgehen: Ein Projektmitglied wird beauftragt, sich entsprechend in ein Thema einzuarbeiten, und alle anderen in einem Workshop darüber zu unterrichten, bzw. ein Guide zu erstellen</a:t>
            </a:r>
          </a:p>
        </p:txBody>
      </p:sp>
      <p:sp>
        <p:nvSpPr>
          <p:cNvPr id="191" name="Shape 191"/>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4</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Projektmanagement</a:t>
            </a:r>
          </a:p>
        </p:txBody>
      </p:sp>
      <p:sp>
        <p:nvSpPr>
          <p:cNvPr id="198" name="Shape 198"/>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Wöchentliches Meeting</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Was hat jeder in der letzten Woche erarbeitet?</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Was plant jeder für die nächste Woche?</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Gibt es Hindernisse ? Wie können diese beseitigt werden?</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Ggf. gemeinsames spezifizieren der Issues</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Entwicklung in Sprints</a:t>
            </a:r>
          </a:p>
        </p:txBody>
      </p:sp>
      <p:sp>
        <p:nvSpPr>
          <p:cNvPr id="199" name="Shape 199"/>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5</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Issue-Tracking</a:t>
            </a:r>
          </a:p>
        </p:txBody>
      </p:sp>
      <p:sp>
        <p:nvSpPr>
          <p:cNvPr id="206" name="Shape 206"/>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YouTrack</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Direkte Eintragung von Issues [dt. Belange, Probleme]</a:t>
            </a:r>
          </a:p>
          <a:p>
            <a:pPr marR="0" lvl="2"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(Tasks, Bugs, User Stories, Exceptions,...)</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Zuweisung von Issues an Teammitglieder</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Kanban-Board integriert</a:t>
            </a:r>
          </a:p>
          <a:p>
            <a:pPr marR="0" lvl="1"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Anbindung von Git</a:t>
            </a:r>
          </a:p>
        </p:txBody>
      </p:sp>
      <p:sp>
        <p:nvSpPr>
          <p:cNvPr id="207" name="Shape 207"/>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6</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Versionsverwaltung</a:t>
            </a:r>
          </a:p>
        </p:txBody>
      </p:sp>
      <p:sp>
        <p:nvSpPr>
          <p:cNvPr id="214" name="Shape 214"/>
          <p:cNvSpPr txBox="1">
            <a:spLocks noGrp="1"/>
          </p:cNvSpPr>
          <p:nvPr>
            <p:ph type="body" idx="1"/>
          </p:nvPr>
        </p:nvSpPr>
        <p:spPr>
          <a:xfrm>
            <a:off x="2591136" y="2146625"/>
            <a:ext cx="8915400" cy="4002300"/>
          </a:xfrm>
          <a:prstGeom prst="rect">
            <a:avLst/>
          </a:prstGeom>
          <a:noFill/>
          <a:ln>
            <a:noFill/>
          </a:ln>
        </p:spPr>
        <p:txBody>
          <a:bodyPr lIns="91425" tIns="45700" rIns="91425" bIns="45700" anchor="t" anchorCtr="0">
            <a:noAutofit/>
          </a:bodyPr>
          <a:lstStyle/>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Git</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Verbreitet</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Gute Unterstützung</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Gutes Branchmanagement </a:t>
            </a:r>
          </a:p>
        </p:txBody>
      </p:sp>
      <p:sp>
        <p:nvSpPr>
          <p:cNvPr id="215" name="Shape 215"/>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7</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Entwicklungsumgebung (IDE)</a:t>
            </a:r>
          </a:p>
        </p:txBody>
      </p:sp>
      <p:sp>
        <p:nvSpPr>
          <p:cNvPr id="222" name="Shape 222"/>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Hat keinen direkten Einfluss</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Jeder hat Vorlieben</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Muss zur Umgebung passen</a:t>
            </a:r>
          </a:p>
          <a:p>
            <a:pPr marL="342900" marR="0" lvl="0" indent="-317500" algn="l" rtl="0">
              <a:lnSpc>
                <a:spcPct val="100000"/>
              </a:lnSpc>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Dependency-Management mit Gradle</a:t>
            </a:r>
            <a:br>
              <a:rPr lang="de-DE" sz="2400">
                <a:solidFill>
                  <a:srgbClr val="3F3F3F"/>
                </a:solidFill>
                <a:latin typeface="Questrial"/>
                <a:ea typeface="Questrial"/>
                <a:cs typeface="Questrial"/>
                <a:sym typeface="Questrial"/>
              </a:rPr>
            </a:br>
            <a:endParaRPr lang="de-DE" sz="2400">
              <a:solidFill>
                <a:srgbClr val="3F3F3F"/>
              </a:solidFill>
              <a:latin typeface="Questrial"/>
              <a:ea typeface="Questrial"/>
              <a:cs typeface="Questrial"/>
              <a:sym typeface="Questrial"/>
            </a:endParaRPr>
          </a:p>
          <a:p>
            <a:pPr marL="342900" marR="0" lvl="0" indent="-317500" algn="l" rtl="0">
              <a:lnSpc>
                <a:spcPct val="100000"/>
              </a:lnSpc>
              <a:spcBef>
                <a:spcPts val="1000"/>
              </a:spcBef>
              <a:spcAft>
                <a:spcPts val="0"/>
              </a:spcAft>
              <a:buClr>
                <a:srgbClr val="3F3F3F"/>
              </a:buClr>
              <a:buSzPct val="100000"/>
              <a:buFont typeface="Questrial"/>
              <a:buChar char="●"/>
            </a:pPr>
            <a:r>
              <a:rPr lang="de-DE" sz="2400" b="1">
                <a:solidFill>
                  <a:srgbClr val="3F3F3F"/>
                </a:solidFill>
                <a:latin typeface="Questrial"/>
                <a:ea typeface="Questrial"/>
                <a:cs typeface="Questrial"/>
                <a:sym typeface="Questrial"/>
              </a:rPr>
              <a:t>Ergebnis: Nicht festgelegt - aber Empfehlung angegeben</a:t>
            </a:r>
          </a:p>
        </p:txBody>
      </p:sp>
      <p:sp>
        <p:nvSpPr>
          <p:cNvPr id="223" name="Shape 223"/>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8</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2592925" y="624110"/>
            <a:ext cx="8911799" cy="1280999"/>
          </a:xfrm>
          <a:prstGeom prst="rect">
            <a:avLst/>
          </a:prstGeom>
          <a:noFill/>
          <a:ln>
            <a:noFill/>
          </a:ln>
        </p:spPr>
        <p:txBody>
          <a:bodyPr lIns="91425" tIns="45700" rIns="91425" bIns="45700" anchor="t" anchorCtr="0">
            <a:noAutofit/>
          </a:bodyPr>
          <a:lstStyle/>
          <a:p>
            <a:pPr marL="0" marR="0" lvl="0" indent="0" algn="l" rtl="0">
              <a:spcBef>
                <a:spcPts val="0"/>
              </a:spcBef>
              <a:buClr>
                <a:srgbClr val="C55A11"/>
              </a:buClr>
              <a:buSzPct val="25000"/>
              <a:buFont typeface="Questrial"/>
              <a:buNone/>
            </a:pPr>
            <a:r>
              <a:rPr lang="de-DE" sz="3600">
                <a:solidFill>
                  <a:srgbClr val="C55A11"/>
                </a:solidFill>
                <a:latin typeface="Questrial"/>
                <a:ea typeface="Questrial"/>
                <a:cs typeface="Questrial"/>
                <a:sym typeface="Questrial"/>
              </a:rPr>
              <a:t>Continuous Integration</a:t>
            </a:r>
          </a:p>
        </p:txBody>
      </p:sp>
      <p:sp>
        <p:nvSpPr>
          <p:cNvPr id="230" name="Shape 230"/>
          <p:cNvSpPr txBox="1">
            <a:spLocks noGrp="1"/>
          </p:cNvSpPr>
          <p:nvPr>
            <p:ph type="body" idx="1"/>
          </p:nvPr>
        </p:nvSpPr>
        <p:spPr>
          <a:xfrm>
            <a:off x="2589211" y="2133600"/>
            <a:ext cx="8915400" cy="4002300"/>
          </a:xfrm>
          <a:prstGeom prst="rect">
            <a:avLst/>
          </a:prstGeom>
          <a:noFill/>
          <a:ln>
            <a:noFill/>
          </a:ln>
        </p:spPr>
        <p:txBody>
          <a:bodyPr lIns="91425" tIns="45700" rIns="91425" bIns="45700" anchor="t" anchorCtr="0">
            <a:noAutofit/>
          </a:bodyPr>
          <a:lstStyle/>
          <a:p>
            <a:pPr marL="342900" marR="0" lvl="0" indent="-317500"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Travis CI</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Kontinuierliche Analyse des Codes</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Qualitätssicherung</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Direkte Rückmeldung</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Schnelle Auslieferung</a:t>
            </a:r>
          </a:p>
          <a:p>
            <a:pPr marR="0" lvl="1" algn="l" rtl="0">
              <a:spcBef>
                <a:spcPts val="1000"/>
              </a:spcBef>
              <a:spcAft>
                <a:spcPts val="0"/>
              </a:spcAft>
              <a:buClr>
                <a:srgbClr val="3F3F3F"/>
              </a:buClr>
              <a:buSzPct val="100000"/>
              <a:buFont typeface="Questrial"/>
              <a:buChar char="○"/>
            </a:pPr>
            <a:r>
              <a:rPr lang="de-DE" sz="2400">
                <a:solidFill>
                  <a:srgbClr val="3F3F3F"/>
                </a:solidFill>
                <a:latin typeface="Questrial"/>
                <a:ea typeface="Questrial"/>
                <a:cs typeface="Questrial"/>
                <a:sym typeface="Questrial"/>
              </a:rPr>
              <a:t>Verschiedene Laufzeitumgebungen</a:t>
            </a:r>
          </a:p>
        </p:txBody>
      </p:sp>
      <p:sp>
        <p:nvSpPr>
          <p:cNvPr id="231" name="Shape 231"/>
          <p:cNvSpPr txBox="1">
            <a:spLocks noGrp="1"/>
          </p:cNvSpPr>
          <p:nvPr>
            <p:ph type="sldNum" idx="12"/>
          </p:nvPr>
        </p:nvSpPr>
        <p:spPr>
          <a:xfrm>
            <a:off x="531812" y="787781"/>
            <a:ext cx="7797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2000" b="0" i="0" u="none" strike="noStrike" cap="none" baseline="0">
                <a:solidFill>
                  <a:srgbClr val="FEFFFF"/>
                </a:solidFill>
                <a:latin typeface="Questrial"/>
                <a:ea typeface="Questrial"/>
                <a:cs typeface="Questrial"/>
                <a:sym typeface="Questrial"/>
              </a:rPr>
              <a:t>9</a:t>
            </a:fld>
            <a:endParaRPr lang="de-DE" sz="2000" b="0" i="0" u="none" strike="noStrike" cap="none" baseline="0">
              <a:solidFill>
                <a:srgbClr val="FEFFFF"/>
              </a:solidFill>
              <a:latin typeface="Questrial"/>
              <a:ea typeface="Questrial"/>
              <a:cs typeface="Questrial"/>
              <a:sym typeface="Questrial"/>
            </a:endParaRPr>
          </a:p>
        </p:txBody>
      </p:sp>
    </p:spTree>
  </p:cSld>
  <p:clrMapOvr>
    <a:masterClrMapping/>
  </p:clrMapOvr>
  <p:transition spd="slow">
    <p:cut/>
  </p:transition>
</p:sld>
</file>

<file path=ppt/theme/theme1.xml><?xml version="1.0" encoding="utf-8"?>
<a:theme xmlns:a="http://schemas.openxmlformats.org/drawingml/2006/main" name="Fetzen">
  <a:themeElements>
    <a:clrScheme name="Lariss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Office PowerPoint</Application>
  <PresentationFormat>Benutzerdefiniert</PresentationFormat>
  <Paragraphs>83</Paragraphs>
  <Slides>10</Slides>
  <Notes>10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Fetzen</vt:lpstr>
      <vt:lpstr>PowerPoint-Präsentation</vt:lpstr>
      <vt:lpstr>Übersicht</vt:lpstr>
      <vt:lpstr>Ansprechpartner im Projektteam</vt:lpstr>
      <vt:lpstr>Zusätzliches, technisches Know-How</vt:lpstr>
      <vt:lpstr>Projektmanagement</vt:lpstr>
      <vt:lpstr>Issue-Tracking</vt:lpstr>
      <vt:lpstr>Versionsverwaltung</vt:lpstr>
      <vt:lpstr>Entwicklungsumgebung (IDE)</vt:lpstr>
      <vt:lpstr>Continuous Integration</vt:lpstr>
      <vt:lpstr>Tests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Claus Torben Haug</dc:creator>
  <cp:lastModifiedBy>Admin</cp:lastModifiedBy>
  <cp:revision>1</cp:revision>
  <dcterms:modified xsi:type="dcterms:W3CDTF">2015-04-08T06:25:12Z</dcterms:modified>
</cp:coreProperties>
</file>