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69" r:id="rId2"/>
    <p:sldId id="280" r:id="rId3"/>
    <p:sldId id="270" r:id="rId4"/>
    <p:sldId id="271" r:id="rId5"/>
    <p:sldId id="277" r:id="rId6"/>
    <p:sldId id="276" r:id="rId7"/>
    <p:sldId id="278" r:id="rId8"/>
    <p:sldId id="27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E2D"/>
    <a:srgbClr val="E91B5E"/>
    <a:srgbClr val="DF1264"/>
    <a:srgbClr val="42A6F4"/>
    <a:srgbClr val="2096F3"/>
    <a:srgbClr val="001132"/>
    <a:srgbClr val="BBDAF3"/>
    <a:srgbClr val="B31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AAEF9-E357-430F-AB9A-501AF318664F}" v="1" dt="2022-01-07T20:09:17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Bezerra Alves" userId="12673af9f750c44c" providerId="Windows Live" clId="Web-{F03AAEF9-E357-430F-AB9A-501AF318664F}"/>
    <pc:docChg chg="modSld">
      <pc:chgData name="Alessandro Bezerra Alves" userId="12673af9f750c44c" providerId="Windows Live" clId="Web-{F03AAEF9-E357-430F-AB9A-501AF318664F}" dt="2022-01-07T20:09:17.857" v="0"/>
      <pc:docMkLst>
        <pc:docMk/>
      </pc:docMkLst>
      <pc:sldChg chg="modTransition">
        <pc:chgData name="Alessandro Bezerra Alves" userId="12673af9f750c44c" providerId="Windows Live" clId="Web-{F03AAEF9-E357-430F-AB9A-501AF318664F}" dt="2022-01-07T20:09:17.857" v="0"/>
        <pc:sldMkLst>
          <pc:docMk/>
          <pc:sldMk cId="310103602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3" y="1124717"/>
            <a:ext cx="11036809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3" y="4727453"/>
            <a:ext cx="11036809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32" indent="0" algn="ctr">
              <a:buNone/>
              <a:defRPr sz="2000"/>
            </a:lvl2pPr>
            <a:lvl3pPr marL="914464" indent="0" algn="ctr">
              <a:buNone/>
              <a:defRPr sz="1800"/>
            </a:lvl3pPr>
            <a:lvl4pPr marL="1371697" indent="0" algn="ctr">
              <a:buNone/>
              <a:defRPr sz="1600"/>
            </a:lvl4pPr>
            <a:lvl5pPr marL="1828930" indent="0" algn="ctr">
              <a:buNone/>
              <a:defRPr sz="1600"/>
            </a:lvl5pPr>
            <a:lvl6pPr marL="2286161" indent="0" algn="ctr">
              <a:buNone/>
              <a:defRPr sz="1600"/>
            </a:lvl6pPr>
            <a:lvl7pPr marL="2743394" indent="0" algn="ctr">
              <a:buNone/>
              <a:defRPr sz="1600"/>
            </a:lvl7pPr>
            <a:lvl8pPr marL="3200627" indent="0" algn="ctr">
              <a:buNone/>
              <a:defRPr sz="1600"/>
            </a:lvl8pPr>
            <a:lvl9pPr marL="365785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1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1" y="6356350"/>
            <a:ext cx="2743201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5" y="346795"/>
            <a:ext cx="146304" cy="704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5" y="4501205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71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3" y="5"/>
            <a:ext cx="11167446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32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7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9" y="6356350"/>
            <a:ext cx="2743201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7" y="6356350"/>
            <a:ext cx="2743201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3" y="4981426"/>
            <a:ext cx="11134955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7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5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50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3" y="5"/>
            <a:ext cx="11167446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32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7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7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9" y="6356350"/>
            <a:ext cx="2743201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7" y="6356350"/>
            <a:ext cx="2743201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5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3" y="5"/>
            <a:ext cx="11167446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32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7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4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32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30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4" indent="0">
              <a:buNone/>
              <a:defRPr sz="1600" b="1"/>
            </a:lvl7pPr>
            <a:lvl8pPr marL="3200627" indent="0">
              <a:buNone/>
              <a:defRPr sz="1600" b="1"/>
            </a:lvl8pPr>
            <a:lvl9pPr marL="365785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93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7" y="2372654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32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30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4" indent="0">
              <a:buNone/>
              <a:defRPr sz="1600" b="1"/>
            </a:lvl7pPr>
            <a:lvl8pPr marL="3200627" indent="0">
              <a:buNone/>
              <a:defRPr sz="1600" b="1"/>
            </a:lvl8pPr>
            <a:lvl9pPr marL="365785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7" y="3203688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9" y="6356350"/>
            <a:ext cx="2743201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7" y="6356350"/>
            <a:ext cx="2743201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6" y="1533527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6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1938533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4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2" y="1162035"/>
            <a:ext cx="3740741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7" y="1618380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1" y="1709932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1" y="3429005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32" indent="0">
              <a:buNone/>
              <a:defRPr sz="1400"/>
            </a:lvl2pPr>
            <a:lvl3pPr marL="914464" indent="0">
              <a:buNone/>
              <a:defRPr sz="1200"/>
            </a:lvl3pPr>
            <a:lvl4pPr marL="1371697" indent="0">
              <a:buNone/>
              <a:defRPr sz="1000"/>
            </a:lvl4pPr>
            <a:lvl5pPr marL="1828930" indent="0">
              <a:buNone/>
              <a:defRPr sz="1000"/>
            </a:lvl5pPr>
            <a:lvl6pPr marL="2286161" indent="0">
              <a:buNone/>
              <a:defRPr sz="1000"/>
            </a:lvl6pPr>
            <a:lvl7pPr marL="2743394" indent="0">
              <a:buNone/>
              <a:defRPr sz="1000"/>
            </a:lvl7pPr>
            <a:lvl8pPr marL="3200627" indent="0">
              <a:buNone/>
              <a:defRPr sz="1000"/>
            </a:lvl8pPr>
            <a:lvl9pPr marL="365785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1" y="6356350"/>
            <a:ext cx="2743201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2" y="1162035"/>
            <a:ext cx="3740741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7" y="1618380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1" y="1709932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32" indent="0">
              <a:buNone/>
              <a:defRPr sz="2800"/>
            </a:lvl2pPr>
            <a:lvl3pPr marL="914464" indent="0">
              <a:buNone/>
              <a:defRPr sz="2400"/>
            </a:lvl3pPr>
            <a:lvl4pPr marL="1371697" indent="0">
              <a:buNone/>
              <a:defRPr sz="2000"/>
            </a:lvl4pPr>
            <a:lvl5pPr marL="1828930" indent="0">
              <a:buNone/>
              <a:defRPr sz="2000"/>
            </a:lvl5pPr>
            <a:lvl6pPr marL="2286161" indent="0">
              <a:buNone/>
              <a:defRPr sz="2000"/>
            </a:lvl6pPr>
            <a:lvl7pPr marL="2743394" indent="0">
              <a:buNone/>
              <a:defRPr sz="2000"/>
            </a:lvl7pPr>
            <a:lvl8pPr marL="3200627" indent="0">
              <a:buNone/>
              <a:defRPr sz="2000"/>
            </a:lvl8pPr>
            <a:lvl9pPr marL="365785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1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32" indent="0">
              <a:buNone/>
              <a:defRPr sz="1400"/>
            </a:lvl2pPr>
            <a:lvl3pPr marL="914464" indent="0">
              <a:buNone/>
              <a:defRPr sz="1200"/>
            </a:lvl3pPr>
            <a:lvl4pPr marL="1371697" indent="0">
              <a:buNone/>
              <a:defRPr sz="1000"/>
            </a:lvl4pPr>
            <a:lvl5pPr marL="1828930" indent="0">
              <a:buNone/>
              <a:defRPr sz="1000"/>
            </a:lvl5pPr>
            <a:lvl6pPr marL="2286161" indent="0">
              <a:buNone/>
              <a:defRPr sz="1000"/>
            </a:lvl6pPr>
            <a:lvl7pPr marL="2743394" indent="0">
              <a:buNone/>
              <a:defRPr sz="1000"/>
            </a:lvl7pPr>
            <a:lvl8pPr marL="3200627" indent="0">
              <a:buNone/>
              <a:defRPr sz="1000"/>
            </a:lvl8pPr>
            <a:lvl9pPr marL="365785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1" y="6356350"/>
            <a:ext cx="2743201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0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2" y="6356350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0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txStyles>
    <p:titleStyle>
      <a:lvl1pPr algn="l" defTabSz="9144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7" indent="-228617" algn="l" defTabSz="914464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9" indent="-228617" algn="l" defTabSz="914464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1" indent="-228617" algn="l" defTabSz="914464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3" indent="-228617" algn="l" defTabSz="914464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6" indent="-228617" algn="l" defTabSz="914464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78" indent="-228617" algn="l" defTabSz="9144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0" indent="-228617" algn="l" defTabSz="9144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2" indent="-228617" algn="l" defTabSz="9144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6" indent="-228617" algn="l" defTabSz="9144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1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9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 descr="Tela de computador com jogo&#10;&#10;Descrição gerada automaticamente">
            <a:extLst>
              <a:ext uri="{FF2B5EF4-FFF2-40B4-BE49-F238E27FC236}">
                <a16:creationId xmlns:a16="http://schemas.microsoft.com/office/drawing/2014/main" id="{4B01BF8C-9942-4483-8D02-CE2D68077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 b="18810"/>
          <a:stretch/>
        </p:blipFill>
        <p:spPr>
          <a:xfrm>
            <a:off x="20" y="0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effectLst>
            <a:outerShdw blurRad="4572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F50A7D-FFB7-4AE3-BBB7-5C3487476867}"/>
              </a:ext>
            </a:extLst>
          </p:cNvPr>
          <p:cNvSpPr txBox="1"/>
          <p:nvPr/>
        </p:nvSpPr>
        <p:spPr>
          <a:xfrm>
            <a:off x="387337" y="1314000"/>
            <a:ext cx="5382888" cy="983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E91B5E"/>
                </a:solidFill>
                <a:latin typeface="Roboto" pitchFamily="2" charset="0"/>
                <a:ea typeface="Roboto" pitchFamily="2" charset="0"/>
                <a:cs typeface="+mj-cs"/>
              </a:rPr>
              <a:t>Solution Sprint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57E18D-84B7-4197-9BC2-4505F2A41FB3}"/>
              </a:ext>
            </a:extLst>
          </p:cNvPr>
          <p:cNvSpPr txBox="1"/>
          <p:nvPr/>
        </p:nvSpPr>
        <p:spPr>
          <a:xfrm>
            <a:off x="3363985" y="1227074"/>
            <a:ext cx="1640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>
                <a:solidFill>
                  <a:srgbClr val="E91B5E"/>
                </a:solidFill>
                <a:latin typeface="Roboto" pitchFamily="2" charset="0"/>
                <a:ea typeface="Roboto" pitchFamily="2" charset="0"/>
                <a:cs typeface="+mj-cs"/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2726087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CF427-D59D-4094-8A75-50307DD5FEFA}"/>
              </a:ext>
            </a:extLst>
          </p:cNvPr>
          <p:cNvSpPr txBox="1"/>
          <p:nvPr/>
        </p:nvSpPr>
        <p:spPr>
          <a:xfrm>
            <a:off x="917239" y="2471505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1475C7-6A21-4B4A-8A2F-527BBACA3B98}"/>
              </a:ext>
            </a:extLst>
          </p:cNvPr>
          <p:cNvSpPr txBox="1"/>
          <p:nvPr/>
        </p:nvSpPr>
        <p:spPr>
          <a:xfrm>
            <a:off x="1196236" y="695195"/>
            <a:ext cx="37281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err="1">
                <a:solidFill>
                  <a:srgbClr val="E91B5E"/>
                </a:solidFill>
                <a:ea typeface="+mn-lt"/>
                <a:cs typeface="+mn-lt"/>
              </a:rPr>
              <a:t>Integrantes</a:t>
            </a:r>
            <a:endParaRPr lang="pt-BR" sz="4800">
              <a:solidFill>
                <a:srgbClr val="E91B5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63753-C943-4BA1-9B8D-E1EC7C928E16}"/>
              </a:ext>
            </a:extLst>
          </p:cNvPr>
          <p:cNvSpPr txBox="1"/>
          <p:nvPr/>
        </p:nvSpPr>
        <p:spPr>
          <a:xfrm>
            <a:off x="851525" y="2330290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2000">
              <a:latin typeface="Roboto Lt"/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Roboto Lt"/>
              </a:rPr>
              <a:t>Alessandro </a:t>
            </a:r>
            <a:r>
              <a:rPr lang="en-US" sz="2000" err="1">
                <a:latin typeface="Roboto Lt"/>
              </a:rPr>
              <a:t>Bezerra</a:t>
            </a:r>
            <a:r>
              <a:rPr lang="en-US" sz="2000">
                <a:latin typeface="Roboto Lt"/>
              </a:rPr>
              <a:t> Alves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Roboto Lt"/>
              </a:rPr>
              <a:t>Cristina Abrantes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Roboto Lt"/>
              </a:rPr>
              <a:t>Patrícia</a:t>
            </a:r>
            <a:r>
              <a:rPr lang="en-US" sz="2000">
                <a:latin typeface="Roboto Lt"/>
              </a:rPr>
              <a:t> Claro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FDB4F-1D0B-41EA-B2F2-6BE3C8DD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3" y="715533"/>
            <a:ext cx="180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em pé, vara, grande, mesa&#10;&#10;Descrição gerada automaticamente">
            <a:extLst>
              <a:ext uri="{FF2B5EF4-FFF2-40B4-BE49-F238E27FC236}">
                <a16:creationId xmlns:a16="http://schemas.microsoft.com/office/drawing/2014/main" id="{884023B7-4FEA-4FFE-A6E7-BD178B0A4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91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E2800D-BA8A-44E5-A956-D589FF3AFF91}"/>
              </a:ext>
            </a:extLst>
          </p:cNvPr>
          <p:cNvSpPr txBox="1"/>
          <p:nvPr/>
        </p:nvSpPr>
        <p:spPr>
          <a:xfrm>
            <a:off x="481029" y="1798638"/>
            <a:ext cx="4023360" cy="2460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err="1">
                <a:latin typeface="Roboto Lt" pitchFamily="2" charset="0"/>
                <a:ea typeface="Roboto Lt" pitchFamily="2" charset="0"/>
                <a:cs typeface="+mj-cs"/>
              </a:rPr>
              <a:t>Proposta</a:t>
            </a:r>
            <a:r>
              <a:rPr lang="en-US" sz="4400" b="1">
                <a:latin typeface="Roboto Lt" pitchFamily="2" charset="0"/>
                <a:ea typeface="Roboto Lt" pitchFamily="2" charset="0"/>
                <a:cs typeface="+mj-cs"/>
              </a:rPr>
              <a:t> de </a:t>
            </a:r>
            <a:r>
              <a:rPr lang="en-US" sz="4400" b="1" err="1">
                <a:latin typeface="Roboto Lt" pitchFamily="2" charset="0"/>
                <a:ea typeface="Roboto Lt" pitchFamily="2" charset="0"/>
                <a:cs typeface="+mj-cs"/>
              </a:rPr>
              <a:t>Arquitetura</a:t>
            </a:r>
            <a:endParaRPr lang="en-US" sz="4400" b="1">
              <a:latin typeface="Roboto Lt" pitchFamily="2" charset="0"/>
              <a:ea typeface="Roboto Lt" pitchFamily="2" charset="0"/>
              <a:cs typeface="+mj-cs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036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52FE216-DFB2-43D4-B24F-6D4CA263F5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4" y="613598"/>
            <a:ext cx="9918836" cy="594871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EE7601-A3D7-4323-88AB-F0096517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4" y="558713"/>
            <a:ext cx="4228622" cy="6003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376A8F-0C27-465D-99D8-C490025DB067}"/>
              </a:ext>
            </a:extLst>
          </p:cNvPr>
          <p:cNvSpPr txBox="1"/>
          <p:nvPr/>
        </p:nvSpPr>
        <p:spPr>
          <a:xfrm>
            <a:off x="676275" y="613598"/>
            <a:ext cx="92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PART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9549C-33C2-4168-B0B4-6EBD033EEFE3}"/>
              </a:ext>
            </a:extLst>
          </p:cNvPr>
          <p:cNvSpPr txBox="1"/>
          <p:nvPr/>
        </p:nvSpPr>
        <p:spPr>
          <a:xfrm>
            <a:off x="5792732" y="613598"/>
            <a:ext cx="92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PART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30268F-76A3-4813-A9B8-1EA34FE1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605" y="613599"/>
            <a:ext cx="4336901" cy="3286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DDFB17-0E82-4B91-B10B-BE714C96A4B6}"/>
              </a:ext>
            </a:extLst>
          </p:cNvPr>
          <p:cNvSpPr txBox="1"/>
          <p:nvPr/>
        </p:nvSpPr>
        <p:spPr>
          <a:xfrm>
            <a:off x="9961488" y="558713"/>
            <a:ext cx="92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PART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1F2582-1C50-472C-A3B5-5E0C798C7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129" y="800100"/>
            <a:ext cx="1381306" cy="57313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55EFF0-EF33-4876-8A49-A659E93A0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982" y="5838538"/>
            <a:ext cx="2193229" cy="7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660053FF-3F4C-46EA-B638-C1945BCD2D3D}"/>
              </a:ext>
            </a:extLst>
          </p:cNvPr>
          <p:cNvSpPr txBox="1"/>
          <p:nvPr/>
        </p:nvSpPr>
        <p:spPr>
          <a:xfrm>
            <a:off x="337822" y="5236892"/>
            <a:ext cx="3210721" cy="812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err="1">
                <a:latin typeface="+mj-lt"/>
                <a:ea typeface="+mj-ea"/>
                <a:cs typeface="+mj-cs"/>
              </a:rPr>
              <a:t>Armazenamento</a:t>
            </a:r>
            <a:r>
              <a:rPr lang="en-US" sz="2400" b="1">
                <a:latin typeface="+mj-lt"/>
                <a:ea typeface="+mj-ea"/>
                <a:cs typeface="+mj-cs"/>
              </a:rPr>
              <a:t> dos </a:t>
            </a:r>
            <a:r>
              <a:rPr lang="en-US" sz="2400" b="1" err="1">
                <a:latin typeface="+mj-lt"/>
                <a:ea typeface="+mj-ea"/>
                <a:cs typeface="+mj-cs"/>
              </a:rPr>
              <a:t>arquivos</a:t>
            </a:r>
            <a:endParaRPr lang="en-US" sz="2400" b="1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65AAA4-B212-4B02-B43B-603BCCF3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0" y="934047"/>
            <a:ext cx="9940129" cy="2278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4890A8-FCBC-4A2D-A0C0-4CE32FF8A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468" y="2778711"/>
            <a:ext cx="7423391" cy="26707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20002-16AA-4D7B-A8D8-1B5172F1847D}"/>
              </a:ext>
            </a:extLst>
          </p:cNvPr>
          <p:cNvCxnSpPr>
            <a:cxnSpLocks/>
          </p:cNvCxnSpPr>
          <p:nvPr/>
        </p:nvCxnSpPr>
        <p:spPr>
          <a:xfrm>
            <a:off x="337822" y="6049786"/>
            <a:ext cx="3122857" cy="0"/>
          </a:xfrm>
          <a:prstGeom prst="line">
            <a:avLst/>
          </a:prstGeom>
          <a:ln w="28575">
            <a:solidFill>
              <a:srgbClr val="E91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63">
            <a:extLst>
              <a:ext uri="{FF2B5EF4-FFF2-40B4-BE49-F238E27FC236}">
                <a16:creationId xmlns:a16="http://schemas.microsoft.com/office/drawing/2014/main" id="{BBA6ADBD-D0C7-47C7-A6C7-B2879E04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4" y="727789"/>
            <a:ext cx="383474" cy="38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207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660053FF-3F4C-46EA-B638-C1945BCD2D3D}"/>
              </a:ext>
            </a:extLst>
          </p:cNvPr>
          <p:cNvSpPr txBox="1"/>
          <p:nvPr/>
        </p:nvSpPr>
        <p:spPr>
          <a:xfrm>
            <a:off x="337822" y="5168881"/>
            <a:ext cx="3210721" cy="812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err="1">
                <a:latin typeface="+mj-lt"/>
                <a:ea typeface="+mj-ea"/>
                <a:cs typeface="+mj-cs"/>
              </a:rPr>
              <a:t>Movimentação</a:t>
            </a:r>
            <a:r>
              <a:rPr lang="en-US" sz="2400" b="1">
                <a:latin typeface="+mj-lt"/>
                <a:ea typeface="+mj-ea"/>
                <a:cs typeface="+mj-cs"/>
              </a:rPr>
              <a:t> e transf. dos </a:t>
            </a:r>
            <a:r>
              <a:rPr lang="en-US" sz="2400" b="1" err="1">
                <a:latin typeface="+mj-lt"/>
                <a:ea typeface="+mj-ea"/>
                <a:cs typeface="+mj-cs"/>
              </a:rPr>
              <a:t>arquivos</a:t>
            </a:r>
            <a:endParaRPr lang="en-US" sz="2400" b="1"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20002-16AA-4D7B-A8D8-1B5172F1847D}"/>
              </a:ext>
            </a:extLst>
          </p:cNvPr>
          <p:cNvCxnSpPr>
            <a:cxnSpLocks/>
          </p:cNvCxnSpPr>
          <p:nvPr/>
        </p:nvCxnSpPr>
        <p:spPr>
          <a:xfrm>
            <a:off x="425686" y="5981775"/>
            <a:ext cx="3122857" cy="0"/>
          </a:xfrm>
          <a:prstGeom prst="line">
            <a:avLst/>
          </a:prstGeom>
          <a:ln w="28575">
            <a:solidFill>
              <a:srgbClr val="E91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0E57891-AB7F-403C-9D64-C93F1219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06" y="733642"/>
            <a:ext cx="7503089" cy="1396896"/>
          </a:xfrm>
          <a:prstGeom prst="rect">
            <a:avLst/>
          </a:prstGeom>
        </p:spPr>
      </p:pic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307D6109-A9A3-4C9B-95AE-F6EE6A1B0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7623"/>
            <a:ext cx="1272356" cy="81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8C0FC-72F4-4A67-B48A-FA8F3A575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001" y="1878190"/>
            <a:ext cx="6172693" cy="413034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4E169DB-8BD0-43C3-9EDF-01697C314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63" y="1652599"/>
            <a:ext cx="887674" cy="4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8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660053FF-3F4C-46EA-B638-C1945BCD2D3D}"/>
              </a:ext>
            </a:extLst>
          </p:cNvPr>
          <p:cNvSpPr txBox="1"/>
          <p:nvPr/>
        </p:nvSpPr>
        <p:spPr>
          <a:xfrm>
            <a:off x="337822" y="5168881"/>
            <a:ext cx="3210721" cy="812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err="1">
                <a:latin typeface="+mj-lt"/>
                <a:ea typeface="+mj-ea"/>
                <a:cs typeface="+mj-cs"/>
              </a:rPr>
              <a:t>Materialização</a:t>
            </a:r>
            <a:r>
              <a:rPr lang="en-US" sz="2400" b="1">
                <a:latin typeface="+mj-lt"/>
                <a:ea typeface="+mj-ea"/>
                <a:cs typeface="+mj-cs"/>
              </a:rPr>
              <a:t> dos Dados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20002-16AA-4D7B-A8D8-1B5172F1847D}"/>
              </a:ext>
            </a:extLst>
          </p:cNvPr>
          <p:cNvCxnSpPr>
            <a:cxnSpLocks/>
          </p:cNvCxnSpPr>
          <p:nvPr/>
        </p:nvCxnSpPr>
        <p:spPr>
          <a:xfrm>
            <a:off x="425686" y="5981775"/>
            <a:ext cx="3122857" cy="0"/>
          </a:xfrm>
          <a:prstGeom prst="line">
            <a:avLst/>
          </a:prstGeom>
          <a:ln w="28575">
            <a:solidFill>
              <a:srgbClr val="E91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9E7B00-42FE-4F11-A083-32A3AA4D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8" y="471017"/>
            <a:ext cx="9669944" cy="2436204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27B6A06-647F-4E64-A0B5-793545F30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8" y="74983"/>
            <a:ext cx="790837" cy="792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1880F-7CAD-426D-9CC9-E25F2543D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048" y="2692473"/>
            <a:ext cx="6845418" cy="2808602"/>
          </a:xfrm>
          <a:prstGeom prst="rect">
            <a:avLst/>
          </a:prstGeom>
        </p:spPr>
      </p:pic>
      <p:pic>
        <p:nvPicPr>
          <p:cNvPr id="12" name="Graphic 7">
            <a:extLst>
              <a:ext uri="{FF2B5EF4-FFF2-40B4-BE49-F238E27FC236}">
                <a16:creationId xmlns:a16="http://schemas.microsoft.com/office/drawing/2014/main" id="{58B60E1A-B555-4319-85DB-A05A944C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297" y="26924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0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CF427-D59D-4094-8A75-50307DD5FEFA}"/>
              </a:ext>
            </a:extLst>
          </p:cNvPr>
          <p:cNvSpPr txBox="1"/>
          <p:nvPr/>
        </p:nvSpPr>
        <p:spPr>
          <a:xfrm>
            <a:off x="917239" y="2471505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Roboto Lt"/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Roboto Lt"/>
              </a:rPr>
              <a:t>Configuração</a:t>
            </a:r>
            <a:r>
              <a:rPr lang="en-US" sz="2000">
                <a:latin typeface="Roboto Lt"/>
              </a:rPr>
              <a:t> de TTL para </a:t>
            </a:r>
            <a:r>
              <a:rPr lang="en-US" sz="2000" err="1">
                <a:latin typeface="Roboto Lt"/>
              </a:rPr>
              <a:t>os</a:t>
            </a:r>
            <a:r>
              <a:rPr lang="en-US" sz="2000">
                <a:latin typeface="Roboto Lt"/>
              </a:rPr>
              <a:t> buckets S3 Glacier e </a:t>
            </a:r>
            <a:r>
              <a:rPr lang="en-US" sz="2000" err="1">
                <a:latin typeface="Roboto Lt"/>
              </a:rPr>
              <a:t>expurgo</a:t>
            </a:r>
            <a:r>
              <a:rPr lang="en-US" sz="2000">
                <a:latin typeface="Roboto Lt"/>
              </a:rPr>
              <a:t> dos </a:t>
            </a:r>
            <a:r>
              <a:rPr lang="en-US" sz="2000" err="1">
                <a:latin typeface="Roboto Lt"/>
              </a:rPr>
              <a:t>arquivos</a:t>
            </a:r>
            <a:r>
              <a:rPr lang="en-US" sz="2000">
                <a:latin typeface="Roboto Lt"/>
              </a:rPr>
              <a:t>;</a:t>
            </a:r>
            <a:endParaRPr lang="en-US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Roboto Lt"/>
              </a:rPr>
              <a:t>Fazer a </a:t>
            </a:r>
            <a:r>
              <a:rPr lang="en-US" sz="2000" err="1">
                <a:latin typeface="Roboto Lt"/>
              </a:rPr>
              <a:t>leitura</a:t>
            </a:r>
            <a:r>
              <a:rPr lang="en-US" sz="2000">
                <a:latin typeface="Roboto Lt"/>
              </a:rPr>
              <a:t> e </a:t>
            </a:r>
            <a:r>
              <a:rPr lang="en-US" sz="2000" err="1">
                <a:latin typeface="Roboto Lt"/>
              </a:rPr>
              <a:t>geração</a:t>
            </a:r>
            <a:r>
              <a:rPr lang="en-US" sz="2000">
                <a:latin typeface="Roboto Lt"/>
              </a:rPr>
              <a:t> dos </a:t>
            </a:r>
            <a:r>
              <a:rPr lang="en-US" sz="2000" err="1">
                <a:latin typeface="Roboto Lt"/>
              </a:rPr>
              <a:t>arquivos</a:t>
            </a:r>
            <a:r>
              <a:rPr lang="en-US" sz="2000">
                <a:latin typeface="Roboto Lt"/>
              </a:rPr>
              <a:t> </a:t>
            </a:r>
            <a:r>
              <a:rPr lang="en-US" sz="2000" err="1">
                <a:latin typeface="Roboto Lt"/>
              </a:rPr>
              <a:t>em</a:t>
            </a:r>
            <a:r>
              <a:rPr lang="en-US" sz="2000">
                <a:latin typeface="Roboto Lt"/>
              </a:rPr>
              <a:t> </a:t>
            </a:r>
            <a:r>
              <a:rPr lang="en-US" sz="2000" err="1">
                <a:latin typeface="Roboto Lt"/>
              </a:rPr>
              <a:t>memória</a:t>
            </a:r>
            <a:r>
              <a:rPr lang="en-US" sz="2000">
                <a:latin typeface="Roboto Lt"/>
              </a:rPr>
              <a:t> e tempo de </a:t>
            </a:r>
            <a:r>
              <a:rPr lang="en-US" sz="2000" err="1">
                <a:latin typeface="Roboto Lt"/>
              </a:rPr>
              <a:t>execução</a:t>
            </a:r>
            <a:r>
              <a:rPr lang="en-US" sz="2000">
                <a:latin typeface="Roboto Lt"/>
              </a:rPr>
              <a:t>, </a:t>
            </a:r>
            <a:r>
              <a:rPr lang="en-US" sz="2000" err="1">
                <a:latin typeface="Roboto Lt"/>
              </a:rPr>
              <a:t>não</a:t>
            </a:r>
            <a:r>
              <a:rPr lang="en-US" sz="2000">
                <a:latin typeface="Roboto Lt"/>
              </a:rPr>
              <a:t> </a:t>
            </a:r>
            <a:r>
              <a:rPr lang="en-US" sz="2000" err="1">
                <a:latin typeface="Roboto Lt"/>
              </a:rPr>
              <a:t>através</a:t>
            </a:r>
            <a:r>
              <a:rPr lang="en-US" sz="2000">
                <a:latin typeface="Roboto Lt"/>
              </a:rPr>
              <a:t> </a:t>
            </a:r>
            <a:r>
              <a:rPr lang="en-US" sz="2000" err="1">
                <a:latin typeface="Roboto Lt"/>
              </a:rPr>
              <a:t>arquivos</a:t>
            </a:r>
            <a:r>
              <a:rPr lang="en-US" sz="2000">
                <a:latin typeface="Roboto Lt"/>
              </a:rPr>
              <a:t> </a:t>
            </a:r>
            <a:r>
              <a:rPr lang="en-US" sz="2000" err="1">
                <a:latin typeface="Roboto Lt"/>
              </a:rPr>
              <a:t>em</a:t>
            </a:r>
            <a:r>
              <a:rPr lang="en-US" sz="2000">
                <a:latin typeface="Roboto Lt"/>
              </a:rPr>
              <a:t> disco (</a:t>
            </a:r>
            <a:r>
              <a:rPr lang="en-US" sz="2000" err="1">
                <a:latin typeface="Roboto Lt"/>
              </a:rPr>
              <a:t>exemplos</a:t>
            </a:r>
            <a:r>
              <a:rPr lang="en-US" sz="2000">
                <a:latin typeface="Roboto Lt"/>
              </a:rPr>
              <a:t> </a:t>
            </a:r>
            <a:r>
              <a:rPr lang="en-US" sz="2000" err="1">
                <a:latin typeface="Roboto Lt"/>
              </a:rPr>
              <a:t>arquivos</a:t>
            </a:r>
            <a:r>
              <a:rPr lang="en-US" sz="2000">
                <a:latin typeface="Roboto Lt"/>
              </a:rPr>
              <a:t> json para o kinesis);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Roboto Lt"/>
              </a:rPr>
              <a:t>Importância</a:t>
            </a:r>
            <a:r>
              <a:rPr lang="en-US" sz="2000">
                <a:latin typeface="Roboto Lt"/>
              </a:rPr>
              <a:t> de um </a:t>
            </a:r>
            <a:r>
              <a:rPr lang="en-US" sz="2000" err="1">
                <a:latin typeface="Roboto Lt"/>
              </a:rPr>
              <a:t>código</a:t>
            </a:r>
            <a:r>
              <a:rPr lang="en-US" sz="2000">
                <a:latin typeface="Roboto Lt"/>
              </a:rPr>
              <a:t> python clean e </a:t>
            </a:r>
            <a:r>
              <a:rPr lang="en-US" sz="2000" err="1">
                <a:latin typeface="Roboto Lt"/>
              </a:rPr>
              <a:t>instrumentado</a:t>
            </a:r>
            <a:r>
              <a:rPr lang="en-US" sz="2000">
                <a:latin typeface="Roboto Lt"/>
              </a:rPr>
              <a:t> para </a:t>
            </a:r>
            <a:r>
              <a:rPr lang="en-US" sz="2000" err="1">
                <a:latin typeface="Roboto Lt"/>
              </a:rPr>
              <a:t>redução</a:t>
            </a:r>
            <a:r>
              <a:rPr lang="en-US" sz="2000">
                <a:latin typeface="Roboto Lt"/>
              </a:rPr>
              <a:t> do tempo de </a:t>
            </a:r>
            <a:r>
              <a:rPr lang="en-US" sz="2000" err="1">
                <a:latin typeface="Roboto Lt"/>
              </a:rPr>
              <a:t>execução</a:t>
            </a:r>
            <a:r>
              <a:rPr lang="en-US" sz="2000">
                <a:latin typeface="Roboto Lt"/>
              </a:rPr>
              <a:t> e </a:t>
            </a:r>
            <a:r>
              <a:rPr lang="en-US" sz="2000" err="1">
                <a:latin typeface="Roboto Lt"/>
              </a:rPr>
              <a:t>facilidade</a:t>
            </a:r>
            <a:r>
              <a:rPr lang="en-US" sz="2000">
                <a:latin typeface="Roboto Lt"/>
              </a:rPr>
              <a:t> de </a:t>
            </a:r>
            <a:r>
              <a:rPr lang="en-US" sz="2000" err="1">
                <a:latin typeface="Roboto Lt"/>
              </a:rPr>
              <a:t>análise</a:t>
            </a:r>
            <a:r>
              <a:rPr lang="en-US" sz="2000">
                <a:latin typeface="Roboto Lt"/>
              </a:rPr>
              <a:t> por outros </a:t>
            </a:r>
            <a:r>
              <a:rPr lang="en-US" sz="2000" err="1">
                <a:latin typeface="Roboto Lt"/>
              </a:rPr>
              <a:t>profissionais</a:t>
            </a:r>
            <a:r>
              <a:rPr lang="en-US" sz="2000">
                <a:latin typeface="Roboto Lt"/>
              </a:rPr>
              <a:t>;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Roboto Lt"/>
              </a:rPr>
              <a:t>Otimização</a:t>
            </a:r>
            <a:r>
              <a:rPr lang="en-US" sz="2000">
                <a:latin typeface="Roboto Lt"/>
              </a:rPr>
              <a:t> do </a:t>
            </a:r>
            <a:r>
              <a:rPr lang="en-US" sz="2000" err="1">
                <a:latin typeface="Roboto Lt"/>
              </a:rPr>
              <a:t>código</a:t>
            </a:r>
            <a:r>
              <a:rPr lang="en-US" sz="2000">
                <a:latin typeface="Roboto Lt"/>
              </a:rPr>
              <a:t> lambda que </a:t>
            </a:r>
            <a:r>
              <a:rPr lang="en-US" sz="2000" err="1">
                <a:latin typeface="Roboto Lt"/>
              </a:rPr>
              <a:t>faz</a:t>
            </a:r>
            <a:r>
              <a:rPr lang="en-US" sz="2000">
                <a:latin typeface="Roboto Lt"/>
              </a:rPr>
              <a:t> o handler do Kinesis para o </a:t>
            </a:r>
            <a:r>
              <a:rPr lang="en-US" sz="2000" err="1">
                <a:latin typeface="Roboto Lt"/>
              </a:rPr>
              <a:t>envio</a:t>
            </a:r>
            <a:r>
              <a:rPr lang="en-US" sz="2000">
                <a:latin typeface="Roboto Lt"/>
              </a:rPr>
              <a:t> de </a:t>
            </a:r>
            <a:r>
              <a:rPr lang="en-US" sz="2000" err="1">
                <a:latin typeface="Roboto Lt"/>
              </a:rPr>
              <a:t>pacotes</a:t>
            </a:r>
            <a:r>
              <a:rPr lang="en-US" sz="2000">
                <a:latin typeface="Roboto Lt"/>
              </a:rPr>
              <a:t> </a:t>
            </a:r>
            <a:r>
              <a:rPr lang="en-US" sz="2000" err="1">
                <a:latin typeface="Roboto Lt"/>
              </a:rPr>
              <a:t>ao</a:t>
            </a:r>
            <a:r>
              <a:rPr lang="en-US" sz="2000">
                <a:latin typeface="Roboto Lt"/>
              </a:rPr>
              <a:t> </a:t>
            </a:r>
            <a:r>
              <a:rPr lang="en-US" sz="2000" err="1">
                <a:latin typeface="Roboto Lt"/>
              </a:rPr>
              <a:t>invés</a:t>
            </a:r>
            <a:r>
              <a:rPr lang="en-US" sz="2000">
                <a:latin typeface="Roboto Lt"/>
              </a:rPr>
              <a:t> do </a:t>
            </a:r>
            <a:r>
              <a:rPr lang="en-US" sz="2000" err="1">
                <a:latin typeface="Roboto Lt"/>
              </a:rPr>
              <a:t>envio</a:t>
            </a:r>
            <a:r>
              <a:rPr lang="en-US" sz="2000">
                <a:latin typeface="Roboto Lt"/>
              </a:rPr>
              <a:t> </a:t>
            </a:r>
            <a:r>
              <a:rPr lang="en-US" sz="2000" err="1">
                <a:latin typeface="Roboto Lt"/>
              </a:rPr>
              <a:t>linha</a:t>
            </a:r>
            <a:r>
              <a:rPr lang="en-US" sz="2000">
                <a:latin typeface="Roboto Lt"/>
              </a:rPr>
              <a:t> a </a:t>
            </a:r>
            <a:r>
              <a:rPr lang="en-US" sz="2000" err="1">
                <a:latin typeface="Roboto Lt"/>
              </a:rPr>
              <a:t>linha</a:t>
            </a:r>
            <a:r>
              <a:rPr lang="en-US" sz="2000">
                <a:latin typeface="Roboto Lt"/>
              </a:rPr>
              <a:t>, </a:t>
            </a:r>
            <a:r>
              <a:rPr lang="en-US" sz="2000" err="1">
                <a:latin typeface="Roboto Lt"/>
              </a:rPr>
              <a:t>reduzindo</a:t>
            </a:r>
            <a:r>
              <a:rPr lang="en-US" sz="2000">
                <a:latin typeface="Roboto Lt"/>
              </a:rPr>
              <a:t> o </a:t>
            </a:r>
            <a:r>
              <a:rPr lang="en-US" sz="2000" err="1">
                <a:latin typeface="Roboto Lt"/>
              </a:rPr>
              <a:t>número</a:t>
            </a:r>
            <a:r>
              <a:rPr lang="en-US" sz="2000">
                <a:latin typeface="Roboto Lt"/>
              </a:rPr>
              <a:t> de </a:t>
            </a:r>
            <a:r>
              <a:rPr lang="en-US" sz="2000" err="1">
                <a:latin typeface="Roboto Lt"/>
              </a:rPr>
              <a:t>iterações</a:t>
            </a:r>
            <a:r>
              <a:rPr lang="en-US" sz="2000">
                <a:latin typeface="Roboto Lt"/>
              </a:rPr>
              <a:t>;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1475C7-6A21-4B4A-8A2F-527BBACA3B98}"/>
              </a:ext>
            </a:extLst>
          </p:cNvPr>
          <p:cNvSpPr txBox="1"/>
          <p:nvPr/>
        </p:nvSpPr>
        <p:spPr>
          <a:xfrm>
            <a:off x="1196236" y="695195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solidFill>
                  <a:srgbClr val="E91B5E"/>
                </a:solidFill>
                <a:ea typeface="+mn-lt"/>
                <a:cs typeface="+mn-lt"/>
              </a:rPr>
              <a:t>Backlog</a:t>
            </a:r>
            <a:endParaRPr lang="pt-BR" sz="4800">
              <a:solidFill>
                <a:srgbClr val="E91B5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5545F-B58D-4EDD-893A-2B517290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0" y="678467"/>
            <a:ext cx="180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399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125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Cristina Abrantes</dc:creator>
  <cp:lastModifiedBy>Alessandro Bezerra Alves</cp:lastModifiedBy>
  <cp:revision>5</cp:revision>
  <dcterms:created xsi:type="dcterms:W3CDTF">2021-05-20T00:40:17Z</dcterms:created>
  <dcterms:modified xsi:type="dcterms:W3CDTF">2022-01-07T20:09:18Z</dcterms:modified>
</cp:coreProperties>
</file>