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4" r:id="rId4"/>
    <p:sldId id="261" r:id="rId5"/>
    <p:sldId id="262" r:id="rId6"/>
    <p:sldId id="263" r:id="rId7"/>
    <p:sldId id="259" r:id="rId8"/>
    <p:sldId id="260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98" autoAdjust="0"/>
  </p:normalViewPr>
  <p:slideViewPr>
    <p:cSldViewPr>
      <p:cViewPr varScale="1">
        <p:scale>
          <a:sx n="106" d="100"/>
          <a:sy n="106" d="100"/>
        </p:scale>
        <p:origin x="-175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5D2AC-58F4-431C-857D-3BFE4011063B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5C37D-67BC-467B-8814-AA698DCFE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8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#2 This is the issue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running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5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Builtiin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methods: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Activity.runOnUiThread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View.post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View.postDelayed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(Runnable, long) //(long = time to scheduling)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methods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	Four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methods: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onPreExecute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onProgressUpdate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onPostExecute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only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doInBackground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Asynchronous, others run on UI thread and can update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UI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threading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create a handler in the thread you are trying to access (UI thread)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will run what you want it to run and it can be accessed from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thread.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C37D-67BC-467B-8814-AA698DCFE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3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061F-E17E-4936-BB72-CC5E73A6BFA1}" type="datetimeFigureOut">
              <a:rPr lang="en-US" smtClean="0"/>
              <a:t>5/6/2012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6A7E-05FD-45D2-A45A-AEFFDD82CDB7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Android Mobile Testing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>
                <a:latin typeface="Ubuntu" pitchFamily="34" charset="0"/>
              </a:rPr>
              <a:t>Andrew Hopkins</a:t>
            </a:r>
          </a:p>
          <a:p>
            <a:r>
              <a:rPr lang="en-US" dirty="0" smtClean="0">
                <a:latin typeface="Ubuntu" pitchFamily="34" charset="0"/>
              </a:rPr>
              <a:t>Caio Balthazar</a:t>
            </a:r>
          </a:p>
          <a:p>
            <a:r>
              <a:rPr lang="en-US" dirty="0" smtClean="0">
                <a:latin typeface="Ubuntu" pitchFamily="34" charset="0"/>
              </a:rPr>
              <a:t>Luke Kennedy</a:t>
            </a:r>
          </a:p>
          <a:p>
            <a:r>
              <a:rPr lang="en-US" dirty="0" err="1" smtClean="0">
                <a:latin typeface="Ubuntu" pitchFamily="34" charset="0"/>
              </a:rPr>
              <a:t>Zac</a:t>
            </a:r>
            <a:r>
              <a:rPr lang="en-US" dirty="0" smtClean="0">
                <a:latin typeface="Ubuntu" pitchFamily="34" charset="0"/>
              </a:rPr>
              <a:t> Reynolds</a:t>
            </a:r>
          </a:p>
        </p:txBody>
      </p:sp>
    </p:spTree>
    <p:extLst>
      <p:ext uri="{BB962C8B-B14F-4D97-AF65-F5344CB8AC3E}">
        <p14:creationId xmlns:p14="http://schemas.microsoft.com/office/powerpoint/2010/main" val="302353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3" name="laser.wav"/>
          </p:stSnd>
        </p:sndAc>
      </p:transition>
    </mc:Choice>
    <mc:Fallback>
      <p:transition spd="slow">
        <p:fade/>
        <p:sndAc>
          <p:stSnd>
            <p:snd r:embed="rId3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Testing in Android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Dependent on </a:t>
            </a:r>
            <a:r>
              <a:rPr lang="en-US" dirty="0" smtClean="0">
                <a:latin typeface="Ubuntu" pitchFamily="34" charset="0"/>
              </a:rPr>
              <a:t>Mocking</a:t>
            </a:r>
            <a:endParaRPr lang="en-US" dirty="0" smtClean="0">
              <a:latin typeface="Ubuntu" pitchFamily="34" charset="0"/>
            </a:endParaRPr>
          </a:p>
          <a:p>
            <a:endParaRPr lang="en-US" dirty="0">
              <a:latin typeface="Ubuntu" pitchFamily="34" charset="0"/>
            </a:endParaRPr>
          </a:p>
          <a:p>
            <a:r>
              <a:rPr lang="en-US" dirty="0" smtClean="0">
                <a:latin typeface="Ubuntu" pitchFamily="34" charset="0"/>
              </a:rPr>
              <a:t>Many system </a:t>
            </a:r>
            <a:r>
              <a:rPr lang="en-US" dirty="0" smtClean="0">
                <a:latin typeface="Ubuntu" pitchFamily="34" charset="0"/>
              </a:rPr>
              <a:t>objects required</a:t>
            </a:r>
            <a:endParaRPr lang="en-US" dirty="0" smtClean="0">
              <a:latin typeface="Ubuntu" pitchFamily="34" charset="0"/>
            </a:endParaRPr>
          </a:p>
          <a:p>
            <a:endParaRPr lang="en-US" dirty="0">
              <a:latin typeface="Ubuntu" pitchFamily="34" charset="0"/>
            </a:endParaRPr>
          </a:p>
          <a:p>
            <a:r>
              <a:rPr lang="en-US" dirty="0" smtClean="0">
                <a:latin typeface="Ubuntu" pitchFamily="34" charset="0"/>
              </a:rPr>
              <a:t>Thread Permissions and Security</a:t>
            </a:r>
            <a:endParaRPr lang="en-US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0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Mocking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Use </a:t>
            </a:r>
            <a:r>
              <a:rPr lang="en-US" dirty="0" smtClean="0"/>
              <a:t>ActivityInstrumentationTestCase2 class to be able to interact with Activities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Context required by all Android </a:t>
            </a:r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 smtClean="0"/>
              <a:t>Must be mocked to use any Android elements using MockContext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1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Threading causes Problems	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and Application Run on Different Threads</a:t>
            </a:r>
          </a:p>
          <a:p>
            <a:endParaRPr lang="en-US" dirty="0"/>
          </a:p>
          <a:p>
            <a:r>
              <a:rPr lang="en-US" dirty="0" smtClean="0"/>
              <a:t>Android security prevents interference between threads</a:t>
            </a:r>
          </a:p>
          <a:p>
            <a:endParaRPr lang="en-US" dirty="0"/>
          </a:p>
          <a:p>
            <a:r>
              <a:rPr lang="en-US" dirty="0" smtClean="0"/>
              <a:t>Testing requires specifying a Runnable object to execute tests within to get around application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4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Android Threading 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Blocking the UI Thread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 accessing Android </a:t>
            </a:r>
            <a:r>
              <a:rPr lang="en-US" dirty="0"/>
              <a:t>UI toolkit from outside of UI </a:t>
            </a: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031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Fixing Threading Issues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Schedule the UI Thread using Built-in Methods</a:t>
            </a:r>
          </a:p>
          <a:p>
            <a:endParaRPr lang="en-US" dirty="0"/>
          </a:p>
          <a:p>
            <a:r>
              <a:rPr lang="en-US" dirty="0"/>
              <a:t>Asynchronous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Explicit </a:t>
            </a:r>
            <a:r>
              <a:rPr lang="en-US" dirty="0" smtClean="0"/>
              <a:t>Threading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Ubuntu" pitchFamily="34" charset="0"/>
              </a:rPr>
              <a:t>Old Untestable Crappy Stuff</a:t>
            </a:r>
            <a:endParaRPr lang="en-US" sz="4000" dirty="0">
              <a:latin typeface="Ubuntu" pitchFamily="34" charset="0"/>
            </a:endParaRPr>
          </a:p>
        </p:txBody>
      </p:sp>
      <p:pic>
        <p:nvPicPr>
          <p:cNvPr id="4098" name="Picture 2" descr="C:\Users\Luke\Desktop\Diagram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477000" cy="2000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51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724"/>
            <a:ext cx="8077200" cy="924475"/>
          </a:xfrm>
        </p:spPr>
        <p:txBody>
          <a:bodyPr/>
          <a:lstStyle/>
          <a:p>
            <a:r>
              <a:rPr lang="en-US" sz="4000" dirty="0" smtClean="0">
                <a:latin typeface="Ubuntu" pitchFamily="34" charset="0"/>
              </a:rPr>
              <a:t>New Testable Not as Crappy Stuff</a:t>
            </a:r>
            <a:endParaRPr lang="en-US" sz="4000" dirty="0">
              <a:latin typeface="Ubuntu" pitchFamily="34" charset="0"/>
            </a:endParaRPr>
          </a:p>
        </p:txBody>
      </p:sp>
      <p:pic>
        <p:nvPicPr>
          <p:cNvPr id="5122" name="Picture 2" descr="C:\Users\Luke\Desktop\Diagram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3524250" cy="40957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87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chimes.wav"/>
          </p:stSnd>
        </p:sndAc>
      </p:transition>
    </mc:Choice>
    <mc:Fallback>
      <p:transition spd="slow">
        <p:split orient="vert"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Ubuntu" pitchFamily="34" charset="0"/>
              </a:rPr>
              <a:t>Demo Stuff</a:t>
            </a:r>
            <a:endParaRPr lang="en-US" sz="4000" dirty="0">
              <a:latin typeface="Ubuntu" pitchFamily="34" charset="0"/>
            </a:endParaRPr>
          </a:p>
        </p:txBody>
      </p:sp>
      <p:pic>
        <p:nvPicPr>
          <p:cNvPr id="2052" name="Picture 4" descr="http://www.thewiredhomeschool.com/wp-content/uploads/2012/04/android_logo_wav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120814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42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108</TotalTime>
  <Words>137</Words>
  <Application>Microsoft Office PowerPoint</Application>
  <PresentationFormat>On-screen Show (4:3)</PresentationFormat>
  <Paragraphs>54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Summer</vt:lpstr>
      <vt:lpstr>Android Mobile Testing</vt:lpstr>
      <vt:lpstr>Testing in Android</vt:lpstr>
      <vt:lpstr>Mocking</vt:lpstr>
      <vt:lpstr>Threading causes Problems </vt:lpstr>
      <vt:lpstr>Android Threading Rules</vt:lpstr>
      <vt:lpstr>Fixing Threading Issues</vt:lpstr>
      <vt:lpstr>Old Untestable Crappy Stuff</vt:lpstr>
      <vt:lpstr>New Testable Not as Crappy Stuff</vt:lpstr>
      <vt:lpstr>Demo Stuff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Testing</dc:title>
  <dc:creator>Luke Kennedy</dc:creator>
  <cp:lastModifiedBy>Luke Kennedy</cp:lastModifiedBy>
  <cp:revision>11</cp:revision>
  <dcterms:created xsi:type="dcterms:W3CDTF">2012-05-06T23:10:55Z</dcterms:created>
  <dcterms:modified xsi:type="dcterms:W3CDTF">2012-05-07T01:00:03Z</dcterms:modified>
</cp:coreProperties>
</file>