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60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98" autoAdjust="0"/>
  </p:normalViewPr>
  <p:slideViewPr>
    <p:cSldViewPr>
      <p:cViewPr>
        <p:scale>
          <a:sx n="112" d="100"/>
          <a:sy n="112" d="100"/>
        </p:scale>
        <p:origin x="-1572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5D2AC-58F4-431C-857D-3BFE4011063B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C37D-67BC-467B-8814-AA698DCF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This is the issue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running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Builtiin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Activity.runOnUiThread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View.postDelayed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(Runnable, long) //(long = time to scheduling)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methods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	Four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onProgressUpdate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onPostExecute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Asynchronous, others run on UI thread and can update the UI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threading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create a handler in the thread you are trying to access (UI thread)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run what you want it to run and it can be accessed from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thread.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061F-E17E-4936-BB72-CC5E73A6BFA1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Android Mobile Testing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latin typeface="Ubuntu" pitchFamily="34" charset="0"/>
              </a:rPr>
              <a:t>Andrew Hopkins</a:t>
            </a:r>
          </a:p>
          <a:p>
            <a:r>
              <a:rPr lang="en-US" dirty="0" smtClean="0">
                <a:latin typeface="Ubuntu" pitchFamily="34" charset="0"/>
              </a:rPr>
              <a:t>Caio Balthazar</a:t>
            </a:r>
          </a:p>
          <a:p>
            <a:r>
              <a:rPr lang="en-US" dirty="0" smtClean="0">
                <a:latin typeface="Ubuntu" pitchFamily="34" charset="0"/>
              </a:rPr>
              <a:t>Luke Kennedy</a:t>
            </a:r>
          </a:p>
          <a:p>
            <a:r>
              <a:rPr lang="en-US" dirty="0" err="1" smtClean="0">
                <a:latin typeface="Ubuntu" pitchFamily="34" charset="0"/>
              </a:rPr>
              <a:t>Zac</a:t>
            </a:r>
            <a:r>
              <a:rPr lang="en-US" dirty="0" smtClean="0">
                <a:latin typeface="Ubuntu" pitchFamily="34" charset="0"/>
              </a:rPr>
              <a:t> Reynolds</a:t>
            </a:r>
          </a:p>
        </p:txBody>
      </p:sp>
    </p:spTree>
    <p:extLst>
      <p:ext uri="{BB962C8B-B14F-4D97-AF65-F5344CB8AC3E}">
        <p14:creationId xmlns:p14="http://schemas.microsoft.com/office/powerpoint/2010/main" val="30235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3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Demo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2052" name="Picture 4" descr="http://www.thewiredhomeschool.com/wp-content/uploads/2012/04/android_logo_wav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120814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Testing in Android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Dependent on Mocking</a:t>
            </a: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Many system objects required</a:t>
            </a: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Thread Permissions and Security</a:t>
            </a:r>
            <a:endParaRPr lang="en-US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Use </a:t>
            </a:r>
            <a:r>
              <a:rPr lang="en-US" dirty="0" smtClean="0"/>
              <a:t>ActivityInstrumentationTestCase2 class to be able to interact with Activities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Context required by all Android </a:t>
            </a:r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Must be mocked to use any Android elements using MockContext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Threading causes Problems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and Application Run on Different Threads</a:t>
            </a:r>
          </a:p>
          <a:p>
            <a:endParaRPr lang="en-US" dirty="0"/>
          </a:p>
          <a:p>
            <a:r>
              <a:rPr lang="en-US" dirty="0" smtClean="0"/>
              <a:t>Android security prevents interference between threads</a:t>
            </a:r>
          </a:p>
          <a:p>
            <a:endParaRPr lang="en-US" dirty="0"/>
          </a:p>
          <a:p>
            <a:r>
              <a:rPr lang="en-US" dirty="0" smtClean="0"/>
              <a:t>Testing requires specifying a Runnable object to execute tests </a:t>
            </a:r>
            <a:r>
              <a:rPr lang="en-US" smtClean="0"/>
              <a:t>within Android </a:t>
            </a:r>
            <a:r>
              <a:rPr lang="en-US" dirty="0" smtClean="0"/>
              <a:t>to get around application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Threading 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Blocking the UI Thread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accessing Android </a:t>
            </a:r>
            <a:r>
              <a:rPr lang="en-US" dirty="0"/>
              <a:t>UI toolkit from outside of UI </a:t>
            </a: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03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Fixing Threading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the UI Thread using Built-in Methods</a:t>
            </a:r>
          </a:p>
          <a:p>
            <a:endParaRPr lang="en-US" dirty="0"/>
          </a:p>
          <a:p>
            <a:r>
              <a:rPr lang="en-US" dirty="0"/>
              <a:t>Asynchronous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Explicit </a:t>
            </a:r>
            <a:r>
              <a:rPr lang="en-US" dirty="0" smtClean="0"/>
              <a:t>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Old Untestable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4098" name="Picture 2" descr="C:\Users\Luke\Desktop\Diagram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77000" cy="2000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375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077200" cy="924475"/>
          </a:xfrm>
        </p:spPr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New Testable Not as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5122" name="Picture 2" descr="C:\Users\Luke\Desktop\Diagram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524250" cy="4095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408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himes.wav"/>
          </p:stSnd>
        </p:sndAc>
      </p:transition>
    </mc:Choice>
    <mc:Fallback xmlns="">
      <p:transition spd="slow">
        <p:split orient="vert"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@Before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setUp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pref</a:t>
            </a:r>
            <a:r>
              <a:rPr lang="en-US" dirty="0"/>
              <a:t> = </a:t>
            </a:r>
            <a:r>
              <a:rPr lang="en-US" dirty="0" err="1"/>
              <a:t>createMock</a:t>
            </a:r>
            <a:r>
              <a:rPr lang="en-US" dirty="0"/>
              <a:t>(</a:t>
            </a:r>
            <a:r>
              <a:rPr lang="en-US" dirty="0" err="1"/>
              <a:t>ISharedPreferences.class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manager = new </a:t>
            </a:r>
            <a:r>
              <a:rPr lang="en-US" dirty="0" err="1"/>
              <a:t>PasswordManager</a:t>
            </a:r>
            <a:r>
              <a:rPr lang="en-US" dirty="0"/>
              <a:t>(</a:t>
            </a:r>
            <a:r>
              <a:rPr lang="en-US" dirty="0" err="1"/>
              <a:t>pref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@Test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testLoadBlankCrediantials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expect(</a:t>
            </a:r>
            <a:r>
              <a:rPr lang="en-US" dirty="0" err="1"/>
              <a:t>pref.getString</a:t>
            </a:r>
            <a:r>
              <a:rPr lang="en-US" dirty="0"/>
              <a:t>(</a:t>
            </a:r>
            <a:r>
              <a:rPr lang="en-US" dirty="0" err="1"/>
              <a:t>PasswordManager.USERNAME</a:t>
            </a:r>
            <a:r>
              <a:rPr lang="en-US" dirty="0"/>
              <a:t>, "")).</a:t>
            </a:r>
            <a:r>
              <a:rPr lang="en-US" dirty="0" err="1"/>
              <a:t>andReturn</a:t>
            </a:r>
            <a:r>
              <a:rPr lang="en-US" dirty="0"/>
              <a:t>("");</a:t>
            </a:r>
          </a:p>
          <a:p>
            <a:pPr marL="0" indent="0">
              <a:buNone/>
            </a:pPr>
            <a:r>
              <a:rPr lang="en-US" dirty="0"/>
              <a:t>		expect(</a:t>
            </a:r>
            <a:r>
              <a:rPr lang="en-US" dirty="0" err="1"/>
              <a:t>pref.getString</a:t>
            </a:r>
            <a:r>
              <a:rPr lang="en-US" dirty="0"/>
              <a:t>(</a:t>
            </a:r>
            <a:r>
              <a:rPr lang="en-US" dirty="0" err="1"/>
              <a:t>PasswordManager.PASSWORD</a:t>
            </a:r>
            <a:r>
              <a:rPr lang="en-US" dirty="0"/>
              <a:t>, "")).</a:t>
            </a:r>
            <a:r>
              <a:rPr lang="en-US" dirty="0" err="1"/>
              <a:t>andReturn</a:t>
            </a:r>
            <a:r>
              <a:rPr lang="en-US" dirty="0"/>
              <a:t>("");</a:t>
            </a:r>
          </a:p>
          <a:p>
            <a:pPr marL="0" indent="0">
              <a:buNone/>
            </a:pPr>
            <a:r>
              <a:rPr lang="en-US" dirty="0"/>
              <a:t>		replay(</a:t>
            </a:r>
            <a:r>
              <a:rPr lang="en-US" dirty="0" err="1"/>
              <a:t>pref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("", </a:t>
            </a:r>
            <a:r>
              <a:rPr lang="en-US" dirty="0" err="1"/>
              <a:t>manager.getUsername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("", </a:t>
            </a:r>
            <a:r>
              <a:rPr lang="en-US" dirty="0" err="1"/>
              <a:t>manager.getPassword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62808566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108</TotalTime>
  <Words>141</Words>
  <Application>Microsoft Office PowerPoint</Application>
  <PresentationFormat>On-screen Show (4:3)</PresentationFormat>
  <Paragraphs>69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Summer</vt:lpstr>
      <vt:lpstr>Android Mobile Testing</vt:lpstr>
      <vt:lpstr>Testing in Android</vt:lpstr>
      <vt:lpstr>Mocking</vt:lpstr>
      <vt:lpstr>Threading causes Problems </vt:lpstr>
      <vt:lpstr>Android Threading Rules</vt:lpstr>
      <vt:lpstr>Fixing Threading Issues</vt:lpstr>
      <vt:lpstr>Old Untestable Crappy Stuff</vt:lpstr>
      <vt:lpstr>New Testable Not as Crappy Stuff</vt:lpstr>
      <vt:lpstr>Example</vt:lpstr>
      <vt:lpstr>Demo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Testing</dc:title>
  <dc:creator>Luke Kennedy</dc:creator>
  <cp:lastModifiedBy>Luke Kennedy</cp:lastModifiedBy>
  <cp:revision>13</cp:revision>
  <dcterms:created xsi:type="dcterms:W3CDTF">2012-05-06T23:10:55Z</dcterms:created>
  <dcterms:modified xsi:type="dcterms:W3CDTF">2012-05-07T04:49:42Z</dcterms:modified>
</cp:coreProperties>
</file>