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1" r:id="rId6"/>
    <p:sldId id="260" r:id="rId7"/>
    <p:sldId id="261" r:id="rId8"/>
    <p:sldId id="262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9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55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5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38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7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1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9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4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5907-B365-4F76-A19E-3BA01AF4E04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8B5C1B-98EA-4BBE-9AC4-8BC457B0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2D4B-FBCF-B777-D7DA-FFCB04B7B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797" y="2391282"/>
            <a:ext cx="7766936" cy="1646302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ICP BLOCKCHAIN SIMULATOR FOR SMART HOMES IN GERMANY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3F0CE-9496-E7EE-497F-CD6813E34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797" y="4037581"/>
            <a:ext cx="7544168" cy="10968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1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DA5617-B7BF-960A-79CB-71D63330BAA0}"/>
              </a:ext>
            </a:extLst>
          </p:cNvPr>
          <p:cNvGrpSpPr/>
          <p:nvPr/>
        </p:nvGrpSpPr>
        <p:grpSpPr>
          <a:xfrm>
            <a:off x="463826" y="344557"/>
            <a:ext cx="8839199" cy="6162260"/>
            <a:chOff x="0" y="0"/>
            <a:chExt cx="3034810" cy="18709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910E51-6643-9257-7D72-712B8832061E}"/>
                </a:ext>
              </a:extLst>
            </p:cNvPr>
            <p:cNvSpPr/>
            <p:nvPr/>
          </p:nvSpPr>
          <p:spPr>
            <a:xfrm>
              <a:off x="2667856" y="1492575"/>
              <a:ext cx="42295" cy="1745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kern="10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Palatino Linotype" panose="02040502050505030304" pitchFamily="18" charset="0"/>
                  <a:cs typeface="Palatino Linotype" panose="02040502050505030304" pitchFamily="18" charset="0"/>
                </a:rPr>
                <a:t> </a:t>
              </a:r>
              <a:endParaRPr lang="en-US" sz="1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E9315A-66F3-BBDC-9ECC-A39C242E564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7452" y="1524"/>
              <a:ext cx="2615184" cy="1563624"/>
            </a:xfrm>
            <a:prstGeom prst="rect">
              <a:avLst/>
            </a:prstGeom>
          </p:spPr>
        </p:pic>
        <p:sp>
          <p:nvSpPr>
            <p:cNvPr id="5" name="Shape 1301">
              <a:extLst>
                <a:ext uri="{FF2B5EF4-FFF2-40B4-BE49-F238E27FC236}">
                  <a16:creationId xmlns:a16="http://schemas.microsoft.com/office/drawing/2014/main" id="{E1FDE515-B28A-0FF4-604D-3C3577DF6B72}"/>
                </a:ext>
              </a:extLst>
            </p:cNvPr>
            <p:cNvSpPr/>
            <p:nvPr/>
          </p:nvSpPr>
          <p:spPr>
            <a:xfrm>
              <a:off x="35166" y="0"/>
              <a:ext cx="2620518" cy="1568196"/>
            </a:xfrm>
            <a:custGeom>
              <a:avLst/>
              <a:gdLst/>
              <a:ahLst/>
              <a:cxnLst/>
              <a:rect l="0" t="0" r="0" b="0"/>
              <a:pathLst>
                <a:path w="2620518" h="1568196">
                  <a:moveTo>
                    <a:pt x="0" y="1568196"/>
                  </a:moveTo>
                  <a:lnTo>
                    <a:pt x="2620518" y="1568196"/>
                  </a:lnTo>
                  <a:lnTo>
                    <a:pt x="2620518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428509-6BB7-7A83-B137-A9107F31C986}"/>
                </a:ext>
              </a:extLst>
            </p:cNvPr>
            <p:cNvSpPr/>
            <p:nvPr/>
          </p:nvSpPr>
          <p:spPr>
            <a:xfrm>
              <a:off x="0" y="1720669"/>
              <a:ext cx="597476" cy="1475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Figure</a:t>
              </a:r>
              <a:r>
                <a:rPr lang="en-US" sz="900" b="1" kern="100" spc="2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US" sz="9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6.</a:t>
              </a:r>
              <a:endParaRPr lang="en-US" sz="1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743942-4ED4-B1DF-68D2-44B8DED55817}"/>
                </a:ext>
              </a:extLst>
            </p:cNvPr>
            <p:cNvSpPr/>
            <p:nvPr/>
          </p:nvSpPr>
          <p:spPr>
            <a:xfrm>
              <a:off x="484518" y="1719758"/>
              <a:ext cx="2550292" cy="1511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SimBlock</a:t>
              </a:r>
              <a:r>
                <a:rPr lang="en-US" sz="900" kern="100" spc="2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US" sz="9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mining</a:t>
              </a:r>
              <a:r>
                <a:rPr lang="en-US" sz="900" kern="100" spc="2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US" sz="9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process</a:t>
              </a:r>
              <a:r>
                <a:rPr lang="en-US" sz="900" kern="100" spc="2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US" sz="9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comparison.</a:t>
              </a:r>
              <a:endParaRPr lang="en-US" sz="1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15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D964-D453-70A6-01F1-2D46D552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907" y="346841"/>
            <a:ext cx="8596668" cy="1320800"/>
          </a:xfrm>
        </p:spPr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4F52-02A8-3C6E-98B8-E37C78B806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3268" y="1825625"/>
            <a:ext cx="10242331" cy="4351338"/>
          </a:xfrm>
        </p:spPr>
        <p:txBody>
          <a:bodyPr numCol="1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u="sng" dirty="0"/>
              <a:t>Main objectives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system that will assist smart home developers in optimizing there smart homes prototypes using IC protocol.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u="sng" dirty="0"/>
              <a:t>Specific objectives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assess vulnerabilities.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analyze the security challenges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security systems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an intuitive home security system with blockchain technology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home-based security system using block chain technology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Simulating and testing of the home security system using blockchain technology.</a:t>
            </a:r>
          </a:p>
          <a:p>
            <a:pPr marL="0" indent="0">
              <a:buNone/>
            </a:pP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76274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702C-24D1-593C-C9B1-C0B10E10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7CD7-F8EC-125C-A17E-1A36231F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used agile methodology </a:t>
            </a:r>
          </a:p>
          <a:p>
            <a:pPr marL="0" indent="0">
              <a:buNone/>
            </a:pPr>
            <a:r>
              <a:rPr lang="en-US" dirty="0"/>
              <a:t>Agile methodology was suitable for our project since it provides the elasticity that we needed.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Requirements Gathering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the Requirements</a:t>
            </a:r>
            <a:endParaRPr lang="en-US" sz="1800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Construction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2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740C-E496-FF45-8B4D-386CC60D1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/>
              <a:t>Methodology</a:t>
            </a:r>
            <a:br>
              <a:rPr lang="en" b="1" dirty="0"/>
            </a:br>
            <a:br>
              <a:rPr lang="en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8DF33-C4D3-FE30-CBAE-36668372B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use agile methodology. 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518D1-B822-A6C7-3C65-DAE09799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9" y="1233640"/>
            <a:ext cx="9662615" cy="474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7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357D-3048-1126-6B04-A3F881C3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B7536-2642-019D-F6CD-9CB21EC54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6" t="277" r="64140" b="-277"/>
          <a:stretch/>
        </p:blipFill>
        <p:spPr bwMode="auto">
          <a:xfrm>
            <a:off x="677334" y="1139687"/>
            <a:ext cx="8030818" cy="5718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1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6D86-F7B3-FC89-B0D6-2B2E80BD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Blockchain mining process for pow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758A1B-6401-6C23-6A68-0ECA2D1C2E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/>
        </p:blipFill>
        <p:spPr>
          <a:xfrm>
            <a:off x="677334" y="1431235"/>
            <a:ext cx="8269718" cy="53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7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39BF-DFF3-6FBE-02F3-D5E92DC2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 of work blockchain (lightweight blockchain)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9D001-41CF-70D1-8955-FD5A92D7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2160588"/>
            <a:ext cx="9048466" cy="3881437"/>
          </a:xfrm>
        </p:spPr>
      </p:pic>
    </p:spTree>
    <p:extLst>
      <p:ext uri="{BB962C8B-B14F-4D97-AF65-F5344CB8AC3E}">
        <p14:creationId xmlns:p14="http://schemas.microsoft.com/office/powerpoint/2010/main" val="166439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9EC5-6B1C-5E40-7D5F-7B21AB08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 of stake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BFFE4-7A27-BD75-FA59-C25156504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57" y="1924334"/>
            <a:ext cx="11117801" cy="4541245"/>
          </a:xfrm>
        </p:spPr>
      </p:pic>
    </p:spTree>
    <p:extLst>
      <p:ext uri="{BB962C8B-B14F-4D97-AF65-F5344CB8AC3E}">
        <p14:creationId xmlns:p14="http://schemas.microsoft.com/office/powerpoint/2010/main" val="368377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CB58-A353-64A5-885B-206038D6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6A23-AB5D-60A0-E8AC-FCD4BEA6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conducted multiple tests.</a:t>
            </a:r>
          </a:p>
        </p:txBody>
      </p:sp>
    </p:spTree>
    <p:extLst>
      <p:ext uri="{BB962C8B-B14F-4D97-AF65-F5344CB8AC3E}">
        <p14:creationId xmlns:p14="http://schemas.microsoft.com/office/powerpoint/2010/main" val="30980720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754</TotalTime>
  <Words>146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Palatino Linotype</vt:lpstr>
      <vt:lpstr>Times New Roman</vt:lpstr>
      <vt:lpstr>Trebuchet MS</vt:lpstr>
      <vt:lpstr>Wingdings 3</vt:lpstr>
      <vt:lpstr>Facet</vt:lpstr>
      <vt:lpstr>ICP BLOCKCHAIN SIMULATOR FOR SMART HOMES IN GERMANY</vt:lpstr>
      <vt:lpstr>Objectives</vt:lpstr>
      <vt:lpstr>Methodology</vt:lpstr>
      <vt:lpstr>Methodology  </vt:lpstr>
      <vt:lpstr>Design</vt:lpstr>
      <vt:lpstr>Blockchain mining process for pow</vt:lpstr>
      <vt:lpstr>Proof of work blockchain (lightweight blockchain)</vt:lpstr>
      <vt:lpstr>Proof of stake</vt:lpstr>
      <vt:lpstr>Findings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HOME BASED SECURITY SYSTEM USING BLOCKCHAIN TECHNOLOGY</dc:title>
  <dc:creator>ernest</dc:creator>
  <cp:lastModifiedBy>ernest hawi</cp:lastModifiedBy>
  <cp:revision>7</cp:revision>
  <dcterms:created xsi:type="dcterms:W3CDTF">2024-02-27T19:08:59Z</dcterms:created>
  <dcterms:modified xsi:type="dcterms:W3CDTF">2024-03-31T08:59:08Z</dcterms:modified>
</cp:coreProperties>
</file>