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61" r:id="rId4"/>
    <p:sldId id="267" r:id="rId5"/>
    <p:sldId id="277" r:id="rId6"/>
    <p:sldId id="260" r:id="rId7"/>
    <p:sldId id="271" r:id="rId8"/>
    <p:sldId id="262" r:id="rId9"/>
    <p:sldId id="264" r:id="rId10"/>
    <p:sldId id="268" r:id="rId11"/>
    <p:sldId id="269" r:id="rId12"/>
    <p:sldId id="272" r:id="rId13"/>
    <p:sldId id="276" r:id="rId14"/>
    <p:sldId id="275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6C7C3-8819-4625-91FC-BFF9981D7F8D}" v="76" dt="2023-03-06T18:50:56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01" autoAdjust="0"/>
  </p:normalViewPr>
  <p:slideViewPr>
    <p:cSldViewPr snapToGrid="0">
      <p:cViewPr varScale="1">
        <p:scale>
          <a:sx n="60" d="100"/>
          <a:sy n="60" d="100"/>
        </p:scale>
        <p:origin x="14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Nguyen" userId="0e2dc419ac74fd54" providerId="LiveId" clId="{B6E6C7C3-8819-4625-91FC-BFF9981D7F8D}"/>
    <pc:docChg chg="undo custSel addSld delSld modSld sldOrd">
      <pc:chgData name="Andre Nguyen" userId="0e2dc419ac74fd54" providerId="LiveId" clId="{B6E6C7C3-8819-4625-91FC-BFF9981D7F8D}" dt="2023-03-06T20:11:28.963" v="1363" actId="20577"/>
      <pc:docMkLst>
        <pc:docMk/>
      </pc:docMkLst>
      <pc:sldChg chg="modSp mod">
        <pc:chgData name="Andre Nguyen" userId="0e2dc419ac74fd54" providerId="LiveId" clId="{B6E6C7C3-8819-4625-91FC-BFF9981D7F8D}" dt="2023-03-06T16:31:50.512" v="57" actId="20577"/>
        <pc:sldMkLst>
          <pc:docMk/>
          <pc:sldMk cId="484282836" sldId="257"/>
        </pc:sldMkLst>
        <pc:spChg chg="mod">
          <ac:chgData name="Andre Nguyen" userId="0e2dc419ac74fd54" providerId="LiveId" clId="{B6E6C7C3-8819-4625-91FC-BFF9981D7F8D}" dt="2023-03-06T16:31:50.512" v="57" actId="20577"/>
          <ac:spMkLst>
            <pc:docMk/>
            <pc:sldMk cId="484282836" sldId="257"/>
            <ac:spMk id="3" creationId="{0E2516E7-87E9-1FCB-7A3D-DC03D1F2EDBB}"/>
          </ac:spMkLst>
        </pc:spChg>
      </pc:sldChg>
      <pc:sldChg chg="addSp delSp modSp del mod">
        <pc:chgData name="Andre Nguyen" userId="0e2dc419ac74fd54" providerId="LiveId" clId="{B6E6C7C3-8819-4625-91FC-BFF9981D7F8D}" dt="2023-03-06T17:31:40.841" v="147" actId="47"/>
        <pc:sldMkLst>
          <pc:docMk/>
          <pc:sldMk cId="2766293531" sldId="258"/>
        </pc:sldMkLst>
        <pc:picChg chg="add del mod">
          <ac:chgData name="Andre Nguyen" userId="0e2dc419ac74fd54" providerId="LiveId" clId="{B6E6C7C3-8819-4625-91FC-BFF9981D7F8D}" dt="2023-03-06T17:28:55.383" v="110" actId="478"/>
          <ac:picMkLst>
            <pc:docMk/>
            <pc:sldMk cId="2766293531" sldId="258"/>
            <ac:picMk id="7" creationId="{01AFD624-2420-A05A-58B5-420FDB1558A2}"/>
          </ac:picMkLst>
        </pc:picChg>
      </pc:sldChg>
      <pc:sldChg chg="modNotesTx">
        <pc:chgData name="Andre Nguyen" userId="0e2dc419ac74fd54" providerId="LiveId" clId="{B6E6C7C3-8819-4625-91FC-BFF9981D7F8D}" dt="2023-03-06T20:10:52.131" v="1310" actId="20577"/>
        <pc:sldMkLst>
          <pc:docMk/>
          <pc:sldMk cId="3876760751" sldId="260"/>
        </pc:sldMkLst>
      </pc:sldChg>
      <pc:sldChg chg="addSp modSp mod">
        <pc:chgData name="Andre Nguyen" userId="0e2dc419ac74fd54" providerId="LiveId" clId="{B6E6C7C3-8819-4625-91FC-BFF9981D7F8D}" dt="2023-03-06T18:49:45.082" v="820" actId="1036"/>
        <pc:sldMkLst>
          <pc:docMk/>
          <pc:sldMk cId="3103323280" sldId="261"/>
        </pc:sldMkLst>
        <pc:spChg chg="add mod">
          <ac:chgData name="Andre Nguyen" userId="0e2dc419ac74fd54" providerId="LiveId" clId="{B6E6C7C3-8819-4625-91FC-BFF9981D7F8D}" dt="2023-03-06T18:49:45.082" v="820" actId="1036"/>
          <ac:spMkLst>
            <pc:docMk/>
            <pc:sldMk cId="3103323280" sldId="261"/>
            <ac:spMk id="9" creationId="{BF6DE3E9-F95A-04CD-4F0F-91533527D646}"/>
          </ac:spMkLst>
        </pc:spChg>
        <pc:spChg chg="add mod">
          <ac:chgData name="Andre Nguyen" userId="0e2dc419ac74fd54" providerId="LiveId" clId="{B6E6C7C3-8819-4625-91FC-BFF9981D7F8D}" dt="2023-03-06T18:49:45.082" v="820" actId="1036"/>
          <ac:spMkLst>
            <pc:docMk/>
            <pc:sldMk cId="3103323280" sldId="261"/>
            <ac:spMk id="10" creationId="{2B9E3F76-546A-7D1F-8EE0-78321416CDC2}"/>
          </ac:spMkLst>
        </pc:spChg>
      </pc:sldChg>
      <pc:sldChg chg="modTransition">
        <pc:chgData name="Andre Nguyen" userId="0e2dc419ac74fd54" providerId="LiveId" clId="{B6E6C7C3-8819-4625-91FC-BFF9981D7F8D}" dt="2023-03-06T18:49:23.721" v="800"/>
        <pc:sldMkLst>
          <pc:docMk/>
          <pc:sldMk cId="1257832439" sldId="262"/>
        </pc:sldMkLst>
      </pc:sldChg>
      <pc:sldChg chg="modSp mod modTransition">
        <pc:chgData name="Andre Nguyen" userId="0e2dc419ac74fd54" providerId="LiveId" clId="{B6E6C7C3-8819-4625-91FC-BFF9981D7F8D}" dt="2023-03-06T18:20:52.073" v="466"/>
        <pc:sldMkLst>
          <pc:docMk/>
          <pc:sldMk cId="2729624385" sldId="266"/>
        </pc:sldMkLst>
        <pc:spChg chg="mod">
          <ac:chgData name="Andre Nguyen" userId="0e2dc419ac74fd54" providerId="LiveId" clId="{B6E6C7C3-8819-4625-91FC-BFF9981D7F8D}" dt="2023-03-06T18:19:50.788" v="461" actId="27636"/>
          <ac:spMkLst>
            <pc:docMk/>
            <pc:sldMk cId="2729624385" sldId="266"/>
            <ac:spMk id="3" creationId="{595193FE-14A5-CA94-72AD-324A95566543}"/>
          </ac:spMkLst>
        </pc:spChg>
      </pc:sldChg>
      <pc:sldChg chg="modTransition">
        <pc:chgData name="Andre Nguyen" userId="0e2dc419ac74fd54" providerId="LiveId" clId="{B6E6C7C3-8819-4625-91FC-BFF9981D7F8D}" dt="2023-03-06T12:09:18.230" v="1"/>
        <pc:sldMkLst>
          <pc:docMk/>
          <pc:sldMk cId="171213347" sldId="268"/>
        </pc:sldMkLst>
      </pc:sldChg>
      <pc:sldChg chg="modTransition">
        <pc:chgData name="Andre Nguyen" userId="0e2dc419ac74fd54" providerId="LiveId" clId="{B6E6C7C3-8819-4625-91FC-BFF9981D7F8D}" dt="2023-03-06T12:08:05.416" v="0"/>
        <pc:sldMkLst>
          <pc:docMk/>
          <pc:sldMk cId="2543497657" sldId="269"/>
        </pc:sldMkLst>
      </pc:sldChg>
      <pc:sldChg chg="delSp modSp add del mod">
        <pc:chgData name="Andre Nguyen" userId="0e2dc419ac74fd54" providerId="LiveId" clId="{B6E6C7C3-8819-4625-91FC-BFF9981D7F8D}" dt="2023-03-06T17:35:08.344" v="168" actId="47"/>
        <pc:sldMkLst>
          <pc:docMk/>
          <pc:sldMk cId="2179264614" sldId="270"/>
        </pc:sldMkLst>
        <pc:spChg chg="mod">
          <ac:chgData name="Andre Nguyen" userId="0e2dc419ac74fd54" providerId="LiveId" clId="{B6E6C7C3-8819-4625-91FC-BFF9981D7F8D}" dt="2023-03-06T17:23:16.808" v="106" actId="20577"/>
          <ac:spMkLst>
            <pc:docMk/>
            <pc:sldMk cId="2179264614" sldId="270"/>
            <ac:spMk id="2" creationId="{A6BAE7DD-6E1B-D4D1-E05E-A0C28CF600DD}"/>
          </ac:spMkLst>
        </pc:spChg>
        <pc:spChg chg="mod">
          <ac:chgData name="Andre Nguyen" userId="0e2dc419ac74fd54" providerId="LiveId" clId="{B6E6C7C3-8819-4625-91FC-BFF9981D7F8D}" dt="2023-03-06T17:17:10.994" v="86" actId="20577"/>
          <ac:spMkLst>
            <pc:docMk/>
            <pc:sldMk cId="2179264614" sldId="270"/>
            <ac:spMk id="3" creationId="{BE63AC80-253A-F703-60FD-A5D1BD64C2F0}"/>
          </ac:spMkLst>
        </pc:spChg>
        <pc:spChg chg="del">
          <ac:chgData name="Andre Nguyen" userId="0e2dc419ac74fd54" providerId="LiveId" clId="{B6E6C7C3-8819-4625-91FC-BFF9981D7F8D}" dt="2023-03-06T17:17:13.606" v="87" actId="478"/>
          <ac:spMkLst>
            <pc:docMk/>
            <pc:sldMk cId="2179264614" sldId="270"/>
            <ac:spMk id="6" creationId="{2A5A99B5-FBB1-FEFA-ABDD-644E3835AC8B}"/>
          </ac:spMkLst>
        </pc:spChg>
      </pc:sldChg>
      <pc:sldChg chg="addSp delSp modSp add mod ord modTransition">
        <pc:chgData name="Andre Nguyen" userId="0e2dc419ac74fd54" providerId="LiveId" clId="{B6E6C7C3-8819-4625-91FC-BFF9981D7F8D}" dt="2023-03-06T18:33:04.663" v="483" actId="1076"/>
        <pc:sldMkLst>
          <pc:docMk/>
          <pc:sldMk cId="2672379301" sldId="271"/>
        </pc:sldMkLst>
        <pc:spChg chg="mod">
          <ac:chgData name="Andre Nguyen" userId="0e2dc419ac74fd54" providerId="LiveId" clId="{B6E6C7C3-8819-4625-91FC-BFF9981D7F8D}" dt="2023-03-06T17:31:38.326" v="146"/>
          <ac:spMkLst>
            <pc:docMk/>
            <pc:sldMk cId="2672379301" sldId="271"/>
            <ac:spMk id="2" creationId="{A6BAE7DD-6E1B-D4D1-E05E-A0C28CF600DD}"/>
          </ac:spMkLst>
        </pc:spChg>
        <pc:spChg chg="mod">
          <ac:chgData name="Andre Nguyen" userId="0e2dc419ac74fd54" providerId="LiveId" clId="{B6E6C7C3-8819-4625-91FC-BFF9981D7F8D}" dt="2023-03-06T17:31:30.749" v="145"/>
          <ac:spMkLst>
            <pc:docMk/>
            <pc:sldMk cId="2672379301" sldId="271"/>
            <ac:spMk id="3" creationId="{BE63AC80-253A-F703-60FD-A5D1BD64C2F0}"/>
          </ac:spMkLst>
        </pc:spChg>
        <pc:spChg chg="add mod">
          <ac:chgData name="Andre Nguyen" userId="0e2dc419ac74fd54" providerId="LiveId" clId="{B6E6C7C3-8819-4625-91FC-BFF9981D7F8D}" dt="2023-03-06T17:29:39.875" v="117" actId="1076"/>
          <ac:spMkLst>
            <pc:docMk/>
            <pc:sldMk cId="2672379301" sldId="271"/>
            <ac:spMk id="5" creationId="{20C25F01-FB43-51CF-3BEF-8DCA3F68FA3B}"/>
          </ac:spMkLst>
        </pc:spChg>
        <pc:spChg chg="add mod">
          <ac:chgData name="Andre Nguyen" userId="0e2dc419ac74fd54" providerId="LiveId" clId="{B6E6C7C3-8819-4625-91FC-BFF9981D7F8D}" dt="2023-03-06T18:31:49.794" v="471" actId="13822"/>
          <ac:spMkLst>
            <pc:docMk/>
            <pc:sldMk cId="2672379301" sldId="271"/>
            <ac:spMk id="10" creationId="{08E689DE-DDA2-0598-9541-3A93525E15F2}"/>
          </ac:spMkLst>
        </pc:spChg>
        <pc:spChg chg="add mod">
          <ac:chgData name="Andre Nguyen" userId="0e2dc419ac74fd54" providerId="LiveId" clId="{B6E6C7C3-8819-4625-91FC-BFF9981D7F8D}" dt="2023-03-06T18:32:22.590" v="476" actId="13822"/>
          <ac:spMkLst>
            <pc:docMk/>
            <pc:sldMk cId="2672379301" sldId="271"/>
            <ac:spMk id="11" creationId="{BAC32F7F-721C-D22A-2432-2AD778027FDE}"/>
          </ac:spMkLst>
        </pc:spChg>
        <pc:spChg chg="add mod">
          <ac:chgData name="Andre Nguyen" userId="0e2dc419ac74fd54" providerId="LiveId" clId="{B6E6C7C3-8819-4625-91FC-BFF9981D7F8D}" dt="2023-03-06T18:33:04.663" v="483" actId="1076"/>
          <ac:spMkLst>
            <pc:docMk/>
            <pc:sldMk cId="2672379301" sldId="271"/>
            <ac:spMk id="12" creationId="{9739FE17-7BCC-14C3-4CAD-4180694AD41F}"/>
          </ac:spMkLst>
        </pc:spChg>
        <pc:spChg chg="add mod">
          <ac:chgData name="Andre Nguyen" userId="0e2dc419ac74fd54" providerId="LiveId" clId="{B6E6C7C3-8819-4625-91FC-BFF9981D7F8D}" dt="2023-03-06T18:32:49.179" v="482" actId="1076"/>
          <ac:spMkLst>
            <pc:docMk/>
            <pc:sldMk cId="2672379301" sldId="271"/>
            <ac:spMk id="13" creationId="{C07F3329-AD58-2449-466A-691FAC05A80A}"/>
          </ac:spMkLst>
        </pc:spChg>
        <pc:picChg chg="add mod">
          <ac:chgData name="Andre Nguyen" userId="0e2dc419ac74fd54" providerId="LiveId" clId="{B6E6C7C3-8819-4625-91FC-BFF9981D7F8D}" dt="2023-03-06T17:31:21.091" v="144" actId="14100"/>
          <ac:picMkLst>
            <pc:docMk/>
            <pc:sldMk cId="2672379301" sldId="271"/>
            <ac:picMk id="7" creationId="{993F5912-E216-2C75-C73C-0F838D9AF2CB}"/>
          </ac:picMkLst>
        </pc:picChg>
        <pc:picChg chg="add mod">
          <ac:chgData name="Andre Nguyen" userId="0e2dc419ac74fd54" providerId="LiveId" clId="{B6E6C7C3-8819-4625-91FC-BFF9981D7F8D}" dt="2023-03-06T17:31:21.091" v="144" actId="14100"/>
          <ac:picMkLst>
            <pc:docMk/>
            <pc:sldMk cId="2672379301" sldId="271"/>
            <ac:picMk id="9" creationId="{A61E34C5-5921-7127-6CB9-036AC2D3029E}"/>
          </ac:picMkLst>
        </pc:picChg>
        <pc:picChg chg="del">
          <ac:chgData name="Andre Nguyen" userId="0e2dc419ac74fd54" providerId="LiveId" clId="{B6E6C7C3-8819-4625-91FC-BFF9981D7F8D}" dt="2023-03-06T17:30:11.887" v="122" actId="478"/>
          <ac:picMkLst>
            <pc:docMk/>
            <pc:sldMk cId="2672379301" sldId="271"/>
            <ac:picMk id="2050" creationId="{6374DF34-9D28-DB5C-E16B-B5E260D00B6D}"/>
          </ac:picMkLst>
        </pc:picChg>
      </pc:sldChg>
      <pc:sldChg chg="addSp modSp add mod">
        <pc:chgData name="Andre Nguyen" userId="0e2dc419ac74fd54" providerId="LiveId" clId="{B6E6C7C3-8819-4625-91FC-BFF9981D7F8D}" dt="2023-03-06T18:48:00.275" v="795" actId="1037"/>
        <pc:sldMkLst>
          <pc:docMk/>
          <pc:sldMk cId="3190102385" sldId="272"/>
        </pc:sldMkLst>
        <pc:spChg chg="mod">
          <ac:chgData name="Andre Nguyen" userId="0e2dc419ac74fd54" providerId="LiveId" clId="{B6E6C7C3-8819-4625-91FC-BFF9981D7F8D}" dt="2023-03-06T17:34:02.540" v="162" actId="20577"/>
          <ac:spMkLst>
            <pc:docMk/>
            <pc:sldMk cId="3190102385" sldId="272"/>
            <ac:spMk id="2" creationId="{A6BAE7DD-6E1B-D4D1-E05E-A0C28CF600DD}"/>
          </ac:spMkLst>
        </pc:spChg>
        <pc:spChg chg="mod">
          <ac:chgData name="Andre Nguyen" userId="0e2dc419ac74fd54" providerId="LiveId" clId="{B6E6C7C3-8819-4625-91FC-BFF9981D7F8D}" dt="2023-03-06T17:48:23.288" v="315" actId="20577"/>
          <ac:spMkLst>
            <pc:docMk/>
            <pc:sldMk cId="3190102385" sldId="272"/>
            <ac:spMk id="3" creationId="{BE63AC80-253A-F703-60FD-A5D1BD64C2F0}"/>
          </ac:spMkLst>
        </pc:spChg>
        <pc:spChg chg="mod">
          <ac:chgData name="Andre Nguyen" userId="0e2dc419ac74fd54" providerId="LiveId" clId="{B6E6C7C3-8819-4625-91FC-BFF9981D7F8D}" dt="2023-03-06T17:34:13.110" v="166" actId="1076"/>
          <ac:spMkLst>
            <pc:docMk/>
            <pc:sldMk cId="3190102385" sldId="272"/>
            <ac:spMk id="6" creationId="{2A5A99B5-FBB1-FEFA-ABDD-644E3835AC8B}"/>
          </ac:spMkLst>
        </pc:spChg>
        <pc:picChg chg="add mod">
          <ac:chgData name="Andre Nguyen" userId="0e2dc419ac74fd54" providerId="LiveId" clId="{B6E6C7C3-8819-4625-91FC-BFF9981D7F8D}" dt="2023-03-06T18:48:00.275" v="795" actId="1037"/>
          <ac:picMkLst>
            <pc:docMk/>
            <pc:sldMk cId="3190102385" sldId="272"/>
            <ac:picMk id="5" creationId="{EE9BFF40-B249-D8D0-8E26-50126B384ACF}"/>
          </ac:picMkLst>
        </pc:picChg>
      </pc:sldChg>
      <pc:sldChg chg="addSp delSp modSp add del mod">
        <pc:chgData name="Andre Nguyen" userId="0e2dc419ac74fd54" providerId="LiveId" clId="{B6E6C7C3-8819-4625-91FC-BFF9981D7F8D}" dt="2023-03-06T18:45:18.814" v="523" actId="47"/>
        <pc:sldMkLst>
          <pc:docMk/>
          <pc:sldMk cId="3482371199" sldId="273"/>
        </pc:sldMkLst>
        <pc:spChg chg="mod">
          <ac:chgData name="Andre Nguyen" userId="0e2dc419ac74fd54" providerId="LiveId" clId="{B6E6C7C3-8819-4625-91FC-BFF9981D7F8D}" dt="2023-03-06T18:43:23.281" v="486" actId="26606"/>
          <ac:spMkLst>
            <pc:docMk/>
            <pc:sldMk cId="3482371199" sldId="273"/>
            <ac:spMk id="2" creationId="{A6BAE7DD-6E1B-D4D1-E05E-A0C28CF600DD}"/>
          </ac:spMkLst>
        </pc:spChg>
        <pc:spChg chg="del mod">
          <ac:chgData name="Andre Nguyen" userId="0e2dc419ac74fd54" providerId="LiveId" clId="{B6E6C7C3-8819-4625-91FC-BFF9981D7F8D}" dt="2023-03-06T17:49:27.115" v="323" actId="478"/>
          <ac:spMkLst>
            <pc:docMk/>
            <pc:sldMk cId="3482371199" sldId="273"/>
            <ac:spMk id="3" creationId="{BE63AC80-253A-F703-60FD-A5D1BD64C2F0}"/>
          </ac:spMkLst>
        </pc:spChg>
        <pc:spChg chg="del">
          <ac:chgData name="Andre Nguyen" userId="0e2dc419ac74fd54" providerId="LiveId" clId="{B6E6C7C3-8819-4625-91FC-BFF9981D7F8D}" dt="2023-03-06T17:49:20.996" v="322" actId="478"/>
          <ac:spMkLst>
            <pc:docMk/>
            <pc:sldMk cId="3482371199" sldId="273"/>
            <ac:spMk id="6" creationId="{2A5A99B5-FBB1-FEFA-ABDD-644E3835AC8B}"/>
          </ac:spMkLst>
        </pc:spChg>
        <pc:spChg chg="del">
          <ac:chgData name="Andre Nguyen" userId="0e2dc419ac74fd54" providerId="LiveId" clId="{B6E6C7C3-8819-4625-91FC-BFF9981D7F8D}" dt="2023-03-06T17:49:32.652" v="324" actId="26606"/>
          <ac:spMkLst>
            <pc:docMk/>
            <pc:sldMk cId="3482371199" sldId="273"/>
            <ac:spMk id="13" creationId="{743AA782-23D1-4521-8CAD-47662984AA08}"/>
          </ac:spMkLst>
        </pc:spChg>
        <pc:spChg chg="del">
          <ac:chgData name="Andre Nguyen" userId="0e2dc419ac74fd54" providerId="LiveId" clId="{B6E6C7C3-8819-4625-91FC-BFF9981D7F8D}" dt="2023-03-06T17:49:32.652" v="324" actId="26606"/>
          <ac:spMkLst>
            <pc:docMk/>
            <pc:sldMk cId="3482371199" sldId="273"/>
            <ac:spMk id="14" creationId="{71877DBC-BB60-40F0-AC93-2ACDBAAE60CE}"/>
          </ac:spMkLst>
        </pc:spChg>
        <pc:spChg chg="add del">
          <ac:chgData name="Andre Nguyen" userId="0e2dc419ac74fd54" providerId="LiveId" clId="{B6E6C7C3-8819-4625-91FC-BFF9981D7F8D}" dt="2023-03-06T18:43:23.281" v="486" actId="26606"/>
          <ac:spMkLst>
            <pc:docMk/>
            <pc:sldMk cId="3482371199" sldId="273"/>
            <ac:spMk id="19" creationId="{665DBBEF-238B-476B-96AB-8AAC3224ECEA}"/>
          </ac:spMkLst>
        </pc:spChg>
        <pc:spChg chg="add del">
          <ac:chgData name="Andre Nguyen" userId="0e2dc419ac74fd54" providerId="LiveId" clId="{B6E6C7C3-8819-4625-91FC-BFF9981D7F8D}" dt="2023-03-06T18:43:23.281" v="486" actId="26606"/>
          <ac:spMkLst>
            <pc:docMk/>
            <pc:sldMk cId="3482371199" sldId="273"/>
            <ac:spMk id="21" creationId="{3FCFB1DE-0B7E-48CC-BA90-B2AB0889F9D6}"/>
          </ac:spMkLst>
        </pc:spChg>
        <pc:spChg chg="add">
          <ac:chgData name="Andre Nguyen" userId="0e2dc419ac74fd54" providerId="LiveId" clId="{B6E6C7C3-8819-4625-91FC-BFF9981D7F8D}" dt="2023-03-06T18:43:23.281" v="486" actId="26606"/>
          <ac:spMkLst>
            <pc:docMk/>
            <pc:sldMk cId="3482371199" sldId="273"/>
            <ac:spMk id="26" creationId="{C4879EFC-8E62-4E00-973C-C45EE9EC676D}"/>
          </ac:spMkLst>
        </pc:spChg>
        <pc:spChg chg="add">
          <ac:chgData name="Andre Nguyen" userId="0e2dc419ac74fd54" providerId="LiveId" clId="{B6E6C7C3-8819-4625-91FC-BFF9981D7F8D}" dt="2023-03-06T18:43:23.281" v="486" actId="26606"/>
          <ac:spMkLst>
            <pc:docMk/>
            <pc:sldMk cId="3482371199" sldId="273"/>
            <ac:spMk id="28" creationId="{D6A9C53F-5F90-40A5-8C85-5412D39C8C68}"/>
          </ac:spMkLst>
        </pc:spChg>
        <pc:picChg chg="del">
          <ac:chgData name="Andre Nguyen" userId="0e2dc419ac74fd54" providerId="LiveId" clId="{B6E6C7C3-8819-4625-91FC-BFF9981D7F8D}" dt="2023-03-06T17:49:18.300" v="320" actId="478"/>
          <ac:picMkLst>
            <pc:docMk/>
            <pc:sldMk cId="3482371199" sldId="273"/>
            <ac:picMk id="4" creationId="{19D3D16E-5D82-44C8-3023-061877731BD0}"/>
          </ac:picMkLst>
        </pc:picChg>
        <pc:picChg chg="add mod">
          <ac:chgData name="Andre Nguyen" userId="0e2dc419ac74fd54" providerId="LiveId" clId="{B6E6C7C3-8819-4625-91FC-BFF9981D7F8D}" dt="2023-03-06T18:43:23.281" v="486" actId="26606"/>
          <ac:picMkLst>
            <pc:docMk/>
            <pc:sldMk cId="3482371199" sldId="273"/>
            <ac:picMk id="7" creationId="{BC92B2EA-F42B-908A-8BB7-73A75D3523FA}"/>
          </ac:picMkLst>
        </pc:picChg>
        <pc:picChg chg="add del mod">
          <ac:chgData name="Andre Nguyen" userId="0e2dc419ac74fd54" providerId="LiveId" clId="{B6E6C7C3-8819-4625-91FC-BFF9981D7F8D}" dt="2023-03-06T18:44:07.477" v="499" actId="478"/>
          <ac:picMkLst>
            <pc:docMk/>
            <pc:sldMk cId="3482371199" sldId="273"/>
            <ac:picMk id="9" creationId="{B4CFADF3-E230-715E-F4A1-5FBAEB17AB03}"/>
          </ac:picMkLst>
        </pc:picChg>
        <pc:picChg chg="add del mod modCrop">
          <ac:chgData name="Andre Nguyen" userId="0e2dc419ac74fd54" providerId="LiveId" clId="{B6E6C7C3-8819-4625-91FC-BFF9981D7F8D}" dt="2023-03-06T18:44:44.108" v="510" actId="478"/>
          <ac:picMkLst>
            <pc:docMk/>
            <pc:sldMk cId="3482371199" sldId="273"/>
            <ac:picMk id="10" creationId="{CB73942A-81DC-A04F-C169-7DD95D4412F5}"/>
          </ac:picMkLst>
        </pc:picChg>
        <pc:picChg chg="add del mod modCrop">
          <ac:chgData name="Andre Nguyen" userId="0e2dc419ac74fd54" providerId="LiveId" clId="{B6E6C7C3-8819-4625-91FC-BFF9981D7F8D}" dt="2023-03-06T18:44:44.691" v="511" actId="478"/>
          <ac:picMkLst>
            <pc:docMk/>
            <pc:sldMk cId="3482371199" sldId="273"/>
            <ac:picMk id="11" creationId="{275C62AF-60E2-B5C8-75A9-8997CA7954D3}"/>
          </ac:picMkLst>
        </pc:picChg>
        <pc:picChg chg="add mod">
          <ac:chgData name="Andre Nguyen" userId="0e2dc419ac74fd54" providerId="LiveId" clId="{B6E6C7C3-8819-4625-91FC-BFF9981D7F8D}" dt="2023-03-06T18:44:35.299" v="506"/>
          <ac:picMkLst>
            <pc:docMk/>
            <pc:sldMk cId="3482371199" sldId="273"/>
            <ac:picMk id="12" creationId="{E388A550-5308-38C0-10AD-5795DEEE22ED}"/>
          </ac:picMkLst>
        </pc:picChg>
        <pc:picChg chg="add mod">
          <ac:chgData name="Andre Nguyen" userId="0e2dc419ac74fd54" providerId="LiveId" clId="{B6E6C7C3-8819-4625-91FC-BFF9981D7F8D}" dt="2023-03-06T18:44:35.299" v="506"/>
          <ac:picMkLst>
            <pc:docMk/>
            <pc:sldMk cId="3482371199" sldId="273"/>
            <ac:picMk id="15" creationId="{555ABED8-C612-1793-B7A8-6443DC081F64}"/>
          </ac:picMkLst>
        </pc:picChg>
      </pc:sldChg>
      <pc:sldChg chg="addSp delSp modSp add mod ord">
        <pc:chgData name="Andre Nguyen" userId="0e2dc419ac74fd54" providerId="LiveId" clId="{B6E6C7C3-8819-4625-91FC-BFF9981D7F8D}" dt="2023-03-06T18:47:39.727" v="693" actId="1038"/>
        <pc:sldMkLst>
          <pc:docMk/>
          <pc:sldMk cId="366519437" sldId="274"/>
        </pc:sldMkLst>
        <pc:spChg chg="mod">
          <ac:chgData name="Andre Nguyen" userId="0e2dc419ac74fd54" providerId="LiveId" clId="{B6E6C7C3-8819-4625-91FC-BFF9981D7F8D}" dt="2023-03-06T17:51:30.860" v="342" actId="26606"/>
          <ac:spMkLst>
            <pc:docMk/>
            <pc:sldMk cId="366519437" sldId="274"/>
            <ac:spMk id="2" creationId="{A6BAE7DD-6E1B-D4D1-E05E-A0C28CF600DD}"/>
          </ac:spMkLst>
        </pc:spChg>
        <pc:spChg chg="add mod">
          <ac:chgData name="Andre Nguyen" userId="0e2dc419ac74fd54" providerId="LiveId" clId="{B6E6C7C3-8819-4625-91FC-BFF9981D7F8D}" dt="2023-03-06T18:05:24.673" v="430" actId="20577"/>
          <ac:spMkLst>
            <pc:docMk/>
            <pc:sldMk cId="366519437" sldId="274"/>
            <ac:spMk id="8" creationId="{E4E18E4C-3E12-179D-C3AF-32D4417FD076}"/>
          </ac:spMkLst>
        </pc:spChg>
        <pc:spChg chg="add mod">
          <ac:chgData name="Andre Nguyen" userId="0e2dc419ac74fd54" providerId="LiveId" clId="{B6E6C7C3-8819-4625-91FC-BFF9981D7F8D}" dt="2023-03-06T18:05:31.960" v="431"/>
          <ac:spMkLst>
            <pc:docMk/>
            <pc:sldMk cId="366519437" sldId="274"/>
            <ac:spMk id="9" creationId="{D9E3AE8C-D049-EA68-E10E-2CCBB7AFAF46}"/>
          </ac:spMkLst>
        </pc:spChg>
        <pc:spChg chg="add mod">
          <ac:chgData name="Andre Nguyen" userId="0e2dc419ac74fd54" providerId="LiveId" clId="{B6E6C7C3-8819-4625-91FC-BFF9981D7F8D}" dt="2023-03-06T18:47:39.727" v="693" actId="1038"/>
          <ac:spMkLst>
            <pc:docMk/>
            <pc:sldMk cId="366519437" sldId="274"/>
            <ac:spMk id="12" creationId="{450FA90E-8592-124D-6CE3-7A17CDA5807A}"/>
          </ac:spMkLst>
        </pc:spChg>
        <pc:spChg chg="add mod">
          <ac:chgData name="Andre Nguyen" userId="0e2dc419ac74fd54" providerId="LiveId" clId="{B6E6C7C3-8819-4625-91FC-BFF9981D7F8D}" dt="2023-03-06T18:47:39.727" v="693" actId="1038"/>
          <ac:spMkLst>
            <pc:docMk/>
            <pc:sldMk cId="366519437" sldId="274"/>
            <ac:spMk id="13" creationId="{78A140C8-ED83-EFD4-B625-3E3E1CADCCE4}"/>
          </ac:spMkLst>
        </pc:spChg>
        <pc:spChg chg="add del">
          <ac:chgData name="Andre Nguyen" userId="0e2dc419ac74fd54" providerId="LiveId" clId="{B6E6C7C3-8819-4625-91FC-BFF9981D7F8D}" dt="2023-03-06T17:51:30.860" v="342" actId="26606"/>
          <ac:spMkLst>
            <pc:docMk/>
            <pc:sldMk cId="366519437" sldId="274"/>
            <ac:spMk id="19" creationId="{665DBBEF-238B-476B-96AB-8AAC3224ECEA}"/>
          </ac:spMkLst>
        </pc:spChg>
        <pc:spChg chg="add del">
          <ac:chgData name="Andre Nguyen" userId="0e2dc419ac74fd54" providerId="LiveId" clId="{B6E6C7C3-8819-4625-91FC-BFF9981D7F8D}" dt="2023-03-06T17:51:30.860" v="342" actId="26606"/>
          <ac:spMkLst>
            <pc:docMk/>
            <pc:sldMk cId="366519437" sldId="274"/>
            <ac:spMk id="21" creationId="{3FCFB1DE-0B7E-48CC-BA90-B2AB0889F9D6}"/>
          </ac:spMkLst>
        </pc:spChg>
        <pc:spChg chg="add del">
          <ac:chgData name="Andre Nguyen" userId="0e2dc419ac74fd54" providerId="LiveId" clId="{B6E6C7C3-8819-4625-91FC-BFF9981D7F8D}" dt="2023-03-06T17:51:30.840" v="341" actId="26606"/>
          <ac:spMkLst>
            <pc:docMk/>
            <pc:sldMk cId="366519437" sldId="274"/>
            <ac:spMk id="26" creationId="{F0087D53-9295-4463-AAE4-D5C626046E9F}"/>
          </ac:spMkLst>
        </pc:spChg>
        <pc:spChg chg="add del">
          <ac:chgData name="Andre Nguyen" userId="0e2dc419ac74fd54" providerId="LiveId" clId="{B6E6C7C3-8819-4625-91FC-BFF9981D7F8D}" dt="2023-03-06T17:51:30.840" v="341" actId="26606"/>
          <ac:spMkLst>
            <pc:docMk/>
            <pc:sldMk cId="366519437" sldId="274"/>
            <ac:spMk id="28" creationId="{D6A9C53F-5F90-40A5-8C85-5412D39C8C68}"/>
          </ac:spMkLst>
        </pc:spChg>
        <pc:spChg chg="add">
          <ac:chgData name="Andre Nguyen" userId="0e2dc419ac74fd54" providerId="LiveId" clId="{B6E6C7C3-8819-4625-91FC-BFF9981D7F8D}" dt="2023-03-06T17:51:30.860" v="342" actId="26606"/>
          <ac:spMkLst>
            <pc:docMk/>
            <pc:sldMk cId="366519437" sldId="274"/>
            <ac:spMk id="30" creationId="{C4879EFC-8E62-4E00-973C-C45EE9EC676D}"/>
          </ac:spMkLst>
        </pc:spChg>
        <pc:spChg chg="add">
          <ac:chgData name="Andre Nguyen" userId="0e2dc419ac74fd54" providerId="LiveId" clId="{B6E6C7C3-8819-4625-91FC-BFF9981D7F8D}" dt="2023-03-06T17:51:30.860" v="342" actId="26606"/>
          <ac:spMkLst>
            <pc:docMk/>
            <pc:sldMk cId="366519437" sldId="274"/>
            <ac:spMk id="31" creationId="{D6A9C53F-5F90-40A5-8C85-5412D39C8C68}"/>
          </ac:spMkLst>
        </pc:spChg>
        <pc:picChg chg="add mod modCrop">
          <ac:chgData name="Andre Nguyen" userId="0e2dc419ac74fd54" providerId="LiveId" clId="{B6E6C7C3-8819-4625-91FC-BFF9981D7F8D}" dt="2023-03-06T17:52:10.370" v="348" actId="18131"/>
          <ac:picMkLst>
            <pc:docMk/>
            <pc:sldMk cId="366519437" sldId="274"/>
            <ac:picMk id="4" creationId="{7D1D5B84-ED86-C191-54E6-8DD6F57B7CF1}"/>
          </ac:picMkLst>
        </pc:picChg>
        <pc:picChg chg="add mod">
          <ac:chgData name="Andre Nguyen" userId="0e2dc419ac74fd54" providerId="LiveId" clId="{B6E6C7C3-8819-4625-91FC-BFF9981D7F8D}" dt="2023-03-06T17:51:33.765" v="343" actId="1076"/>
          <ac:picMkLst>
            <pc:docMk/>
            <pc:sldMk cId="366519437" sldId="274"/>
            <ac:picMk id="6" creationId="{B01C0F8C-5158-568A-B675-9971ED73F827}"/>
          </ac:picMkLst>
        </pc:picChg>
        <pc:picChg chg="del">
          <ac:chgData name="Andre Nguyen" userId="0e2dc419ac74fd54" providerId="LiveId" clId="{B6E6C7C3-8819-4625-91FC-BFF9981D7F8D}" dt="2023-03-06T17:49:56.931" v="326" actId="478"/>
          <ac:picMkLst>
            <pc:docMk/>
            <pc:sldMk cId="366519437" sldId="274"/>
            <ac:picMk id="7" creationId="{BC92B2EA-F42B-908A-8BB7-73A75D3523FA}"/>
          </ac:picMkLst>
        </pc:picChg>
        <pc:picChg chg="add mod">
          <ac:chgData name="Andre Nguyen" userId="0e2dc419ac74fd54" providerId="LiveId" clId="{B6E6C7C3-8819-4625-91FC-BFF9981D7F8D}" dt="2023-03-06T18:47:39.727" v="693" actId="1038"/>
          <ac:picMkLst>
            <pc:docMk/>
            <pc:sldMk cId="366519437" sldId="274"/>
            <ac:picMk id="10" creationId="{1510F514-3F87-1DEA-D5FF-A9F764612139}"/>
          </ac:picMkLst>
        </pc:picChg>
        <pc:picChg chg="add mod">
          <ac:chgData name="Andre Nguyen" userId="0e2dc419ac74fd54" providerId="LiveId" clId="{B6E6C7C3-8819-4625-91FC-BFF9981D7F8D}" dt="2023-03-06T18:47:39.727" v="693" actId="1038"/>
          <ac:picMkLst>
            <pc:docMk/>
            <pc:sldMk cId="366519437" sldId="274"/>
            <ac:picMk id="11" creationId="{EF73A79E-3B35-2AA4-8885-52B44D4F1494}"/>
          </ac:picMkLst>
        </pc:picChg>
      </pc:sldChg>
      <pc:sldChg chg="addSp delSp modSp add mod modNotesTx">
        <pc:chgData name="Andre Nguyen" userId="0e2dc419ac74fd54" providerId="LiveId" clId="{B6E6C7C3-8819-4625-91FC-BFF9981D7F8D}" dt="2023-03-06T20:11:28.963" v="1363" actId="20577"/>
        <pc:sldMkLst>
          <pc:docMk/>
          <pc:sldMk cId="3449426520" sldId="275"/>
        </pc:sldMkLst>
        <pc:spChg chg="add mod">
          <ac:chgData name="Andre Nguyen" userId="0e2dc419ac74fd54" providerId="LiveId" clId="{B6E6C7C3-8819-4625-91FC-BFF9981D7F8D}" dt="2023-03-06T18:46:22.838" v="569" actId="1035"/>
          <ac:spMkLst>
            <pc:docMk/>
            <pc:sldMk cId="3449426520" sldId="275"/>
            <ac:spMk id="3" creationId="{02EDFC4C-9928-60CD-1FEB-CD133725CF99}"/>
          </ac:spMkLst>
        </pc:spChg>
        <pc:spChg chg="add mod">
          <ac:chgData name="Andre Nguyen" userId="0e2dc419ac74fd54" providerId="LiveId" clId="{B6E6C7C3-8819-4625-91FC-BFF9981D7F8D}" dt="2023-03-06T18:46:22.838" v="569" actId="1035"/>
          <ac:spMkLst>
            <pc:docMk/>
            <pc:sldMk cId="3449426520" sldId="275"/>
            <ac:spMk id="4" creationId="{BBC16EBB-38F0-E289-7A33-3138A1025C7C}"/>
          </ac:spMkLst>
        </pc:spChg>
        <pc:spChg chg="add del mod">
          <ac:chgData name="Andre Nguyen" userId="0e2dc419ac74fd54" providerId="LiveId" clId="{B6E6C7C3-8819-4625-91FC-BFF9981D7F8D}" dt="2023-03-06T18:50:50.025" v="895" actId="478"/>
          <ac:spMkLst>
            <pc:docMk/>
            <pc:sldMk cId="3449426520" sldId="275"/>
            <ac:spMk id="12" creationId="{72115AA4-AD59-FE13-807A-B43C49C01D7A}"/>
          </ac:spMkLst>
        </pc:spChg>
        <pc:spChg chg="add del mod">
          <ac:chgData name="Andre Nguyen" userId="0e2dc419ac74fd54" providerId="LiveId" clId="{B6E6C7C3-8819-4625-91FC-BFF9981D7F8D}" dt="2023-03-06T18:50:50.025" v="895" actId="478"/>
          <ac:spMkLst>
            <pc:docMk/>
            <pc:sldMk cId="3449426520" sldId="275"/>
            <ac:spMk id="13" creationId="{C0FB513E-9291-6ED3-07BA-334A9B941E88}"/>
          </ac:spMkLst>
        </pc:spChg>
        <pc:spChg chg="add mod">
          <ac:chgData name="Andre Nguyen" userId="0e2dc419ac74fd54" providerId="LiveId" clId="{B6E6C7C3-8819-4625-91FC-BFF9981D7F8D}" dt="2023-03-06T18:51:00.455" v="965" actId="1037"/>
          <ac:spMkLst>
            <pc:docMk/>
            <pc:sldMk cId="3449426520" sldId="275"/>
            <ac:spMk id="16" creationId="{62BE37E2-413C-927F-004A-8E67B3FA9638}"/>
          </ac:spMkLst>
        </pc:spChg>
        <pc:spChg chg="add mod">
          <ac:chgData name="Andre Nguyen" userId="0e2dc419ac74fd54" providerId="LiveId" clId="{B6E6C7C3-8819-4625-91FC-BFF9981D7F8D}" dt="2023-03-06T18:51:00.455" v="965" actId="1037"/>
          <ac:spMkLst>
            <pc:docMk/>
            <pc:sldMk cId="3449426520" sldId="275"/>
            <ac:spMk id="17" creationId="{F1F522E0-242F-DFB7-E583-9E4232B48222}"/>
          </ac:spMkLst>
        </pc:spChg>
        <pc:spChg chg="del">
          <ac:chgData name="Andre Nguyen" userId="0e2dc419ac74fd54" providerId="LiveId" clId="{B6E6C7C3-8819-4625-91FC-BFF9981D7F8D}" dt="2023-03-06T18:44:41.966" v="509" actId="26606"/>
          <ac:spMkLst>
            <pc:docMk/>
            <pc:sldMk cId="3449426520" sldId="275"/>
            <ac:spMk id="26" creationId="{C4879EFC-8E62-4E00-973C-C45EE9EC676D}"/>
          </ac:spMkLst>
        </pc:spChg>
        <pc:spChg chg="del">
          <ac:chgData name="Andre Nguyen" userId="0e2dc419ac74fd54" providerId="LiveId" clId="{B6E6C7C3-8819-4625-91FC-BFF9981D7F8D}" dt="2023-03-06T18:44:41.966" v="509" actId="26606"/>
          <ac:spMkLst>
            <pc:docMk/>
            <pc:sldMk cId="3449426520" sldId="275"/>
            <ac:spMk id="28" creationId="{D6A9C53F-5F90-40A5-8C85-5412D39C8C68}"/>
          </ac:spMkLst>
        </pc:spChg>
        <pc:spChg chg="add del">
          <ac:chgData name="Andre Nguyen" userId="0e2dc419ac74fd54" providerId="LiveId" clId="{B6E6C7C3-8819-4625-91FC-BFF9981D7F8D}" dt="2023-03-06T18:45:46.570" v="528" actId="26606"/>
          <ac:spMkLst>
            <pc:docMk/>
            <pc:sldMk cId="3449426520" sldId="275"/>
            <ac:spMk id="33" creationId="{C4879EFC-8E62-4E00-973C-C45EE9EC676D}"/>
          </ac:spMkLst>
        </pc:spChg>
        <pc:spChg chg="add del">
          <ac:chgData name="Andre Nguyen" userId="0e2dc419ac74fd54" providerId="LiveId" clId="{B6E6C7C3-8819-4625-91FC-BFF9981D7F8D}" dt="2023-03-06T18:45:46.570" v="528" actId="26606"/>
          <ac:spMkLst>
            <pc:docMk/>
            <pc:sldMk cId="3449426520" sldId="275"/>
            <ac:spMk id="35" creationId="{D6A9C53F-5F90-40A5-8C85-5412D39C8C68}"/>
          </ac:spMkLst>
        </pc:spChg>
        <pc:spChg chg="add">
          <ac:chgData name="Andre Nguyen" userId="0e2dc419ac74fd54" providerId="LiveId" clId="{B6E6C7C3-8819-4625-91FC-BFF9981D7F8D}" dt="2023-03-06T18:45:46.570" v="528" actId="26606"/>
          <ac:spMkLst>
            <pc:docMk/>
            <pc:sldMk cId="3449426520" sldId="275"/>
            <ac:spMk id="40" creationId="{C4879EFC-8E62-4E00-973C-C45EE9EC676D}"/>
          </ac:spMkLst>
        </pc:spChg>
        <pc:spChg chg="add">
          <ac:chgData name="Andre Nguyen" userId="0e2dc419ac74fd54" providerId="LiveId" clId="{B6E6C7C3-8819-4625-91FC-BFF9981D7F8D}" dt="2023-03-06T18:45:46.570" v="528" actId="26606"/>
          <ac:spMkLst>
            <pc:docMk/>
            <pc:sldMk cId="3449426520" sldId="275"/>
            <ac:spMk id="42" creationId="{D6A9C53F-5F90-40A5-8C85-5412D39C8C68}"/>
          </ac:spMkLst>
        </pc:spChg>
        <pc:picChg chg="add mod">
          <ac:chgData name="Andre Nguyen" userId="0e2dc419ac74fd54" providerId="LiveId" clId="{B6E6C7C3-8819-4625-91FC-BFF9981D7F8D}" dt="2023-03-06T18:47:02.852" v="574" actId="1076"/>
          <ac:picMkLst>
            <pc:docMk/>
            <pc:sldMk cId="3449426520" sldId="275"/>
            <ac:picMk id="5" creationId="{DA147410-25C3-B978-5FBA-4AA486FFD286}"/>
          </ac:picMkLst>
        </pc:picChg>
        <pc:picChg chg="add del mod">
          <ac:chgData name="Andre Nguyen" userId="0e2dc419ac74fd54" providerId="LiveId" clId="{B6E6C7C3-8819-4625-91FC-BFF9981D7F8D}" dt="2023-03-06T18:47:18.076" v="576"/>
          <ac:picMkLst>
            <pc:docMk/>
            <pc:sldMk cId="3449426520" sldId="275"/>
            <ac:picMk id="6" creationId="{092E8FB5-3289-F71D-5FCC-9D6FABD1FBA4}"/>
          </ac:picMkLst>
        </pc:picChg>
        <pc:picChg chg="del">
          <ac:chgData name="Andre Nguyen" userId="0e2dc419ac74fd54" providerId="LiveId" clId="{B6E6C7C3-8819-4625-91FC-BFF9981D7F8D}" dt="2023-03-06T18:44:39.171" v="508" actId="478"/>
          <ac:picMkLst>
            <pc:docMk/>
            <pc:sldMk cId="3449426520" sldId="275"/>
            <ac:picMk id="7" creationId="{BC92B2EA-F42B-908A-8BB7-73A75D3523FA}"/>
          </ac:picMkLst>
        </pc:picChg>
        <pc:picChg chg="add del mod">
          <ac:chgData name="Andre Nguyen" userId="0e2dc419ac74fd54" providerId="LiveId" clId="{B6E6C7C3-8819-4625-91FC-BFF9981D7F8D}" dt="2023-03-06T18:50:50.025" v="895" actId="478"/>
          <ac:picMkLst>
            <pc:docMk/>
            <pc:sldMk cId="3449426520" sldId="275"/>
            <ac:picMk id="8" creationId="{283EA8FA-7698-20C7-7EEE-E6025CA2D215}"/>
          </ac:picMkLst>
        </pc:picChg>
        <pc:picChg chg="add del mod">
          <ac:chgData name="Andre Nguyen" userId="0e2dc419ac74fd54" providerId="LiveId" clId="{B6E6C7C3-8819-4625-91FC-BFF9981D7F8D}" dt="2023-03-06T18:50:50.025" v="895" actId="478"/>
          <ac:picMkLst>
            <pc:docMk/>
            <pc:sldMk cId="3449426520" sldId="275"/>
            <ac:picMk id="9" creationId="{7A7153BA-DE93-39BB-6321-810417AA8DD2}"/>
          </ac:picMkLst>
        </pc:picChg>
        <pc:picChg chg="mod">
          <ac:chgData name="Andre Nguyen" userId="0e2dc419ac74fd54" providerId="LiveId" clId="{B6E6C7C3-8819-4625-91FC-BFF9981D7F8D}" dt="2023-03-06T18:46:22.838" v="569" actId="1035"/>
          <ac:picMkLst>
            <pc:docMk/>
            <pc:sldMk cId="3449426520" sldId="275"/>
            <ac:picMk id="10" creationId="{CB73942A-81DC-A04F-C169-7DD95D4412F5}"/>
          </ac:picMkLst>
        </pc:picChg>
        <pc:picChg chg="mod modCrop">
          <ac:chgData name="Andre Nguyen" userId="0e2dc419ac74fd54" providerId="LiveId" clId="{B6E6C7C3-8819-4625-91FC-BFF9981D7F8D}" dt="2023-03-06T18:46:22.838" v="569" actId="1035"/>
          <ac:picMkLst>
            <pc:docMk/>
            <pc:sldMk cId="3449426520" sldId="275"/>
            <ac:picMk id="11" creationId="{275C62AF-60E2-B5C8-75A9-8997CA7954D3}"/>
          </ac:picMkLst>
        </pc:picChg>
        <pc:picChg chg="add mod">
          <ac:chgData name="Andre Nguyen" userId="0e2dc419ac74fd54" providerId="LiveId" clId="{B6E6C7C3-8819-4625-91FC-BFF9981D7F8D}" dt="2023-03-06T18:51:00.455" v="965" actId="1037"/>
          <ac:picMkLst>
            <pc:docMk/>
            <pc:sldMk cId="3449426520" sldId="275"/>
            <ac:picMk id="14" creationId="{0596398E-4D9E-502D-BE4A-D734FB7FFB2B}"/>
          </ac:picMkLst>
        </pc:picChg>
        <pc:picChg chg="add mod">
          <ac:chgData name="Andre Nguyen" userId="0e2dc419ac74fd54" providerId="LiveId" clId="{B6E6C7C3-8819-4625-91FC-BFF9981D7F8D}" dt="2023-03-06T18:51:00.455" v="965" actId="1037"/>
          <ac:picMkLst>
            <pc:docMk/>
            <pc:sldMk cId="3449426520" sldId="275"/>
            <ac:picMk id="15" creationId="{98C0AC8A-8E7F-CCC0-4858-80DB966B5674}"/>
          </ac:picMkLst>
        </pc:picChg>
      </pc:sldChg>
      <pc:sldChg chg="addSp delSp modSp add mod ord">
        <pc:chgData name="Andre Nguyen" userId="0e2dc419ac74fd54" providerId="LiveId" clId="{B6E6C7C3-8819-4625-91FC-BFF9981D7F8D}" dt="2023-03-06T18:50:43.143" v="894" actId="1037"/>
        <pc:sldMkLst>
          <pc:docMk/>
          <pc:sldMk cId="387592171" sldId="276"/>
        </pc:sldMkLst>
        <pc:spChg chg="add mod">
          <ac:chgData name="Andre Nguyen" userId="0e2dc419ac74fd54" providerId="LiveId" clId="{B6E6C7C3-8819-4625-91FC-BFF9981D7F8D}" dt="2023-03-06T18:46:35.255" v="572" actId="1076"/>
          <ac:spMkLst>
            <pc:docMk/>
            <pc:sldMk cId="387592171" sldId="276"/>
            <ac:spMk id="6" creationId="{21919359-BF37-8952-91A3-1B71952F9A7C}"/>
          </ac:spMkLst>
        </pc:spChg>
        <pc:spChg chg="add mod">
          <ac:chgData name="Andre Nguyen" userId="0e2dc419ac74fd54" providerId="LiveId" clId="{B6E6C7C3-8819-4625-91FC-BFF9981D7F8D}" dt="2023-03-06T18:46:35.255" v="572" actId="1076"/>
          <ac:spMkLst>
            <pc:docMk/>
            <pc:sldMk cId="387592171" sldId="276"/>
            <ac:spMk id="7" creationId="{CBCBE789-E5EA-CE57-7196-7E627B843320}"/>
          </ac:spMkLst>
        </pc:spChg>
        <pc:spChg chg="add mod">
          <ac:chgData name="Andre Nguyen" userId="0e2dc419ac74fd54" providerId="LiveId" clId="{B6E6C7C3-8819-4625-91FC-BFF9981D7F8D}" dt="2023-03-06T18:50:43.143" v="894" actId="1037"/>
          <ac:spMkLst>
            <pc:docMk/>
            <pc:sldMk cId="387592171" sldId="276"/>
            <ac:spMk id="12" creationId="{F8398F01-5823-BF96-81C4-43CF60B0A985}"/>
          </ac:spMkLst>
        </pc:spChg>
        <pc:spChg chg="add mod">
          <ac:chgData name="Andre Nguyen" userId="0e2dc419ac74fd54" providerId="LiveId" clId="{B6E6C7C3-8819-4625-91FC-BFF9981D7F8D}" dt="2023-03-06T18:50:43.143" v="894" actId="1037"/>
          <ac:spMkLst>
            <pc:docMk/>
            <pc:sldMk cId="387592171" sldId="276"/>
            <ac:spMk id="13" creationId="{BC5ED663-9B02-3DEC-0461-6ED7A5AAC577}"/>
          </ac:spMkLst>
        </pc:spChg>
        <pc:picChg chg="add mod">
          <ac:chgData name="Andre Nguyen" userId="0e2dc419ac74fd54" providerId="LiveId" clId="{B6E6C7C3-8819-4625-91FC-BFF9981D7F8D}" dt="2023-03-06T18:45:14.501" v="522" actId="1076"/>
          <ac:picMkLst>
            <pc:docMk/>
            <pc:sldMk cId="387592171" sldId="276"/>
            <ac:picMk id="3" creationId="{7753ADF1-974F-98AD-C816-A542BF8CEE4B}"/>
          </ac:picMkLst>
        </pc:picChg>
        <pc:picChg chg="add del mod">
          <ac:chgData name="Andre Nguyen" userId="0e2dc419ac74fd54" providerId="LiveId" clId="{B6E6C7C3-8819-4625-91FC-BFF9981D7F8D}" dt="2023-03-06T18:50:32.388" v="821" actId="478"/>
          <ac:picMkLst>
            <pc:docMk/>
            <pc:sldMk cId="387592171" sldId="276"/>
            <ac:picMk id="4" creationId="{6EEF2FE2-A82B-337F-5302-0D0D135235EA}"/>
          </ac:picMkLst>
        </pc:picChg>
        <pc:picChg chg="add del mod">
          <ac:chgData name="Andre Nguyen" userId="0e2dc419ac74fd54" providerId="LiveId" clId="{B6E6C7C3-8819-4625-91FC-BFF9981D7F8D}" dt="2023-03-06T18:50:32.388" v="821" actId="478"/>
          <ac:picMkLst>
            <pc:docMk/>
            <pc:sldMk cId="387592171" sldId="276"/>
            <ac:picMk id="5" creationId="{09571FF6-7DA7-2884-B57B-0ADDDD37E346}"/>
          </ac:picMkLst>
        </pc:picChg>
        <pc:picChg chg="add mod">
          <ac:chgData name="Andre Nguyen" userId="0e2dc419ac74fd54" providerId="LiveId" clId="{B6E6C7C3-8819-4625-91FC-BFF9981D7F8D}" dt="2023-03-06T18:50:43.143" v="894" actId="1037"/>
          <ac:picMkLst>
            <pc:docMk/>
            <pc:sldMk cId="387592171" sldId="276"/>
            <ac:picMk id="8" creationId="{06C10226-B4B5-B52A-4789-365622DB2783}"/>
          </ac:picMkLst>
        </pc:picChg>
        <pc:picChg chg="add mod">
          <ac:chgData name="Andre Nguyen" userId="0e2dc419ac74fd54" providerId="LiveId" clId="{B6E6C7C3-8819-4625-91FC-BFF9981D7F8D}" dt="2023-03-06T18:50:43.143" v="894" actId="1037"/>
          <ac:picMkLst>
            <pc:docMk/>
            <pc:sldMk cId="387592171" sldId="276"/>
            <ac:picMk id="9" creationId="{04DAA15C-7703-74AB-CF97-C76CDA49D39C}"/>
          </ac:picMkLst>
        </pc:picChg>
        <pc:picChg chg="del">
          <ac:chgData name="Andre Nguyen" userId="0e2dc419ac74fd54" providerId="LiveId" clId="{B6E6C7C3-8819-4625-91FC-BFF9981D7F8D}" dt="2023-03-06T18:45:05.107" v="517" actId="478"/>
          <ac:picMkLst>
            <pc:docMk/>
            <pc:sldMk cId="387592171" sldId="276"/>
            <ac:picMk id="10" creationId="{CB73942A-81DC-A04F-C169-7DD95D4412F5}"/>
          </ac:picMkLst>
        </pc:picChg>
        <pc:picChg chg="del">
          <ac:chgData name="Andre Nguyen" userId="0e2dc419ac74fd54" providerId="LiveId" clId="{B6E6C7C3-8819-4625-91FC-BFF9981D7F8D}" dt="2023-03-06T18:45:05.691" v="518" actId="478"/>
          <ac:picMkLst>
            <pc:docMk/>
            <pc:sldMk cId="387592171" sldId="276"/>
            <ac:picMk id="11" creationId="{275C62AF-60E2-B5C8-75A9-8997CA7954D3}"/>
          </ac:picMkLst>
        </pc:picChg>
      </pc:sldChg>
      <pc:sldChg chg="modSp add mod modNotesTx">
        <pc:chgData name="Andre Nguyen" userId="0e2dc419ac74fd54" providerId="LiveId" clId="{B6E6C7C3-8819-4625-91FC-BFF9981D7F8D}" dt="2023-03-06T20:09:03.123" v="1113" actId="20577"/>
        <pc:sldMkLst>
          <pc:docMk/>
          <pc:sldMk cId="2585020757" sldId="277"/>
        </pc:sldMkLst>
        <pc:spChg chg="mod">
          <ac:chgData name="Andre Nguyen" userId="0e2dc419ac74fd54" providerId="LiveId" clId="{B6E6C7C3-8819-4625-91FC-BFF9981D7F8D}" dt="2023-03-06T20:07:07.362" v="972" actId="20577"/>
          <ac:spMkLst>
            <pc:docMk/>
            <pc:sldMk cId="2585020757" sldId="277"/>
            <ac:spMk id="3" creationId="{3FF126AB-0E79-EC5A-C6E3-E8A72BBDFD77}"/>
          </ac:spMkLst>
        </pc:spChg>
        <pc:spChg chg="mod">
          <ac:chgData name="Andre Nguyen" userId="0e2dc419ac74fd54" providerId="LiveId" clId="{B6E6C7C3-8819-4625-91FC-BFF9981D7F8D}" dt="2023-03-06T20:07:10.787" v="981" actId="20577"/>
          <ac:spMkLst>
            <pc:docMk/>
            <pc:sldMk cId="2585020757" sldId="277"/>
            <ac:spMk id="4" creationId="{0211CD7A-12BF-87C0-AD32-51A944973D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A1E2D-60D1-4B4C-A1B0-23ED9E088A6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90858-7B20-4986-A96C-C9AD255D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0858-7B20-4986-A96C-C9AD255D3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0858-7B20-4986-A96C-C9AD255D3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0858-7B20-4986-A96C-C9AD255D3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uses resistive load to step down voltage</a:t>
            </a:r>
          </a:p>
          <a:p>
            <a:endParaRPr lang="en-US" dirty="0"/>
          </a:p>
          <a:p>
            <a:r>
              <a:rPr lang="en-US" dirty="0" err="1"/>
              <a:t>Switcing</a:t>
            </a:r>
            <a:r>
              <a:rPr lang="en-US" dirty="0"/>
              <a:t> stores energy and releases it periodically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0858-7B20-4986-A96C-C9AD255D3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typically MOSFET or IGBT controlled by a PULSE WIDTH MODULE (PWM)</a:t>
            </a:r>
          </a:p>
          <a:p>
            <a:endParaRPr lang="en-US" dirty="0"/>
          </a:p>
          <a:p>
            <a:r>
              <a:rPr lang="en-US" dirty="0"/>
              <a:t>Inductor stores the current </a:t>
            </a:r>
          </a:p>
          <a:p>
            <a:r>
              <a:rPr lang="en-US" dirty="0"/>
              <a:t>Capacitor store the voltage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0858-7B20-4986-A96C-C9AD255D3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heat equal less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0858-7B20-4986-A96C-C9AD255D34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08C3-6846-4DF7-9A78-61065FDD04C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DBE7-5DDF-44F4-897D-1D3D0541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5C177-AD47-8DC3-DADF-C65D0494A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Buck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A766-0FF9-BFFA-4CA1-6FCC15D3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By Andre Nguyen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93D4E-4370-AA83-FF54-E5F6132E1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" b="21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598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7DD-6E1B-D4D1-E05E-A0C28CF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How does the current increase?</a:t>
            </a:r>
            <a:endParaRPr lang="en-US" sz="50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3AC80-253A-F703-60FD-A5D1BD64C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350764" cy="3955796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Closed Switch:</a:t>
                </a:r>
              </a:p>
              <a:p>
                <a:pPr marL="0" indent="0">
                  <a:buNone/>
                </a:pPr>
                <a:r>
                  <a:rPr lang="en-US" sz="2200" dirty="0"/>
                  <a:t>	Current from voltage source</a:t>
                </a:r>
              </a:p>
              <a:p>
                <a:pPr marL="0" indent="0">
                  <a:buNone/>
                </a:pPr>
                <a:r>
                  <a:rPr lang="en-US" sz="2200" dirty="0"/>
                  <a:t>Opened Switch:</a:t>
                </a:r>
              </a:p>
              <a:p>
                <a:pPr marL="0" indent="0">
                  <a:buNone/>
                </a:pPr>
                <a:r>
                  <a:rPr lang="en-US" sz="2200" dirty="0"/>
                  <a:t>	Current from the inductor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Over time, the average sum of the source and inductor current is greater than the source current alone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3AC80-253A-F703-60FD-A5D1BD64C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350764" cy="3955796"/>
              </a:xfrm>
              <a:blipFill>
                <a:blip r:embed="rId2"/>
                <a:stretch>
                  <a:fillRect l="-1482" t="-2006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19D3D16E-5D82-44C8-3023-06187773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200732"/>
            <a:ext cx="5458968" cy="2456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DC65ED-D605-650A-2FBC-E215D6A7CB3F}"/>
              </a:ext>
            </a:extLst>
          </p:cNvPr>
          <p:cNvSpPr/>
          <p:nvPr/>
        </p:nvSpPr>
        <p:spPr>
          <a:xfrm>
            <a:off x="8759444" y="2200732"/>
            <a:ext cx="1451356" cy="8183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99B5-FBB1-FEFA-ABDD-644E3835AC8B}"/>
              </a:ext>
            </a:extLst>
          </p:cNvPr>
          <p:cNvSpPr/>
          <p:nvPr/>
        </p:nvSpPr>
        <p:spPr>
          <a:xfrm>
            <a:off x="9809860" y="3200400"/>
            <a:ext cx="985139" cy="10705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7DD-6E1B-D4D1-E05E-A0C28CF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How is the output energy steady?</a:t>
            </a:r>
            <a:endParaRPr lang="en-US" sz="50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AC80-253A-F703-60FD-A5D1BD64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350764" cy="39557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Flywheel Circuit:</a:t>
            </a:r>
          </a:p>
          <a:p>
            <a:pPr marL="0" indent="0">
              <a:buNone/>
            </a:pPr>
            <a:r>
              <a:rPr lang="en-US" sz="2200" dirty="0"/>
              <a:t>	Allows the current to continuously 	flow even when the switch is open</a:t>
            </a:r>
          </a:p>
        </p:txBody>
      </p:sp>
      <p:pic>
        <p:nvPicPr>
          <p:cNvPr id="4" name="Picture 3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19D3D16E-5D82-44C8-3023-06187773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200732"/>
            <a:ext cx="5458968" cy="2456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5A99B5-FBB1-FEFA-ABDD-644E3835AC8B}"/>
              </a:ext>
            </a:extLst>
          </p:cNvPr>
          <p:cNvSpPr/>
          <p:nvPr/>
        </p:nvSpPr>
        <p:spPr>
          <a:xfrm>
            <a:off x="8280400" y="2200733"/>
            <a:ext cx="2514599" cy="24565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7DD-6E1B-D4D1-E05E-A0C28CF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Switch</a:t>
            </a:r>
            <a:endParaRPr lang="en-US" sz="50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AC80-253A-F703-60FD-A5D1BD64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350764" cy="39557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Lower Frequency:</a:t>
            </a:r>
          </a:p>
          <a:p>
            <a:pPr marL="0" indent="0">
              <a:buNone/>
            </a:pPr>
            <a:r>
              <a:rPr lang="en-US" sz="2200" dirty="0"/>
              <a:t>	Efficiency	↑</a:t>
            </a:r>
          </a:p>
          <a:p>
            <a:pPr marL="0" indent="0">
              <a:buNone/>
            </a:pPr>
            <a:r>
              <a:rPr lang="en-US" sz="2200" dirty="0"/>
              <a:t>	Performance	↓</a:t>
            </a:r>
          </a:p>
          <a:p>
            <a:pPr marL="0" indent="0">
              <a:buNone/>
            </a:pPr>
            <a:r>
              <a:rPr lang="en-US" sz="2200" dirty="0"/>
              <a:t>Higher Frequency:</a:t>
            </a:r>
          </a:p>
          <a:p>
            <a:pPr marL="0" indent="0">
              <a:buNone/>
            </a:pPr>
            <a:r>
              <a:rPr lang="en-US" sz="2200" dirty="0"/>
              <a:t>	Efficiency	↓</a:t>
            </a:r>
          </a:p>
          <a:p>
            <a:pPr marL="0" indent="0">
              <a:buNone/>
            </a:pPr>
            <a:r>
              <a:rPr lang="en-US" sz="2200" dirty="0"/>
              <a:t>	Performance	↑</a:t>
            </a:r>
          </a:p>
        </p:txBody>
      </p:sp>
      <p:pic>
        <p:nvPicPr>
          <p:cNvPr id="4" name="Picture 3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19D3D16E-5D82-44C8-3023-06187773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200732"/>
            <a:ext cx="5458968" cy="2456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5A99B5-FBB1-FEFA-ABDD-644E3835AC8B}"/>
              </a:ext>
            </a:extLst>
          </p:cNvPr>
          <p:cNvSpPr/>
          <p:nvPr/>
        </p:nvSpPr>
        <p:spPr>
          <a:xfrm>
            <a:off x="7112001" y="2200732"/>
            <a:ext cx="1234966" cy="8869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BFF40-B249-D8D0-8E26-50126B38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59983" y="2086254"/>
            <a:ext cx="6060126" cy="43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7DD-6E1B-D4D1-E05E-A0C28CF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The Switch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3ADF1-974F-98AD-C816-A542BF8C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37" y="2086254"/>
            <a:ext cx="6060126" cy="4314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919359-BF37-8952-91A3-1B71952F9A7C}"/>
                  </a:ext>
                </a:extLst>
              </p:cNvPr>
              <p:cNvSpPr txBox="1"/>
              <p:nvPr/>
            </p:nvSpPr>
            <p:spPr>
              <a:xfrm>
                <a:off x="362131" y="11021352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600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919359-BF37-8952-91A3-1B71952F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1" y="11021352"/>
                <a:ext cx="5614416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BE789-E5EA-CE57-7196-7E627B843320}"/>
                  </a:ext>
                </a:extLst>
              </p:cNvPr>
              <p:cNvSpPr txBox="1"/>
              <p:nvPr/>
            </p:nvSpPr>
            <p:spPr>
              <a:xfrm>
                <a:off x="6296587" y="11021352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BE789-E5EA-CE57-7196-7E627B84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587" y="11021352"/>
                <a:ext cx="5614416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6C10226-B4B5-B52A-4789-365622DB27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375"/>
          <a:stretch/>
        </p:blipFill>
        <p:spPr>
          <a:xfrm>
            <a:off x="-11958340" y="2358136"/>
            <a:ext cx="5224440" cy="3605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DAA15C-7703-74AB-CF97-C76CDA49D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29" r="377" b="9966"/>
          <a:stretch/>
        </p:blipFill>
        <p:spPr>
          <a:xfrm>
            <a:off x="-6218872" y="2363121"/>
            <a:ext cx="5653024" cy="3594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398F01-5823-BF96-81C4-43CF60B0A985}"/>
                  </a:ext>
                </a:extLst>
              </p:cNvPr>
              <p:cNvSpPr txBox="1"/>
              <p:nvPr/>
            </p:nvSpPr>
            <p:spPr>
              <a:xfrm>
                <a:off x="-12156292" y="6031957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600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398F01-5823-BF96-81C4-43CF60B0A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56292" y="6031957"/>
                <a:ext cx="561441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5ED663-9B02-3DEC-0461-6ED7A5AAC577}"/>
                  </a:ext>
                </a:extLst>
              </p:cNvPr>
              <p:cNvSpPr txBox="1"/>
              <p:nvPr/>
            </p:nvSpPr>
            <p:spPr>
              <a:xfrm>
                <a:off x="-6221836" y="6031957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5ED663-9B02-3DEC-0461-6ED7A5AA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1836" y="6031957"/>
                <a:ext cx="561441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9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7DD-6E1B-D4D1-E05E-A0C28CF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The Switch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3942A-81DC-A04F-C169-7DD95D441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75"/>
          <a:stretch/>
        </p:blipFill>
        <p:spPr>
          <a:xfrm>
            <a:off x="515028" y="2358136"/>
            <a:ext cx="5224440" cy="3605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5C62AF-60E2-B5C8-75A9-8997CA795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29" r="377" b="9966"/>
          <a:stretch/>
        </p:blipFill>
        <p:spPr>
          <a:xfrm>
            <a:off x="6254496" y="2363121"/>
            <a:ext cx="5653024" cy="3594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EDFC4C-9928-60CD-1FEB-CD133725CF99}"/>
                  </a:ext>
                </a:extLst>
              </p:cNvPr>
              <p:cNvSpPr txBox="1"/>
              <p:nvPr/>
            </p:nvSpPr>
            <p:spPr>
              <a:xfrm>
                <a:off x="317076" y="6031957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600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EDFC4C-9928-60CD-1FEB-CD133725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76" y="6031957"/>
                <a:ext cx="561441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16EBB-38F0-E289-7A33-3138A1025C7C}"/>
                  </a:ext>
                </a:extLst>
              </p:cNvPr>
              <p:cNvSpPr txBox="1"/>
              <p:nvPr/>
            </p:nvSpPr>
            <p:spPr>
              <a:xfrm>
                <a:off x="6251532" y="6031957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16EBB-38F0-E289-7A33-3138A102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2" y="6031957"/>
                <a:ext cx="561441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147410-25C3-B978-5FBA-4AA486FFD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3260" y="2086254"/>
            <a:ext cx="6060126" cy="4314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96398E-4D9E-502D-BE4A-D734FB7FFB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3" t="1137" r="-543" b="2604"/>
          <a:stretch/>
        </p:blipFill>
        <p:spPr>
          <a:xfrm>
            <a:off x="-12270560" y="2283014"/>
            <a:ext cx="5614416" cy="34390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C0AC8A-8E7F-CCC0-4858-80DB966B5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36104" y="2283014"/>
            <a:ext cx="5614416" cy="3445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BE37E2-413C-927F-004A-8E67B3FA9638}"/>
                  </a:ext>
                </a:extLst>
              </p:cNvPr>
              <p:cNvSpPr txBox="1"/>
              <p:nvPr/>
            </p:nvSpPr>
            <p:spPr>
              <a:xfrm>
                <a:off x="-12270560" y="5913120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Ripple Voltage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600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BE37E2-413C-927F-004A-8E67B3FA9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70560" y="5913120"/>
                <a:ext cx="5614416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522E0-242F-DFB7-E583-9E4232B48222}"/>
                  </a:ext>
                </a:extLst>
              </p:cNvPr>
              <p:cNvSpPr txBox="1"/>
              <p:nvPr/>
            </p:nvSpPr>
            <p:spPr>
              <a:xfrm>
                <a:off x="-6336104" y="5913120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Ripple Voltage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522E0-242F-DFB7-E583-9E4232B48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6104" y="5913120"/>
                <a:ext cx="5614416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42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7DD-6E1B-D4D1-E05E-A0C28CF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The Switch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D5B84-ED86-C191-54E6-8DD6F57B7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" t="1137" r="-543" b="2604"/>
          <a:stretch/>
        </p:blipFill>
        <p:spPr>
          <a:xfrm>
            <a:off x="320040" y="2283014"/>
            <a:ext cx="5614416" cy="3439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1C0F8C-5158-568A-B675-9971ED73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283014"/>
            <a:ext cx="5614416" cy="3445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18E4C-3E12-179D-C3AF-32D4417FD076}"/>
                  </a:ext>
                </a:extLst>
              </p:cNvPr>
              <p:cNvSpPr txBox="1"/>
              <p:nvPr/>
            </p:nvSpPr>
            <p:spPr>
              <a:xfrm>
                <a:off x="320040" y="5913120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Ripple Voltage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600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18E4C-3E12-179D-C3AF-32D4417F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5913120"/>
                <a:ext cx="561441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3AE8C-D049-EA68-E10E-2CCBB7AFAF46}"/>
                  </a:ext>
                </a:extLst>
              </p:cNvPr>
              <p:cNvSpPr txBox="1"/>
              <p:nvPr/>
            </p:nvSpPr>
            <p:spPr>
              <a:xfrm>
                <a:off x="6254496" y="5913120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Ripple Voltage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3AE8C-D049-EA68-E10E-2CCBB7AFA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96" y="5913120"/>
                <a:ext cx="561441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510F514-3F87-1DEA-D5FF-A9F7646121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375"/>
          <a:stretch/>
        </p:blipFill>
        <p:spPr>
          <a:xfrm>
            <a:off x="12636702" y="2358136"/>
            <a:ext cx="5224440" cy="3605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73A79E-3B35-2AA4-8885-52B44D4F14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129" r="377" b="9966"/>
          <a:stretch/>
        </p:blipFill>
        <p:spPr>
          <a:xfrm>
            <a:off x="18376170" y="2363121"/>
            <a:ext cx="5653024" cy="3594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0FA90E-8592-124D-6CE3-7A17CDA5807A}"/>
                  </a:ext>
                </a:extLst>
              </p:cNvPr>
              <p:cNvSpPr txBox="1"/>
              <p:nvPr/>
            </p:nvSpPr>
            <p:spPr>
              <a:xfrm>
                <a:off x="12438750" y="6031957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600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0FA90E-8592-124D-6CE3-7A17CDA58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750" y="6031957"/>
                <a:ext cx="561441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140C8-ED83-EFD4-B625-3E3E1CADCCE4}"/>
                  </a:ext>
                </a:extLst>
              </p:cNvPr>
              <p:cNvSpPr txBox="1"/>
              <p:nvPr/>
            </p:nvSpPr>
            <p:spPr>
              <a:xfrm>
                <a:off x="18373206" y="6031957"/>
                <a:ext cx="561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1000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140C8-ED83-EFD4-B625-3E3E1CADC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206" y="6031957"/>
                <a:ext cx="561441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1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7D10-3242-C4AD-388D-4491EE2E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93FE-14A5-CA94-72AD-324A9556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Learnabout</a:t>
            </a:r>
            <a:r>
              <a:rPr lang="en-US" dirty="0">
                <a:effectLst/>
              </a:rPr>
              <a:t> Electronics.” </a:t>
            </a:r>
            <a:r>
              <a:rPr lang="en-US" i="1" dirty="0">
                <a:effectLst/>
              </a:rPr>
              <a:t>Buck Converters</a:t>
            </a:r>
            <a:r>
              <a:rPr lang="en-US" dirty="0">
                <a:effectLst/>
              </a:rPr>
              <a:t>, https://learnabout-electronics.org/PSU/psu31.php.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The Organic Chemistry Teacher, director. </a:t>
            </a:r>
            <a:r>
              <a:rPr lang="en-US" i="1" dirty="0">
                <a:effectLst/>
              </a:rPr>
              <a:t>Buck Converter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YouTube</a:t>
            </a:r>
            <a:r>
              <a:rPr lang="en-US" dirty="0">
                <a:effectLst/>
              </a:rPr>
              <a:t>, YouTube, 20 June 2020, https://www.youtube.com/watch?v=rfChSvb8FX0. Accessed 5 Mar. 2023.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“Power Supply Technology - Buck DC/DC Converters.” </a:t>
            </a:r>
            <a:r>
              <a:rPr lang="en-US" i="1" dirty="0">
                <a:effectLst/>
              </a:rPr>
              <a:t>Mouser Electronics</a:t>
            </a:r>
            <a:r>
              <a:rPr lang="en-US" dirty="0">
                <a:effectLst/>
              </a:rPr>
              <a:t>, https://www.mouser.com/applications/power-supply-topology-buck/.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“Switching Regulator Fundamentals.” </a:t>
            </a:r>
            <a:r>
              <a:rPr lang="en-US" i="1" dirty="0">
                <a:effectLst/>
              </a:rPr>
              <a:t>Texas Instruments</a:t>
            </a:r>
            <a:r>
              <a:rPr lang="en-US" dirty="0">
                <a:effectLst/>
              </a:rPr>
              <a:t>, https://www.ti.com/lit/pdf/slvaed3.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8F295-B3A5-7C40-2478-A12FDDE6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What is a Buck Converter?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16E7-87E9-1FCB-7A3D-DC03D1F2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DC-to-DC converter that creates an output voltage lower than the input voltage.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ddicore LM2596 Adjustable DC-DC Switching Buck Converter">
            <a:extLst>
              <a:ext uri="{FF2B5EF4-FFF2-40B4-BE49-F238E27FC236}">
                <a16:creationId xmlns:a16="http://schemas.microsoft.com/office/drawing/2014/main" id="{280EFC8E-92E2-5432-58E3-F57E1D56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0809" y="2571967"/>
            <a:ext cx="3605784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28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8F295-B3A5-7C40-2478-A12FDDE6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Not the Same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M1117T-3.3/LD1117V33 Voltage Regulator LDO | Jameco">
            <a:extLst>
              <a:ext uri="{FF2B5EF4-FFF2-40B4-BE49-F238E27FC236}">
                <a16:creationId xmlns:a16="http://schemas.microsoft.com/office/drawing/2014/main" id="{8C7C151C-8A9B-7A8C-035A-C5EBDDF4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201" y="2649945"/>
            <a:ext cx="31257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ddicore LM2596 Adjustable DC-DC Switching Buck Converter">
            <a:extLst>
              <a:ext uri="{FF2B5EF4-FFF2-40B4-BE49-F238E27FC236}">
                <a16:creationId xmlns:a16="http://schemas.microsoft.com/office/drawing/2014/main" id="{280EFC8E-92E2-5432-58E3-F57E1D56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2077" y="2649945"/>
            <a:ext cx="31257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30A40-20A2-BA65-BC76-96460230CE39}"/>
              </a:ext>
            </a:extLst>
          </p:cNvPr>
          <p:cNvSpPr txBox="1"/>
          <p:nvPr/>
        </p:nvSpPr>
        <p:spPr>
          <a:xfrm>
            <a:off x="5737288" y="3429000"/>
            <a:ext cx="717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D6BC4-DE99-0751-9803-45411DA3A78D}"/>
              </a:ext>
            </a:extLst>
          </p:cNvPr>
          <p:cNvSpPr txBox="1"/>
          <p:nvPr/>
        </p:nvSpPr>
        <p:spPr>
          <a:xfrm>
            <a:off x="2233613" y="594750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Regulator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6595-2946-8B83-0E86-754E0E3FCFA6}"/>
              </a:ext>
            </a:extLst>
          </p:cNvPr>
          <p:cNvSpPr txBox="1"/>
          <p:nvPr/>
        </p:nvSpPr>
        <p:spPr>
          <a:xfrm>
            <a:off x="8206583" y="5947502"/>
            <a:ext cx="16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Buck Converter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DE3E9-F95A-04CD-4F0F-91533527D646}"/>
              </a:ext>
            </a:extLst>
          </p:cNvPr>
          <p:cNvSpPr txBox="1"/>
          <p:nvPr/>
        </p:nvSpPr>
        <p:spPr>
          <a:xfrm>
            <a:off x="2233613" y="7176525"/>
            <a:ext cx="1636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↓</a:t>
            </a:r>
          </a:p>
          <a:p>
            <a:pPr algn="ctr"/>
            <a:r>
              <a:rPr lang="en-US" dirty="0"/>
              <a:t>Current ↓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3F76-546A-7D1F-8EE0-78321416CDC2}"/>
              </a:ext>
            </a:extLst>
          </p:cNvPr>
          <p:cNvSpPr txBox="1"/>
          <p:nvPr/>
        </p:nvSpPr>
        <p:spPr>
          <a:xfrm>
            <a:off x="8206583" y="7176525"/>
            <a:ext cx="163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↓</a:t>
            </a:r>
          </a:p>
          <a:p>
            <a:pPr algn="ctr"/>
            <a:r>
              <a:rPr lang="en-US" dirty="0"/>
              <a:t>Current ↑</a:t>
            </a:r>
          </a:p>
        </p:txBody>
      </p:sp>
    </p:spTree>
    <p:extLst>
      <p:ext uri="{BB962C8B-B14F-4D97-AF65-F5344CB8AC3E}">
        <p14:creationId xmlns:p14="http://schemas.microsoft.com/office/powerpoint/2010/main" val="310332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8F295-B3A5-7C40-2478-A12FDDE6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Not the Same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M1117T-3.3/LD1117V33 Voltage Regulator LDO | Jameco">
            <a:extLst>
              <a:ext uri="{FF2B5EF4-FFF2-40B4-BE49-F238E27FC236}">
                <a16:creationId xmlns:a16="http://schemas.microsoft.com/office/drawing/2014/main" id="{8C7C151C-8A9B-7A8C-035A-C5EBDDF4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201" y="2243545"/>
            <a:ext cx="31257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ddicore LM2596 Adjustable DC-DC Switching Buck Converter">
            <a:extLst>
              <a:ext uri="{FF2B5EF4-FFF2-40B4-BE49-F238E27FC236}">
                <a16:creationId xmlns:a16="http://schemas.microsoft.com/office/drawing/2014/main" id="{280EFC8E-92E2-5432-58E3-F57E1D56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2077" y="2243545"/>
            <a:ext cx="31257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30A40-20A2-BA65-BC76-96460230CE39}"/>
              </a:ext>
            </a:extLst>
          </p:cNvPr>
          <p:cNvSpPr txBox="1"/>
          <p:nvPr/>
        </p:nvSpPr>
        <p:spPr>
          <a:xfrm>
            <a:off x="5737288" y="3022600"/>
            <a:ext cx="717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D6BC4-DE99-0751-9803-45411DA3A78D}"/>
              </a:ext>
            </a:extLst>
          </p:cNvPr>
          <p:cNvSpPr txBox="1"/>
          <p:nvPr/>
        </p:nvSpPr>
        <p:spPr>
          <a:xfrm>
            <a:off x="2233613" y="554110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Regulator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6595-2946-8B83-0E86-754E0E3FCFA6}"/>
              </a:ext>
            </a:extLst>
          </p:cNvPr>
          <p:cNvSpPr txBox="1"/>
          <p:nvPr/>
        </p:nvSpPr>
        <p:spPr>
          <a:xfrm>
            <a:off x="8206583" y="5541102"/>
            <a:ext cx="16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Buck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126AB-0E79-EC5A-C6E3-E8A72BBDFD77}"/>
              </a:ext>
            </a:extLst>
          </p:cNvPr>
          <p:cNvSpPr txBox="1"/>
          <p:nvPr/>
        </p:nvSpPr>
        <p:spPr>
          <a:xfrm>
            <a:off x="2233613" y="5910434"/>
            <a:ext cx="1636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↓</a:t>
            </a:r>
          </a:p>
          <a:p>
            <a:pPr algn="ctr"/>
            <a:r>
              <a:rPr lang="en-US" dirty="0"/>
              <a:t>Current ↓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CD7A-12BF-87C0-AD32-51A944973DD0}"/>
              </a:ext>
            </a:extLst>
          </p:cNvPr>
          <p:cNvSpPr txBox="1"/>
          <p:nvPr/>
        </p:nvSpPr>
        <p:spPr>
          <a:xfrm>
            <a:off x="8206583" y="5910434"/>
            <a:ext cx="163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↓</a:t>
            </a:r>
          </a:p>
          <a:p>
            <a:pPr algn="ctr"/>
            <a:r>
              <a:rPr lang="en-US" dirty="0"/>
              <a:t>Current ↑</a:t>
            </a:r>
          </a:p>
        </p:txBody>
      </p:sp>
    </p:spTree>
    <p:extLst>
      <p:ext uri="{BB962C8B-B14F-4D97-AF65-F5344CB8AC3E}">
        <p14:creationId xmlns:p14="http://schemas.microsoft.com/office/powerpoint/2010/main" val="24315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8F295-B3A5-7C40-2478-A12FDDE6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Not the Same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M1117T-3.3/LD1117V33 Voltage Regulator LDO | Jameco">
            <a:extLst>
              <a:ext uri="{FF2B5EF4-FFF2-40B4-BE49-F238E27FC236}">
                <a16:creationId xmlns:a16="http://schemas.microsoft.com/office/drawing/2014/main" id="{8C7C151C-8A9B-7A8C-035A-C5EBDDF4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201" y="2243545"/>
            <a:ext cx="31257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ddicore LM2596 Adjustable DC-DC Switching Buck Converter">
            <a:extLst>
              <a:ext uri="{FF2B5EF4-FFF2-40B4-BE49-F238E27FC236}">
                <a16:creationId xmlns:a16="http://schemas.microsoft.com/office/drawing/2014/main" id="{280EFC8E-92E2-5432-58E3-F57E1D56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2077" y="2243545"/>
            <a:ext cx="31257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30A40-20A2-BA65-BC76-96460230CE39}"/>
              </a:ext>
            </a:extLst>
          </p:cNvPr>
          <p:cNvSpPr txBox="1"/>
          <p:nvPr/>
        </p:nvSpPr>
        <p:spPr>
          <a:xfrm>
            <a:off x="5737288" y="3022600"/>
            <a:ext cx="717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D6BC4-DE99-0751-9803-45411DA3A78D}"/>
              </a:ext>
            </a:extLst>
          </p:cNvPr>
          <p:cNvSpPr txBox="1"/>
          <p:nvPr/>
        </p:nvSpPr>
        <p:spPr>
          <a:xfrm>
            <a:off x="2233613" y="554110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Regulator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6595-2946-8B83-0E86-754E0E3FCFA6}"/>
              </a:ext>
            </a:extLst>
          </p:cNvPr>
          <p:cNvSpPr txBox="1"/>
          <p:nvPr/>
        </p:nvSpPr>
        <p:spPr>
          <a:xfrm>
            <a:off x="8206583" y="5541102"/>
            <a:ext cx="16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Buck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126AB-0E79-EC5A-C6E3-E8A72BBDFD77}"/>
              </a:ext>
            </a:extLst>
          </p:cNvPr>
          <p:cNvSpPr txBox="1"/>
          <p:nvPr/>
        </p:nvSpPr>
        <p:spPr>
          <a:xfrm>
            <a:off x="2233613" y="5910434"/>
            <a:ext cx="163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CD7A-12BF-87C0-AD32-51A944973DD0}"/>
              </a:ext>
            </a:extLst>
          </p:cNvPr>
          <p:cNvSpPr txBox="1"/>
          <p:nvPr/>
        </p:nvSpPr>
        <p:spPr>
          <a:xfrm>
            <a:off x="8206583" y="5910434"/>
            <a:ext cx="16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Switching</a:t>
            </a:r>
          </a:p>
        </p:txBody>
      </p:sp>
    </p:spTree>
    <p:extLst>
      <p:ext uri="{BB962C8B-B14F-4D97-AF65-F5344CB8AC3E}">
        <p14:creationId xmlns:p14="http://schemas.microsoft.com/office/powerpoint/2010/main" val="2585020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8BA788-7E9A-F2F6-3256-98A07B31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Components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AE858-80B3-9D12-DC04-7E7427CF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40" y="2633472"/>
            <a:ext cx="796967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607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7DD-6E1B-D4D1-E05E-A0C28CF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How does the voltage decrease?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AC80-253A-F703-60FD-A5D1BD64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Voltage drop across the inductor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Closed Switch:</a:t>
            </a:r>
          </a:p>
          <a:p>
            <a:pPr marL="0" indent="0">
              <a:buNone/>
            </a:pPr>
            <a:r>
              <a:rPr lang="en-US" sz="2200" dirty="0"/>
              <a:t>	Input is the main source of power</a:t>
            </a:r>
          </a:p>
          <a:p>
            <a:pPr marL="0" indent="0">
              <a:buNone/>
            </a:pPr>
            <a:r>
              <a:rPr lang="en-US" sz="2200" dirty="0"/>
              <a:t>	Inductor charges</a:t>
            </a:r>
          </a:p>
          <a:p>
            <a:pPr marL="0" indent="0">
              <a:buNone/>
            </a:pPr>
            <a:r>
              <a:rPr lang="en-US" sz="2200" dirty="0"/>
              <a:t>Opened Switch:</a:t>
            </a:r>
          </a:p>
          <a:p>
            <a:pPr marL="0" indent="0">
              <a:buNone/>
            </a:pPr>
            <a:r>
              <a:rPr lang="en-US" sz="2200" dirty="0"/>
              <a:t>	Inductor is the main source of power</a:t>
            </a:r>
          </a:p>
          <a:p>
            <a:pPr marL="0" indent="0">
              <a:buNone/>
            </a:pPr>
            <a:r>
              <a:rPr lang="en-US" sz="2200" dirty="0"/>
              <a:t>	Inductor discharges</a:t>
            </a:r>
          </a:p>
        </p:txBody>
      </p:sp>
      <p:pic>
        <p:nvPicPr>
          <p:cNvPr id="4" name="Picture 3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19D3D16E-5D82-44C8-3023-06187773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220724"/>
            <a:ext cx="3995928" cy="1798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C25F01-FB43-51CF-3BEF-8DCA3F68FA3B}"/>
              </a:ext>
            </a:extLst>
          </p:cNvPr>
          <p:cNvSpPr/>
          <p:nvPr/>
        </p:nvSpPr>
        <p:spPr>
          <a:xfrm>
            <a:off x="9800573" y="1220724"/>
            <a:ext cx="1190763" cy="669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F5912-E216-2C75-C73C-0F838D9A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3098800"/>
            <a:ext cx="3995928" cy="1703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E34C5-5921-7127-6CB9-036AC2D30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4772708"/>
            <a:ext cx="3995928" cy="1781176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08E689DE-DDA2-0598-9541-3A93525E15F2}"/>
              </a:ext>
            </a:extLst>
          </p:cNvPr>
          <p:cNvSpPr/>
          <p:nvPr/>
        </p:nvSpPr>
        <p:spPr>
          <a:xfrm>
            <a:off x="9605120" y="3098800"/>
            <a:ext cx="371475" cy="3302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BAC32F7F-721C-D22A-2432-2AD778027FDE}"/>
              </a:ext>
            </a:extLst>
          </p:cNvPr>
          <p:cNvSpPr/>
          <p:nvPr/>
        </p:nvSpPr>
        <p:spPr>
          <a:xfrm>
            <a:off x="10800012" y="3072576"/>
            <a:ext cx="382648" cy="38264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9739FE17-7BCC-14C3-4CAD-4180694AD41F}"/>
              </a:ext>
            </a:extLst>
          </p:cNvPr>
          <p:cNvSpPr/>
          <p:nvPr/>
        </p:nvSpPr>
        <p:spPr>
          <a:xfrm rot="10800000">
            <a:off x="10743076" y="4851901"/>
            <a:ext cx="371475" cy="3302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C07F3329-AD58-2449-466A-691FAC05A80A}"/>
              </a:ext>
            </a:extLst>
          </p:cNvPr>
          <p:cNvSpPr/>
          <p:nvPr/>
        </p:nvSpPr>
        <p:spPr>
          <a:xfrm rot="10800000">
            <a:off x="9615212" y="4828993"/>
            <a:ext cx="382648" cy="38264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7DD-6E1B-D4D1-E05E-A0C28CF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What is the Output Voltage?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3AC80-253A-F703-60FD-A5D1BD64C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2706624"/>
                <a:ext cx="6894576" cy="3483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Output Voltage Equation: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200" dirty="0"/>
                  <a:t> = Input Voltage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dirty="0"/>
                  <a:t> = Duty Cycle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3AC80-253A-F703-60FD-A5D1BD64C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2706624"/>
                <a:ext cx="6894576" cy="3483864"/>
              </a:xfrm>
              <a:blipFill>
                <a:blip r:embed="rId2"/>
                <a:stretch>
                  <a:fillRect l="-114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DUTY CYCLE in a linear actuator? | FIRGELLI">
            <a:extLst>
              <a:ext uri="{FF2B5EF4-FFF2-40B4-BE49-F238E27FC236}">
                <a16:creationId xmlns:a16="http://schemas.microsoft.com/office/drawing/2014/main" id="{6374DF34-9D28-DB5C-E16B-B5E260D00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5552" y="3839110"/>
            <a:ext cx="4014216" cy="25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19D3D16E-5D82-44C8-3023-06187773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1220724"/>
            <a:ext cx="3995928" cy="179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7DD-6E1B-D4D1-E05E-A0C28CF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What is the Output Voltage?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3AC80-253A-F703-60FD-A5D1BD64C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2706624"/>
                <a:ext cx="6894576" cy="3483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Output Voltage Example: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200" dirty="0"/>
                  <a:t> = 12 V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dirty="0"/>
                  <a:t> = 0.50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0.50=6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3AC80-253A-F703-60FD-A5D1BD64C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2706624"/>
                <a:ext cx="6894576" cy="3483864"/>
              </a:xfrm>
              <a:blipFill>
                <a:blip r:embed="rId2"/>
                <a:stretch>
                  <a:fillRect l="-114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DUTY CYCLE in a linear actuator? | FIRGELLI">
            <a:extLst>
              <a:ext uri="{FF2B5EF4-FFF2-40B4-BE49-F238E27FC236}">
                <a16:creationId xmlns:a16="http://schemas.microsoft.com/office/drawing/2014/main" id="{6374DF34-9D28-DB5C-E16B-B5E260D00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5552" y="3839110"/>
            <a:ext cx="4014216" cy="25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19D3D16E-5D82-44C8-3023-06187773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1220724"/>
            <a:ext cx="3995928" cy="179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667</TotalTime>
  <Words>490</Words>
  <Application>Microsoft Office PowerPoint</Application>
  <PresentationFormat>Widescreen</PresentationFormat>
  <Paragraphs>107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Buck Converter</vt:lpstr>
      <vt:lpstr>What is a Buck Converter?</vt:lpstr>
      <vt:lpstr>Not the Same</vt:lpstr>
      <vt:lpstr>Not the Same</vt:lpstr>
      <vt:lpstr>Not the Same</vt:lpstr>
      <vt:lpstr>Main Components</vt:lpstr>
      <vt:lpstr>How does the voltage decrease?</vt:lpstr>
      <vt:lpstr>What is the Output Voltage?</vt:lpstr>
      <vt:lpstr>What is the Output Voltage?</vt:lpstr>
      <vt:lpstr>How does the current increase?</vt:lpstr>
      <vt:lpstr>How is the output energy steady?</vt:lpstr>
      <vt:lpstr>The Switch</vt:lpstr>
      <vt:lpstr>The Switch</vt:lpstr>
      <vt:lpstr>The Switch</vt:lpstr>
      <vt:lpstr>The Switch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 Converter</dc:title>
  <dc:creator>Andre Nguyen</dc:creator>
  <cp:lastModifiedBy>Andre Nguyen</cp:lastModifiedBy>
  <cp:revision>1</cp:revision>
  <dcterms:created xsi:type="dcterms:W3CDTF">2023-03-06T07:56:31Z</dcterms:created>
  <dcterms:modified xsi:type="dcterms:W3CDTF">2023-03-06T20:11:38Z</dcterms:modified>
</cp:coreProperties>
</file>