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handoutMasterIdLst>
    <p:handoutMasterId r:id="rId4"/>
  </p:handoutMasterIdLst>
  <p:sldIdLst>
    <p:sldId id="268" r:id="rId2"/>
    <p:sldId id="257" r:id="rId3"/>
  </p:sldIdLst>
  <p:sldSz cx="14976475" cy="2124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 Stuart" initials="LS" lastIdx="1" clrIdx="0">
    <p:extLst>
      <p:ext uri="{19B8F6BF-5375-455C-9EA6-DF929625EA0E}">
        <p15:presenceInfo xmlns:p15="http://schemas.microsoft.com/office/powerpoint/2012/main" userId="Liz Stua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39" d="100"/>
          <a:sy n="39" d="100"/>
        </p:scale>
        <p:origin x="28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8A07F-6E40-4F1D-BDAB-D62A8CA7ED3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5E777-B422-4898-B523-400B15AC4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0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236" y="3476208"/>
            <a:ext cx="12730004" cy="7394928"/>
          </a:xfrm>
        </p:spPr>
        <p:txBody>
          <a:bodyPr anchor="b"/>
          <a:lstStyle>
            <a:lvl1pPr algn="ctr">
              <a:defRPr sz="9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2060" y="11156312"/>
            <a:ext cx="11232356" cy="5128263"/>
          </a:xfrm>
        </p:spPr>
        <p:txBody>
          <a:bodyPr/>
          <a:lstStyle>
            <a:lvl1pPr marL="0" indent="0" algn="ctr">
              <a:buNone/>
              <a:defRPr sz="3931"/>
            </a:lvl1pPr>
            <a:lvl2pPr marL="748802" indent="0" algn="ctr">
              <a:buNone/>
              <a:defRPr sz="3276"/>
            </a:lvl2pPr>
            <a:lvl3pPr marL="1497604" indent="0" algn="ctr">
              <a:buNone/>
              <a:defRPr sz="2948"/>
            </a:lvl3pPr>
            <a:lvl4pPr marL="2246406" indent="0" algn="ctr">
              <a:buNone/>
              <a:defRPr sz="2620"/>
            </a:lvl4pPr>
            <a:lvl5pPr marL="2995209" indent="0" algn="ctr">
              <a:buNone/>
              <a:defRPr sz="2620"/>
            </a:lvl5pPr>
            <a:lvl6pPr marL="3744011" indent="0" algn="ctr">
              <a:buNone/>
              <a:defRPr sz="2620"/>
            </a:lvl6pPr>
            <a:lvl7pPr marL="4492813" indent="0" algn="ctr">
              <a:buNone/>
              <a:defRPr sz="2620"/>
            </a:lvl7pPr>
            <a:lvl8pPr marL="5241615" indent="0" algn="ctr">
              <a:buNone/>
              <a:defRPr sz="2620"/>
            </a:lvl8pPr>
            <a:lvl9pPr marL="5990417" indent="0" algn="ctr">
              <a:buNone/>
              <a:defRPr sz="2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0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7541" y="1130873"/>
            <a:ext cx="3229302" cy="18000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9634" y="1130873"/>
            <a:ext cx="9500701" cy="180005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9633" y="1130880"/>
            <a:ext cx="12917210" cy="1124548"/>
          </a:xfrm>
        </p:spPr>
        <p:txBody>
          <a:bodyPr>
            <a:noAutofit/>
          </a:bodyPr>
          <a:lstStyle>
            <a:lvl1pPr algn="ctr">
              <a:defRPr sz="3808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err="1"/>
              <a:t>Mastertitle</a:t>
            </a:r>
            <a:r>
              <a:rPr lang="en-US" dirty="0"/>
              <a:t> style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/>
          </p:nvPr>
        </p:nvSpPr>
        <p:spPr>
          <a:xfrm>
            <a:off x="1029634" y="3412310"/>
            <a:ext cx="12917209" cy="15082184"/>
          </a:xfrm>
        </p:spPr>
        <p:txBody>
          <a:bodyPr/>
          <a:lstStyle>
            <a:lvl1pPr>
              <a:defRPr sz="2538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4026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4148679" y="19157389"/>
            <a:ext cx="6082861" cy="988967"/>
          </a:xfrm>
        </p:spPr>
        <p:txBody>
          <a:bodyPr>
            <a:normAutofit/>
          </a:bodyPr>
          <a:lstStyle>
            <a:lvl1pPr marL="0" indent="0" algn="ctr">
              <a:buNone/>
              <a:defRPr sz="2256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5"/>
          </p:nvPr>
        </p:nvSpPr>
        <p:spPr>
          <a:xfrm>
            <a:off x="1029633" y="19134512"/>
            <a:ext cx="2712588" cy="1051554"/>
          </a:xfrm>
        </p:spPr>
        <p:txBody>
          <a:bodyPr>
            <a:normAutofit/>
          </a:bodyPr>
          <a:lstStyle>
            <a:lvl1pPr marL="0" indent="0">
              <a:buNone/>
              <a:defRPr sz="2256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6"/>
          </p:nvPr>
        </p:nvSpPr>
        <p:spPr>
          <a:xfrm>
            <a:off x="10637998" y="19126094"/>
            <a:ext cx="3308845" cy="1051554"/>
          </a:xfrm>
        </p:spPr>
        <p:txBody>
          <a:bodyPr>
            <a:normAutofit/>
          </a:bodyPr>
          <a:lstStyle>
            <a:lvl1pPr marL="0" indent="0" algn="ctr">
              <a:buNone/>
              <a:defRPr sz="2256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Content Placeholder 21"/>
          <p:cNvSpPr>
            <a:spLocks noGrp="1"/>
          </p:cNvSpPr>
          <p:nvPr>
            <p:ph sz="quarter" idx="18"/>
          </p:nvPr>
        </p:nvSpPr>
        <p:spPr>
          <a:xfrm>
            <a:off x="10637998" y="11474482"/>
            <a:ext cx="3182702" cy="6783951"/>
          </a:xfrm>
        </p:spPr>
        <p:txBody>
          <a:bodyPr>
            <a:normAutofit/>
          </a:bodyPr>
          <a:lstStyle>
            <a:lvl1pPr marL="402982" indent="-402982" algn="l">
              <a:buFont typeface="Arial" panose="020B0604020202020204" pitchFamily="34" charset="0"/>
              <a:buChar char="•"/>
              <a:defRPr sz="2538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itle 1"/>
          <p:cNvSpPr txBox="1">
            <a:spLocks/>
          </p:cNvSpPr>
          <p:nvPr userDrawn="1"/>
        </p:nvSpPr>
        <p:spPr>
          <a:xfrm>
            <a:off x="10455790" y="10009778"/>
            <a:ext cx="3754430" cy="1124548"/>
          </a:xfrm>
          <a:prstGeom prst="rect">
            <a:avLst/>
          </a:prstGeom>
        </p:spPr>
        <p:txBody>
          <a:bodyPr vert="horz" lIns="64473" tIns="32236" rIns="64473" bIns="32236" rtlCol="0" anchor="ctr">
            <a:noAutofit/>
          </a:bodyPr>
          <a:lstStyle>
            <a:lvl1pPr algn="ctr" defTabSz="19968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2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used:</a:t>
            </a:r>
            <a:endParaRPr lang="en-GB" sz="282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10309961" y="9744142"/>
            <a:ext cx="3657124" cy="13742"/>
          </a:xfrm>
          <a:prstGeom prst="line">
            <a:avLst/>
          </a:prstGeom>
          <a:ln w="82550" cmpd="sng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0329648" y="9757884"/>
            <a:ext cx="2513" cy="8736611"/>
          </a:xfrm>
          <a:prstGeom prst="line">
            <a:avLst/>
          </a:prstGeom>
          <a:ln w="82550" cmpd="sng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 userDrawn="1"/>
        </p:nvCxnSpPr>
        <p:spPr>
          <a:xfrm>
            <a:off x="1029634" y="18801876"/>
            <a:ext cx="12937451" cy="31294"/>
          </a:xfrm>
          <a:prstGeom prst="line">
            <a:avLst/>
          </a:prstGeom>
          <a:ln w="82550" cmpd="sng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3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9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833" y="5295443"/>
            <a:ext cx="12917210" cy="8835560"/>
          </a:xfrm>
        </p:spPr>
        <p:txBody>
          <a:bodyPr anchor="b"/>
          <a:lstStyle>
            <a:lvl1pPr>
              <a:defRPr sz="9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833" y="14214591"/>
            <a:ext cx="12917210" cy="4646413"/>
          </a:xfrm>
        </p:spPr>
        <p:txBody>
          <a:bodyPr/>
          <a:lstStyle>
            <a:lvl1pPr marL="0" indent="0">
              <a:buNone/>
              <a:defRPr sz="3931">
                <a:solidFill>
                  <a:schemeClr val="tx1"/>
                </a:solidFill>
              </a:defRPr>
            </a:lvl1pPr>
            <a:lvl2pPr marL="748802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2pPr>
            <a:lvl3pPr marL="1497604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3pPr>
            <a:lvl4pPr marL="2246406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4pPr>
            <a:lvl5pPr marL="2995209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5pPr>
            <a:lvl6pPr marL="3744011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6pPr>
            <a:lvl7pPr marL="4492813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7pPr>
            <a:lvl8pPr marL="5241615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8pPr>
            <a:lvl9pPr marL="5990417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0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9633" y="5654366"/>
            <a:ext cx="6365002" cy="134770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1840" y="5654366"/>
            <a:ext cx="6365002" cy="134770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5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3" y="1130878"/>
            <a:ext cx="12917210" cy="410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5" y="5206935"/>
            <a:ext cx="6335750" cy="2551839"/>
          </a:xfrm>
        </p:spPr>
        <p:txBody>
          <a:bodyPr anchor="b"/>
          <a:lstStyle>
            <a:lvl1pPr marL="0" indent="0">
              <a:buNone/>
              <a:defRPr sz="3931" b="1"/>
            </a:lvl1pPr>
            <a:lvl2pPr marL="748802" indent="0">
              <a:buNone/>
              <a:defRPr sz="3276" b="1"/>
            </a:lvl2pPr>
            <a:lvl3pPr marL="1497604" indent="0">
              <a:buNone/>
              <a:defRPr sz="2948" b="1"/>
            </a:lvl3pPr>
            <a:lvl4pPr marL="2246406" indent="0">
              <a:buNone/>
              <a:defRPr sz="2620" b="1"/>
            </a:lvl4pPr>
            <a:lvl5pPr marL="2995209" indent="0">
              <a:buNone/>
              <a:defRPr sz="2620" b="1"/>
            </a:lvl5pPr>
            <a:lvl6pPr marL="3744011" indent="0">
              <a:buNone/>
              <a:defRPr sz="2620" b="1"/>
            </a:lvl6pPr>
            <a:lvl7pPr marL="4492813" indent="0">
              <a:buNone/>
              <a:defRPr sz="2620" b="1"/>
            </a:lvl7pPr>
            <a:lvl8pPr marL="5241615" indent="0">
              <a:buNone/>
              <a:defRPr sz="2620" b="1"/>
            </a:lvl8pPr>
            <a:lvl9pPr marL="5990417" indent="0">
              <a:buNone/>
              <a:defRPr sz="26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1585" y="7758774"/>
            <a:ext cx="6335750" cy="11411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81841" y="5206935"/>
            <a:ext cx="6366953" cy="2551839"/>
          </a:xfrm>
        </p:spPr>
        <p:txBody>
          <a:bodyPr anchor="b"/>
          <a:lstStyle>
            <a:lvl1pPr marL="0" indent="0">
              <a:buNone/>
              <a:defRPr sz="3931" b="1"/>
            </a:lvl1pPr>
            <a:lvl2pPr marL="748802" indent="0">
              <a:buNone/>
              <a:defRPr sz="3276" b="1"/>
            </a:lvl2pPr>
            <a:lvl3pPr marL="1497604" indent="0">
              <a:buNone/>
              <a:defRPr sz="2948" b="1"/>
            </a:lvl3pPr>
            <a:lvl4pPr marL="2246406" indent="0">
              <a:buNone/>
              <a:defRPr sz="2620" b="1"/>
            </a:lvl4pPr>
            <a:lvl5pPr marL="2995209" indent="0">
              <a:buNone/>
              <a:defRPr sz="2620" b="1"/>
            </a:lvl5pPr>
            <a:lvl6pPr marL="3744011" indent="0">
              <a:buNone/>
              <a:defRPr sz="2620" b="1"/>
            </a:lvl6pPr>
            <a:lvl7pPr marL="4492813" indent="0">
              <a:buNone/>
              <a:defRPr sz="2620" b="1"/>
            </a:lvl7pPr>
            <a:lvl8pPr marL="5241615" indent="0">
              <a:buNone/>
              <a:defRPr sz="2620" b="1"/>
            </a:lvl8pPr>
            <a:lvl9pPr marL="5990417" indent="0">
              <a:buNone/>
              <a:defRPr sz="26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1841" y="7758774"/>
            <a:ext cx="6366953" cy="11411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2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06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3" y="1416050"/>
            <a:ext cx="4830303" cy="4956175"/>
          </a:xfrm>
        </p:spPr>
        <p:txBody>
          <a:bodyPr anchor="b"/>
          <a:lstStyle>
            <a:lvl1pPr>
              <a:defRPr sz="5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953" y="3058279"/>
            <a:ext cx="7581840" cy="15094700"/>
          </a:xfrm>
        </p:spPr>
        <p:txBody>
          <a:bodyPr/>
          <a:lstStyle>
            <a:lvl1pPr>
              <a:defRPr sz="5241"/>
            </a:lvl1pPr>
            <a:lvl2pPr>
              <a:defRPr sz="4586"/>
            </a:lvl2pPr>
            <a:lvl3pPr>
              <a:defRPr sz="3931"/>
            </a:lvl3pPr>
            <a:lvl4pPr>
              <a:defRPr sz="3276"/>
            </a:lvl4pPr>
            <a:lvl5pPr>
              <a:defRPr sz="3276"/>
            </a:lvl5pPr>
            <a:lvl6pPr>
              <a:defRPr sz="3276"/>
            </a:lvl6pPr>
            <a:lvl7pPr>
              <a:defRPr sz="3276"/>
            </a:lvl7pPr>
            <a:lvl8pPr>
              <a:defRPr sz="3276"/>
            </a:lvl8pPr>
            <a:lvl9pPr>
              <a:defRPr sz="3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1583" y="6372225"/>
            <a:ext cx="4830303" cy="11805335"/>
          </a:xfrm>
        </p:spPr>
        <p:txBody>
          <a:bodyPr/>
          <a:lstStyle>
            <a:lvl1pPr marL="0" indent="0">
              <a:buNone/>
              <a:defRPr sz="2620"/>
            </a:lvl1pPr>
            <a:lvl2pPr marL="748802" indent="0">
              <a:buNone/>
              <a:defRPr sz="2293"/>
            </a:lvl2pPr>
            <a:lvl3pPr marL="1497604" indent="0">
              <a:buNone/>
              <a:defRPr sz="1965"/>
            </a:lvl3pPr>
            <a:lvl4pPr marL="2246406" indent="0">
              <a:buNone/>
              <a:defRPr sz="1638"/>
            </a:lvl4pPr>
            <a:lvl5pPr marL="2995209" indent="0">
              <a:buNone/>
              <a:defRPr sz="1638"/>
            </a:lvl5pPr>
            <a:lvl6pPr marL="3744011" indent="0">
              <a:buNone/>
              <a:defRPr sz="1638"/>
            </a:lvl6pPr>
            <a:lvl7pPr marL="4492813" indent="0">
              <a:buNone/>
              <a:defRPr sz="1638"/>
            </a:lvl7pPr>
            <a:lvl8pPr marL="5241615" indent="0">
              <a:buNone/>
              <a:defRPr sz="1638"/>
            </a:lvl8pPr>
            <a:lvl9pPr marL="5990417" indent="0">
              <a:buNone/>
              <a:defRPr sz="1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7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3" y="1416050"/>
            <a:ext cx="4830303" cy="4956175"/>
          </a:xfrm>
        </p:spPr>
        <p:txBody>
          <a:bodyPr anchor="b"/>
          <a:lstStyle>
            <a:lvl1pPr>
              <a:defRPr sz="5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66953" y="3058279"/>
            <a:ext cx="7581840" cy="15094700"/>
          </a:xfrm>
        </p:spPr>
        <p:txBody>
          <a:bodyPr anchor="t"/>
          <a:lstStyle>
            <a:lvl1pPr marL="0" indent="0">
              <a:buNone/>
              <a:defRPr sz="5241"/>
            </a:lvl1pPr>
            <a:lvl2pPr marL="748802" indent="0">
              <a:buNone/>
              <a:defRPr sz="4586"/>
            </a:lvl2pPr>
            <a:lvl3pPr marL="1497604" indent="0">
              <a:buNone/>
              <a:defRPr sz="3931"/>
            </a:lvl3pPr>
            <a:lvl4pPr marL="2246406" indent="0">
              <a:buNone/>
              <a:defRPr sz="3276"/>
            </a:lvl4pPr>
            <a:lvl5pPr marL="2995209" indent="0">
              <a:buNone/>
              <a:defRPr sz="3276"/>
            </a:lvl5pPr>
            <a:lvl6pPr marL="3744011" indent="0">
              <a:buNone/>
              <a:defRPr sz="3276"/>
            </a:lvl6pPr>
            <a:lvl7pPr marL="4492813" indent="0">
              <a:buNone/>
              <a:defRPr sz="3276"/>
            </a:lvl7pPr>
            <a:lvl8pPr marL="5241615" indent="0">
              <a:buNone/>
              <a:defRPr sz="3276"/>
            </a:lvl8pPr>
            <a:lvl9pPr marL="5990417" indent="0">
              <a:buNone/>
              <a:defRPr sz="3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1583" y="6372225"/>
            <a:ext cx="4830303" cy="11805335"/>
          </a:xfrm>
        </p:spPr>
        <p:txBody>
          <a:bodyPr/>
          <a:lstStyle>
            <a:lvl1pPr marL="0" indent="0">
              <a:buNone/>
              <a:defRPr sz="2620"/>
            </a:lvl1pPr>
            <a:lvl2pPr marL="748802" indent="0">
              <a:buNone/>
              <a:defRPr sz="2293"/>
            </a:lvl2pPr>
            <a:lvl3pPr marL="1497604" indent="0">
              <a:buNone/>
              <a:defRPr sz="1965"/>
            </a:lvl3pPr>
            <a:lvl4pPr marL="2246406" indent="0">
              <a:buNone/>
              <a:defRPr sz="1638"/>
            </a:lvl4pPr>
            <a:lvl5pPr marL="2995209" indent="0">
              <a:buNone/>
              <a:defRPr sz="1638"/>
            </a:lvl5pPr>
            <a:lvl6pPr marL="3744011" indent="0">
              <a:buNone/>
              <a:defRPr sz="1638"/>
            </a:lvl6pPr>
            <a:lvl7pPr marL="4492813" indent="0">
              <a:buNone/>
              <a:defRPr sz="1638"/>
            </a:lvl7pPr>
            <a:lvl8pPr marL="5241615" indent="0">
              <a:buNone/>
              <a:defRPr sz="1638"/>
            </a:lvl8pPr>
            <a:lvl9pPr marL="5990417" indent="0">
              <a:buNone/>
              <a:defRPr sz="1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8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9633" y="1130878"/>
            <a:ext cx="12917210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633" y="5654366"/>
            <a:ext cx="12917210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9633" y="19687033"/>
            <a:ext cx="3369707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0958" y="19687033"/>
            <a:ext cx="5054560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135" y="19687033"/>
            <a:ext cx="3369707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8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1497604" rtl="0" eaLnBrk="1" latinLnBrk="0" hangingPunct="1">
        <a:lnSpc>
          <a:spcPct val="90000"/>
        </a:lnSpc>
        <a:spcBef>
          <a:spcPct val="0"/>
        </a:spcBef>
        <a:buNone/>
        <a:defRPr sz="72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401" indent="-374401" algn="l" defTabSz="1497604" rtl="0" eaLnBrk="1" latinLnBrk="0" hangingPunct="1">
        <a:lnSpc>
          <a:spcPct val="90000"/>
        </a:lnSpc>
        <a:spcBef>
          <a:spcPts val="1638"/>
        </a:spcBef>
        <a:buFont typeface="Arial" panose="020B0604020202020204" pitchFamily="34" charset="0"/>
        <a:buChar char="•"/>
        <a:defRPr sz="4586" kern="1200">
          <a:solidFill>
            <a:schemeClr val="tx1"/>
          </a:solidFill>
          <a:latin typeface="+mn-lt"/>
          <a:ea typeface="+mn-ea"/>
          <a:cs typeface="+mn-cs"/>
        </a:defRPr>
      </a:lvl1pPr>
      <a:lvl2pPr marL="1123203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931" kern="1200">
          <a:solidFill>
            <a:schemeClr val="tx1"/>
          </a:solidFill>
          <a:latin typeface="+mn-lt"/>
          <a:ea typeface="+mn-ea"/>
          <a:cs typeface="+mn-cs"/>
        </a:defRPr>
      </a:lvl2pPr>
      <a:lvl3pPr marL="1872005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3pPr>
      <a:lvl4pPr marL="2620808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4pPr>
      <a:lvl5pPr marL="3369610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5pPr>
      <a:lvl6pPr marL="4118412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6pPr>
      <a:lvl7pPr marL="4867214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7pPr>
      <a:lvl8pPr marL="5616016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8pPr>
      <a:lvl9pPr marL="6364818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1pPr>
      <a:lvl2pPr marL="748802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2pPr>
      <a:lvl3pPr marL="1497604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3pPr>
      <a:lvl4pPr marL="2246406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4pPr>
      <a:lvl5pPr marL="2995209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5pPr>
      <a:lvl6pPr marL="3744011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6pPr>
      <a:lvl7pPr marL="4492813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7pPr>
      <a:lvl8pPr marL="5241615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8pPr>
      <a:lvl9pPr marL="5990417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rebase logo">
            <a:extLst>
              <a:ext uri="{FF2B5EF4-FFF2-40B4-BE49-F238E27FC236}">
                <a16:creationId xmlns:a16="http://schemas.microsoft.com/office/drawing/2014/main" id="{94FAC948-C9D6-440B-85CE-7DE614D8F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345" y="13211184"/>
            <a:ext cx="2684506" cy="201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Planty</a:t>
            </a:r>
            <a:r>
              <a:rPr lang="en-GB" sz="4000" dirty="0"/>
              <a:t>: Plant Identifier and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7564" y="5066638"/>
            <a:ext cx="8842413" cy="5553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Identification</a:t>
            </a:r>
          </a:p>
          <a:p>
            <a:pPr marL="0" indent="0">
              <a:buNone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are able to take a photo of a plant,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Planty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then automatically provides a list of possible identifications using Google Cloud Vision, which the user can then select from.</a:t>
            </a:r>
          </a:p>
          <a:p>
            <a:pPr marL="0" indent="0">
              <a:buNone/>
            </a:pPr>
            <a:r>
              <a:rPr lang="en-GB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Purchase location</a:t>
            </a:r>
          </a:p>
          <a:p>
            <a:pPr marL="0" indent="0">
              <a:buNone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the plant has been confirmed as a correct identification, the user is then shown the local businesses which sell that plant.</a:t>
            </a:r>
          </a:p>
          <a:p>
            <a:pPr marL="0" indent="0">
              <a:buNone/>
            </a:pPr>
            <a:r>
              <a:rPr lang="en-GB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</a:t>
            </a:r>
          </a:p>
          <a:p>
            <a:pPr marL="0" indent="0">
              <a:buNone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help users find locations to purchase particular plants, a search feature allows the user to enter keywords or business names, to find local businesses which sell a particular plant.</a:t>
            </a:r>
          </a:p>
          <a:p>
            <a:pPr marL="0" indent="0"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Bsc</a:t>
            </a:r>
            <a:r>
              <a:rPr lang="en-GB" dirty="0"/>
              <a:t> (Hons) Computer Science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Maxim Wenger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0231540" y="19126094"/>
            <a:ext cx="3715303" cy="1051554"/>
          </a:xfrm>
        </p:spPr>
        <p:txBody>
          <a:bodyPr/>
          <a:lstStyle/>
          <a:p>
            <a:r>
              <a:rPr lang="en-GB" dirty="0"/>
              <a:t>max@maximwenger.com</a:t>
            </a:r>
          </a:p>
          <a:p>
            <a:endParaRPr lang="en-GB" dirty="0"/>
          </a:p>
        </p:txBody>
      </p:sp>
      <p:pic>
        <p:nvPicPr>
          <p:cNvPr id="8" name="Picture 2" descr="Image result for androi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412" y="12164952"/>
            <a:ext cx="1640960" cy="16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otlin">
            <a:extLst>
              <a:ext uri="{FF2B5EF4-FFF2-40B4-BE49-F238E27FC236}">
                <a16:creationId xmlns:a16="http://schemas.microsoft.com/office/drawing/2014/main" id="{C00AF17D-EF31-4636-9CBB-E577E9670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53" y="17530951"/>
            <a:ext cx="2788890" cy="7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cloud vision api">
            <a:extLst>
              <a:ext uri="{FF2B5EF4-FFF2-40B4-BE49-F238E27FC236}">
                <a16:creationId xmlns:a16="http://schemas.microsoft.com/office/drawing/2014/main" id="{960153D8-FD6D-4302-A254-01205C828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53" y="11108044"/>
            <a:ext cx="1373038" cy="137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maps logo">
            <a:extLst>
              <a:ext uri="{FF2B5EF4-FFF2-40B4-BE49-F238E27FC236}">
                <a16:creationId xmlns:a16="http://schemas.microsoft.com/office/drawing/2014/main" id="{E6B16489-9AF3-4071-B2A1-4AA262C4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306" y="15618119"/>
            <a:ext cx="1456535" cy="14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F4FAF7-BDBD-4BA6-AF62-0883405F67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653" y="2286723"/>
            <a:ext cx="4165890" cy="73855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B2F756-1981-467C-B585-0EE8CA06FF6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3" r="22890"/>
          <a:stretch/>
        </p:blipFill>
        <p:spPr>
          <a:xfrm>
            <a:off x="767564" y="160475"/>
            <a:ext cx="1618363" cy="17884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674862-61BC-4801-A8BB-8D9B4F659185}"/>
              </a:ext>
            </a:extLst>
          </p:cNvPr>
          <p:cNvSpPr txBox="1"/>
          <p:nvPr/>
        </p:nvSpPr>
        <p:spPr>
          <a:xfrm>
            <a:off x="840629" y="3083784"/>
            <a:ext cx="8842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Planty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plant identification application, aimed at helping people to identify unknown plants and show users local businesses which sell that type of plant.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5B536C-D516-4716-8574-A1EB3C9504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4" y="10839512"/>
            <a:ext cx="3920057" cy="70901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93DEA3-2DFA-446C-94B8-4DCF5B11B49E}"/>
              </a:ext>
            </a:extLst>
          </p:cNvPr>
          <p:cNvSpPr txBox="1"/>
          <p:nvPr/>
        </p:nvSpPr>
        <p:spPr>
          <a:xfrm>
            <a:off x="5462909" y="11364524"/>
            <a:ext cx="345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</a:p>
          <a:p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keep track of all the identifications,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Planty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a list of plants which the user has successfully identified, allowing the user to view their previous identifications.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9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6364" y="-331772"/>
            <a:ext cx="14527991" cy="152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6604" tIns="53302" rIns="106604" bIns="53302" numCol="1" anchor="ctr" anchorCtr="0" compatLnSpc="1">
            <a:prstTxWarp prst="textNoShape">
              <a:avLst/>
            </a:prstTxWarp>
            <a:spAutoFit/>
          </a:bodyPr>
          <a:lstStyle/>
          <a:p>
            <a:pPr defTabSz="10660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10660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Showcase/Brochure Data </a:t>
            </a:r>
          </a:p>
          <a:p>
            <a:pPr defTabSz="10660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submit your completed .</a:t>
            </a:r>
            <a:r>
              <a:rPr lang="en-GB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ppt</a:t>
            </a:r>
            <a:r>
              <a:rPr lang="en-GB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(no pdfs) on the DLE by April 4</a:t>
            </a:r>
            <a:r>
              <a:rPr lang="en-GB" altLang="en-US" sz="2800" b="1" baseline="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GB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2019 at 4pm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38719" y="7463328"/>
            <a:ext cx="1011983" cy="6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6604" tIns="53302" rIns="106604" bIns="53302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660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5872" y="1472803"/>
            <a:ext cx="9208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9787" indent="-39978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supply a short </a:t>
            </a:r>
            <a:r>
              <a:rPr lang="en-GB" alt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your project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871" y="3226778"/>
            <a:ext cx="13165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9787" indent="-39978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supply a short </a:t>
            </a:r>
            <a:r>
              <a:rPr lang="en-GB" alt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your project 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022" y="13002472"/>
            <a:ext cx="134795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Please indicate (highlight your choice) which STYLE of showcase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you will use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597" y="2141275"/>
            <a:ext cx="8873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Plant Identifier and Finder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1597" y="3827708"/>
            <a:ext cx="12664306" cy="63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Planty</a:t>
            </a:r>
            <a:r>
              <a:rPr lang="en-GB" sz="2400" dirty="0"/>
              <a:t> is a plant identification application, aimed at helping people to identify unknown plants and show users local businesses which sell that type of plant.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Users are able to take a photo of a plant, </a:t>
            </a:r>
            <a:r>
              <a:rPr lang="en-GB" sz="2400" dirty="0" err="1"/>
              <a:t>Planty</a:t>
            </a:r>
            <a:r>
              <a:rPr lang="en-GB" sz="2400" dirty="0"/>
              <a:t> then automatically provides a list of possible identifications using Google Cloud Vision, which the user can then select from.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Once the plant has been confirmed as a correct identification, the user is then shown the local businesses which sell that plant.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a typeface="Tahoma" panose="020B0604030504040204" pitchFamily="34" charset="0"/>
                <a:cs typeface="Tahoma" panose="020B0604030504040204" pitchFamily="34" charset="0"/>
              </a:rPr>
              <a:t>To help users find locations to purchase particular plants, a search feature allows the user to enter keywords or business names, to find local businesses which sell a particular plant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To keep track of all the identifications, </a:t>
            </a:r>
            <a:r>
              <a:rPr lang="en-GB" sz="2400" dirty="0" err="1"/>
              <a:t>Planty</a:t>
            </a:r>
            <a:r>
              <a:rPr lang="en-GB" sz="2400" dirty="0"/>
              <a:t> provides a list of plants which the user has successfully identified, allowing the user to view their previous identifications.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Google Cloud Vision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Google Maps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73210" y="14025867"/>
            <a:ext cx="124117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Hard copy poster + Demo on personal laptop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altLang="en-US" sz="3200" dirty="0"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Hard copy poster only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Other, please specify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_________________________________				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5972" y="16244300"/>
            <a:ext cx="137213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5. Finally, please (this will help me a lot!!!)  save your file as follows: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YourDegree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YourName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StyleABorC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771" lvl="2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1424357" lvl="3" indent="-322386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Computing JohnSmith StyleA</a:t>
            </a:r>
          </a:p>
          <a:p>
            <a:pPr marL="1424357" lvl="3" indent="-322386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ComputerScience  GeorgeJones StyleB</a:t>
            </a:r>
          </a:p>
          <a:p>
            <a:pPr marL="1424357" lvl="3" indent="-322386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CGD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LizStuart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StyleC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4357" lvl="3" indent="-322386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CIS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AlmaRahat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StyleA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666375" y="10912772"/>
            <a:ext cx="1618363" cy="1780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00"/>
              </a:lnSpc>
            </a:pPr>
            <a:endParaRPr lang="en-GB" sz="3200" dirty="0"/>
          </a:p>
          <a:p>
            <a:pPr algn="ctr">
              <a:lnSpc>
                <a:spcPts val="3300"/>
              </a:lnSpc>
            </a:pPr>
            <a:r>
              <a:rPr lang="en-GB" sz="3200" dirty="0"/>
              <a:t>Your</a:t>
            </a:r>
          </a:p>
          <a:p>
            <a:pPr algn="ctr">
              <a:lnSpc>
                <a:spcPts val="3300"/>
              </a:lnSpc>
            </a:pPr>
            <a:r>
              <a:rPr lang="en-GB" sz="3200" dirty="0"/>
              <a:t>Image </a:t>
            </a:r>
          </a:p>
          <a:p>
            <a:pPr algn="ctr">
              <a:lnSpc>
                <a:spcPts val="3300"/>
              </a:lnSpc>
            </a:pPr>
            <a:r>
              <a:rPr lang="en-GB" sz="3200" dirty="0"/>
              <a:t>here</a:t>
            </a:r>
          </a:p>
          <a:p>
            <a:pPr algn="ctr">
              <a:lnSpc>
                <a:spcPts val="3300"/>
              </a:lnSpc>
            </a:pPr>
            <a:r>
              <a:rPr lang="en-GB" sz="3200" dirty="0"/>
              <a:t> …</a:t>
            </a:r>
          </a:p>
          <a:p>
            <a:pPr algn="ctr"/>
            <a:endParaRPr lang="en-GB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2547593" y="10812931"/>
            <a:ext cx="1800000" cy="19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3CBE17-7A18-4999-BFA8-AD3C2082A3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27662"/>
          <a:stretch/>
        </p:blipFill>
        <p:spPr>
          <a:xfrm>
            <a:off x="12646782" y="10889634"/>
            <a:ext cx="1657548" cy="18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2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</TotalTime>
  <Words>433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Planty: Plant Identifier and Finder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Stuart</dc:creator>
  <cp:lastModifiedBy>Maxim Wenger</cp:lastModifiedBy>
  <cp:revision>66</cp:revision>
  <cp:lastPrinted>2017-04-23T06:47:00Z</cp:lastPrinted>
  <dcterms:created xsi:type="dcterms:W3CDTF">2017-04-20T15:04:08Z</dcterms:created>
  <dcterms:modified xsi:type="dcterms:W3CDTF">2019-04-04T14:32:27Z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