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ADD02-466A-4520-958D-075E86998206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590D9EC-36AC-4EEC-9141-3DE22D0222B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 calculadora de IMC é um programa que calcula o índice de massa corporal com base na altura e peso fornecidos pelo usuário e retorna para o usuário a faixa de IMC de acordo com a tabela da ABESO.</a:t>
          </a:r>
          <a:endParaRPr lang="en-US"/>
        </a:p>
      </dgm:t>
    </dgm:pt>
    <dgm:pt modelId="{7559BA0E-A808-423F-81A7-C52765878038}" type="parTrans" cxnId="{BFB8934D-BA3E-4A62-BE29-AA6DEF5F36DF}">
      <dgm:prSet/>
      <dgm:spPr/>
      <dgm:t>
        <a:bodyPr/>
        <a:lstStyle/>
        <a:p>
          <a:endParaRPr lang="en-US"/>
        </a:p>
      </dgm:t>
    </dgm:pt>
    <dgm:pt modelId="{D11A97F3-BC64-4D2E-BEC1-59E68BEFE797}" type="sibTrans" cxnId="{BFB8934D-BA3E-4A62-BE29-AA6DEF5F36D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AA1B12-96EC-4674-AD2F-3749E560718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Este plano de teste de unidade cobre a validação e o cálculo do IMC para diferentes entradas de dados, incluindo altura e peso. A calculadora de IMC deve ser capaz de lidar com entradas válidas e inválidas e produzir resultados precisos.</a:t>
          </a:r>
          <a:endParaRPr lang="en-US"/>
        </a:p>
      </dgm:t>
    </dgm:pt>
    <dgm:pt modelId="{D737E3D2-C689-4F05-8A31-B7DA7FFD3E8F}" type="parTrans" cxnId="{C8F24704-2097-467C-85B6-23884E2C19B6}">
      <dgm:prSet/>
      <dgm:spPr/>
      <dgm:t>
        <a:bodyPr/>
        <a:lstStyle/>
        <a:p>
          <a:endParaRPr lang="en-US"/>
        </a:p>
      </dgm:t>
    </dgm:pt>
    <dgm:pt modelId="{B0C5AAF3-A2F9-4844-9280-1F383706926E}" type="sibTrans" cxnId="{C8F24704-2097-467C-85B6-23884E2C19B6}">
      <dgm:prSet/>
      <dgm:spPr/>
      <dgm:t>
        <a:bodyPr/>
        <a:lstStyle/>
        <a:p>
          <a:endParaRPr lang="en-US"/>
        </a:p>
      </dgm:t>
    </dgm:pt>
    <dgm:pt modelId="{139E7026-FFA6-4845-9DA5-9CB754EFC8E9}" type="pres">
      <dgm:prSet presAssocID="{8CFADD02-466A-4520-958D-075E86998206}" presName="vert0" presStyleCnt="0">
        <dgm:presLayoutVars>
          <dgm:dir/>
          <dgm:animOne val="branch"/>
          <dgm:animLvl val="lvl"/>
        </dgm:presLayoutVars>
      </dgm:prSet>
      <dgm:spPr/>
    </dgm:pt>
    <dgm:pt modelId="{6284A47E-D50E-4C3A-8E9B-6261F0A05F0F}" type="pres">
      <dgm:prSet presAssocID="{8590D9EC-36AC-4EEC-9141-3DE22D0222BC}" presName="thickLine" presStyleLbl="alignNode1" presStyleIdx="0" presStyleCnt="2"/>
      <dgm:spPr/>
    </dgm:pt>
    <dgm:pt modelId="{373FA3A8-36C7-4A03-BBDA-FB5E42C36D3F}" type="pres">
      <dgm:prSet presAssocID="{8590D9EC-36AC-4EEC-9141-3DE22D0222BC}" presName="horz1" presStyleCnt="0"/>
      <dgm:spPr/>
    </dgm:pt>
    <dgm:pt modelId="{8ED417A0-7641-44BB-814E-83A839C40AC3}" type="pres">
      <dgm:prSet presAssocID="{8590D9EC-36AC-4EEC-9141-3DE22D0222BC}" presName="tx1" presStyleLbl="revTx" presStyleIdx="0" presStyleCnt="2"/>
      <dgm:spPr/>
    </dgm:pt>
    <dgm:pt modelId="{4C17853B-6EF0-4DB8-A1BE-680709BC4224}" type="pres">
      <dgm:prSet presAssocID="{8590D9EC-36AC-4EEC-9141-3DE22D0222BC}" presName="vert1" presStyleCnt="0"/>
      <dgm:spPr/>
    </dgm:pt>
    <dgm:pt modelId="{4BF12745-2642-4D4C-9B3B-009865DB07CA}" type="pres">
      <dgm:prSet presAssocID="{6DAA1B12-96EC-4674-AD2F-3749E560718D}" presName="thickLine" presStyleLbl="alignNode1" presStyleIdx="1" presStyleCnt="2"/>
      <dgm:spPr/>
    </dgm:pt>
    <dgm:pt modelId="{876FACE1-B3AE-4D86-8588-7D001BA2D0AB}" type="pres">
      <dgm:prSet presAssocID="{6DAA1B12-96EC-4674-AD2F-3749E560718D}" presName="horz1" presStyleCnt="0"/>
      <dgm:spPr/>
    </dgm:pt>
    <dgm:pt modelId="{B2AEE886-BF04-4C03-9EC1-894AFA2F3F39}" type="pres">
      <dgm:prSet presAssocID="{6DAA1B12-96EC-4674-AD2F-3749E560718D}" presName="tx1" presStyleLbl="revTx" presStyleIdx="1" presStyleCnt="2"/>
      <dgm:spPr/>
    </dgm:pt>
    <dgm:pt modelId="{28E95B41-1EEF-4214-867A-D112247A8BFB}" type="pres">
      <dgm:prSet presAssocID="{6DAA1B12-96EC-4674-AD2F-3749E560718D}" presName="vert1" presStyleCnt="0"/>
      <dgm:spPr/>
    </dgm:pt>
  </dgm:ptLst>
  <dgm:cxnLst>
    <dgm:cxn modelId="{C8F24704-2097-467C-85B6-23884E2C19B6}" srcId="{8CFADD02-466A-4520-958D-075E86998206}" destId="{6DAA1B12-96EC-4674-AD2F-3749E560718D}" srcOrd="1" destOrd="0" parTransId="{D737E3D2-C689-4F05-8A31-B7DA7FFD3E8F}" sibTransId="{B0C5AAF3-A2F9-4844-9280-1F383706926E}"/>
    <dgm:cxn modelId="{DCA2A741-4333-40C7-A05F-5A1B338CC8BF}" type="presOf" srcId="{8CFADD02-466A-4520-958D-075E86998206}" destId="{139E7026-FFA6-4845-9DA5-9CB754EFC8E9}" srcOrd="0" destOrd="0" presId="urn:microsoft.com/office/officeart/2008/layout/LinedList"/>
    <dgm:cxn modelId="{BFB8934D-BA3E-4A62-BE29-AA6DEF5F36DF}" srcId="{8CFADD02-466A-4520-958D-075E86998206}" destId="{8590D9EC-36AC-4EEC-9141-3DE22D0222BC}" srcOrd="0" destOrd="0" parTransId="{7559BA0E-A808-423F-81A7-C52765878038}" sibTransId="{D11A97F3-BC64-4D2E-BEC1-59E68BEFE797}"/>
    <dgm:cxn modelId="{DA8BC071-6CFE-4111-83D9-DD8E3EA86D3E}" type="presOf" srcId="{6DAA1B12-96EC-4674-AD2F-3749E560718D}" destId="{B2AEE886-BF04-4C03-9EC1-894AFA2F3F39}" srcOrd="0" destOrd="0" presId="urn:microsoft.com/office/officeart/2008/layout/LinedList"/>
    <dgm:cxn modelId="{65BE9874-67A3-4B72-AA9A-FEE4F38FB5CB}" type="presOf" srcId="{8590D9EC-36AC-4EEC-9141-3DE22D0222BC}" destId="{8ED417A0-7641-44BB-814E-83A839C40AC3}" srcOrd="0" destOrd="0" presId="urn:microsoft.com/office/officeart/2008/layout/LinedList"/>
    <dgm:cxn modelId="{CB8DE9F6-C3A6-438B-845D-C59CB505A56F}" type="presParOf" srcId="{139E7026-FFA6-4845-9DA5-9CB754EFC8E9}" destId="{6284A47E-D50E-4C3A-8E9B-6261F0A05F0F}" srcOrd="0" destOrd="0" presId="urn:microsoft.com/office/officeart/2008/layout/LinedList"/>
    <dgm:cxn modelId="{AE4F4A97-98F7-4A59-A62C-1E4B0C10243A}" type="presParOf" srcId="{139E7026-FFA6-4845-9DA5-9CB754EFC8E9}" destId="{373FA3A8-36C7-4A03-BBDA-FB5E42C36D3F}" srcOrd="1" destOrd="0" presId="urn:microsoft.com/office/officeart/2008/layout/LinedList"/>
    <dgm:cxn modelId="{5C3B9242-5894-4B36-95CE-BBEE4B9060C8}" type="presParOf" srcId="{373FA3A8-36C7-4A03-BBDA-FB5E42C36D3F}" destId="{8ED417A0-7641-44BB-814E-83A839C40AC3}" srcOrd="0" destOrd="0" presId="urn:microsoft.com/office/officeart/2008/layout/LinedList"/>
    <dgm:cxn modelId="{06295F9A-8A65-4275-B4D2-EE6BF202F6B1}" type="presParOf" srcId="{373FA3A8-36C7-4A03-BBDA-FB5E42C36D3F}" destId="{4C17853B-6EF0-4DB8-A1BE-680709BC4224}" srcOrd="1" destOrd="0" presId="urn:microsoft.com/office/officeart/2008/layout/LinedList"/>
    <dgm:cxn modelId="{78104E41-CA29-47E8-8153-3C45D21CE778}" type="presParOf" srcId="{139E7026-FFA6-4845-9DA5-9CB754EFC8E9}" destId="{4BF12745-2642-4D4C-9B3B-009865DB07CA}" srcOrd="2" destOrd="0" presId="urn:microsoft.com/office/officeart/2008/layout/LinedList"/>
    <dgm:cxn modelId="{1285E3A7-9F54-402D-9DBE-38FEF0FFCE04}" type="presParOf" srcId="{139E7026-FFA6-4845-9DA5-9CB754EFC8E9}" destId="{876FACE1-B3AE-4D86-8588-7D001BA2D0AB}" srcOrd="3" destOrd="0" presId="urn:microsoft.com/office/officeart/2008/layout/LinedList"/>
    <dgm:cxn modelId="{1296548E-6D1C-4A3C-9977-293A7F6B9CBE}" type="presParOf" srcId="{876FACE1-B3AE-4D86-8588-7D001BA2D0AB}" destId="{B2AEE886-BF04-4C03-9EC1-894AFA2F3F39}" srcOrd="0" destOrd="0" presId="urn:microsoft.com/office/officeart/2008/layout/LinedList"/>
    <dgm:cxn modelId="{C3BDAEE7-2DF5-4F55-BBC2-0C56F9F5B90A}" type="presParOf" srcId="{876FACE1-B3AE-4D86-8588-7D001BA2D0AB}" destId="{28E95B41-1EEF-4214-867A-D112247A8B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7F61DB-143B-454C-A9E1-8B7DF24480D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2EDA22-198D-4AA2-B223-97419F394AF5}">
      <dgm:prSet/>
      <dgm:spPr/>
      <dgm:t>
        <a:bodyPr/>
        <a:lstStyle/>
        <a:p>
          <a:r>
            <a:rPr lang="pt-BR"/>
            <a:t>A validação da entrada da altura e do peso para garantir que sejam válidos.</a:t>
          </a:r>
          <a:endParaRPr lang="en-US"/>
        </a:p>
      </dgm:t>
    </dgm:pt>
    <dgm:pt modelId="{6CF3E8E0-03A7-4304-B7AF-150FE4EA8517}" type="parTrans" cxnId="{66CA5C57-E8BA-4BAE-8795-8184FAD7D649}">
      <dgm:prSet/>
      <dgm:spPr/>
      <dgm:t>
        <a:bodyPr/>
        <a:lstStyle/>
        <a:p>
          <a:endParaRPr lang="en-US"/>
        </a:p>
      </dgm:t>
    </dgm:pt>
    <dgm:pt modelId="{5CD41281-D791-468B-9CA9-CB96558FC6D8}" type="sibTrans" cxnId="{66CA5C57-E8BA-4BAE-8795-8184FAD7D649}">
      <dgm:prSet/>
      <dgm:spPr/>
      <dgm:t>
        <a:bodyPr/>
        <a:lstStyle/>
        <a:p>
          <a:endParaRPr lang="en-US"/>
        </a:p>
      </dgm:t>
    </dgm:pt>
    <dgm:pt modelId="{252AE6BB-8C6A-4871-B5DC-E9DC4A0160A3}">
      <dgm:prSet/>
      <dgm:spPr/>
      <dgm:t>
        <a:bodyPr/>
        <a:lstStyle/>
        <a:p>
          <a:r>
            <a:rPr lang="pt-BR"/>
            <a:t>O cálculo do IMC para diferentes valores de altura e peso.</a:t>
          </a:r>
          <a:endParaRPr lang="en-US"/>
        </a:p>
      </dgm:t>
    </dgm:pt>
    <dgm:pt modelId="{75CEBEC5-D545-45F5-9A82-CCBAF8AFDB40}" type="parTrans" cxnId="{79255AD0-4A34-4461-998E-4AF0582E1DA9}">
      <dgm:prSet/>
      <dgm:spPr/>
      <dgm:t>
        <a:bodyPr/>
        <a:lstStyle/>
        <a:p>
          <a:endParaRPr lang="en-US"/>
        </a:p>
      </dgm:t>
    </dgm:pt>
    <dgm:pt modelId="{DDD42628-560F-410C-A266-98F77A9789C1}" type="sibTrans" cxnId="{79255AD0-4A34-4461-998E-4AF0582E1DA9}">
      <dgm:prSet/>
      <dgm:spPr/>
      <dgm:t>
        <a:bodyPr/>
        <a:lstStyle/>
        <a:p>
          <a:endParaRPr lang="en-US"/>
        </a:p>
      </dgm:t>
    </dgm:pt>
    <dgm:pt modelId="{45F98B8C-C630-4C04-B510-2202D5C1030E}">
      <dgm:prSet/>
      <dgm:spPr/>
      <dgm:t>
        <a:bodyPr/>
        <a:lstStyle/>
        <a:p>
          <a:r>
            <a:rPr lang="pt-BR"/>
            <a:t>A verificação se o valor do IMC é classificados corretamente com base nas faixas estabelecidas pela tabela ABESO</a:t>
          </a:r>
          <a:endParaRPr lang="en-US"/>
        </a:p>
      </dgm:t>
    </dgm:pt>
    <dgm:pt modelId="{919A471C-C168-4274-BD0A-6E5B8D29BC55}" type="parTrans" cxnId="{7A9D6403-3DD0-46AC-8FC1-8EA79EF0FF71}">
      <dgm:prSet/>
      <dgm:spPr/>
      <dgm:t>
        <a:bodyPr/>
        <a:lstStyle/>
        <a:p>
          <a:endParaRPr lang="en-US"/>
        </a:p>
      </dgm:t>
    </dgm:pt>
    <dgm:pt modelId="{31C61D4C-D6F3-4C73-8631-3FFC183F0EB6}" type="sibTrans" cxnId="{7A9D6403-3DD0-46AC-8FC1-8EA79EF0FF71}">
      <dgm:prSet/>
      <dgm:spPr/>
      <dgm:t>
        <a:bodyPr/>
        <a:lstStyle/>
        <a:p>
          <a:endParaRPr lang="en-US"/>
        </a:p>
      </dgm:t>
    </dgm:pt>
    <dgm:pt modelId="{93BAE8D9-F841-4E20-8734-94489193ADA0}" type="pres">
      <dgm:prSet presAssocID="{497F61DB-143B-454C-A9E1-8B7DF24480DA}" presName="outerComposite" presStyleCnt="0">
        <dgm:presLayoutVars>
          <dgm:chMax val="5"/>
          <dgm:dir/>
          <dgm:resizeHandles val="exact"/>
        </dgm:presLayoutVars>
      </dgm:prSet>
      <dgm:spPr/>
    </dgm:pt>
    <dgm:pt modelId="{E6140414-1784-4ACF-94E3-1BFB10A90C2A}" type="pres">
      <dgm:prSet presAssocID="{497F61DB-143B-454C-A9E1-8B7DF24480DA}" presName="dummyMaxCanvas" presStyleCnt="0">
        <dgm:presLayoutVars/>
      </dgm:prSet>
      <dgm:spPr/>
    </dgm:pt>
    <dgm:pt modelId="{0F35637D-69DE-4937-978D-59830F911A85}" type="pres">
      <dgm:prSet presAssocID="{497F61DB-143B-454C-A9E1-8B7DF24480DA}" presName="ThreeNodes_1" presStyleLbl="node1" presStyleIdx="0" presStyleCnt="3">
        <dgm:presLayoutVars>
          <dgm:bulletEnabled val="1"/>
        </dgm:presLayoutVars>
      </dgm:prSet>
      <dgm:spPr/>
    </dgm:pt>
    <dgm:pt modelId="{20839E60-8501-463E-8505-EE36FCFDA79D}" type="pres">
      <dgm:prSet presAssocID="{497F61DB-143B-454C-A9E1-8B7DF24480DA}" presName="ThreeNodes_2" presStyleLbl="node1" presStyleIdx="1" presStyleCnt="3">
        <dgm:presLayoutVars>
          <dgm:bulletEnabled val="1"/>
        </dgm:presLayoutVars>
      </dgm:prSet>
      <dgm:spPr/>
    </dgm:pt>
    <dgm:pt modelId="{6AE27618-3B9A-4212-90E0-C982474E65E6}" type="pres">
      <dgm:prSet presAssocID="{497F61DB-143B-454C-A9E1-8B7DF24480DA}" presName="ThreeNodes_3" presStyleLbl="node1" presStyleIdx="2" presStyleCnt="3">
        <dgm:presLayoutVars>
          <dgm:bulletEnabled val="1"/>
        </dgm:presLayoutVars>
      </dgm:prSet>
      <dgm:spPr/>
    </dgm:pt>
    <dgm:pt modelId="{0BDF4182-4984-4386-9F0B-2D351323A729}" type="pres">
      <dgm:prSet presAssocID="{497F61DB-143B-454C-A9E1-8B7DF24480DA}" presName="ThreeConn_1-2" presStyleLbl="fgAccFollowNode1" presStyleIdx="0" presStyleCnt="2">
        <dgm:presLayoutVars>
          <dgm:bulletEnabled val="1"/>
        </dgm:presLayoutVars>
      </dgm:prSet>
      <dgm:spPr/>
    </dgm:pt>
    <dgm:pt modelId="{543223F8-1B68-4483-9D95-E9043F72CCF3}" type="pres">
      <dgm:prSet presAssocID="{497F61DB-143B-454C-A9E1-8B7DF24480DA}" presName="ThreeConn_2-3" presStyleLbl="fgAccFollowNode1" presStyleIdx="1" presStyleCnt="2">
        <dgm:presLayoutVars>
          <dgm:bulletEnabled val="1"/>
        </dgm:presLayoutVars>
      </dgm:prSet>
      <dgm:spPr/>
    </dgm:pt>
    <dgm:pt modelId="{A02DAA15-1589-4CEC-B57C-231778F0E9F3}" type="pres">
      <dgm:prSet presAssocID="{497F61DB-143B-454C-A9E1-8B7DF24480DA}" presName="ThreeNodes_1_text" presStyleLbl="node1" presStyleIdx="2" presStyleCnt="3">
        <dgm:presLayoutVars>
          <dgm:bulletEnabled val="1"/>
        </dgm:presLayoutVars>
      </dgm:prSet>
      <dgm:spPr/>
    </dgm:pt>
    <dgm:pt modelId="{C6F751D5-80BF-4B99-9C3C-B5BD7FA3B1F2}" type="pres">
      <dgm:prSet presAssocID="{497F61DB-143B-454C-A9E1-8B7DF24480DA}" presName="ThreeNodes_2_text" presStyleLbl="node1" presStyleIdx="2" presStyleCnt="3">
        <dgm:presLayoutVars>
          <dgm:bulletEnabled val="1"/>
        </dgm:presLayoutVars>
      </dgm:prSet>
      <dgm:spPr/>
    </dgm:pt>
    <dgm:pt modelId="{F691E3F5-BBE1-43B7-A435-07F02F9670D0}" type="pres">
      <dgm:prSet presAssocID="{497F61DB-143B-454C-A9E1-8B7DF24480D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A9D6403-3DD0-46AC-8FC1-8EA79EF0FF71}" srcId="{497F61DB-143B-454C-A9E1-8B7DF24480DA}" destId="{45F98B8C-C630-4C04-B510-2202D5C1030E}" srcOrd="2" destOrd="0" parTransId="{919A471C-C168-4274-BD0A-6E5B8D29BC55}" sibTransId="{31C61D4C-D6F3-4C73-8631-3FFC183F0EB6}"/>
    <dgm:cxn modelId="{FFBB0E09-7A87-4E65-B49B-E5ABE7D255A6}" type="presOf" srcId="{DDD42628-560F-410C-A266-98F77A9789C1}" destId="{543223F8-1B68-4483-9D95-E9043F72CCF3}" srcOrd="0" destOrd="0" presId="urn:microsoft.com/office/officeart/2005/8/layout/vProcess5"/>
    <dgm:cxn modelId="{59DD833E-84AD-42E9-A004-6AC8653E90EA}" type="presOf" srcId="{45F98B8C-C630-4C04-B510-2202D5C1030E}" destId="{F691E3F5-BBE1-43B7-A435-07F02F9670D0}" srcOrd="1" destOrd="0" presId="urn:microsoft.com/office/officeart/2005/8/layout/vProcess5"/>
    <dgm:cxn modelId="{66CA5C57-E8BA-4BAE-8795-8184FAD7D649}" srcId="{497F61DB-143B-454C-A9E1-8B7DF24480DA}" destId="{652EDA22-198D-4AA2-B223-97419F394AF5}" srcOrd="0" destOrd="0" parTransId="{6CF3E8E0-03A7-4304-B7AF-150FE4EA8517}" sibTransId="{5CD41281-D791-468B-9CA9-CB96558FC6D8}"/>
    <dgm:cxn modelId="{BCA12782-A8F9-43C8-9690-1AE60D2E2083}" type="presOf" srcId="{5CD41281-D791-468B-9CA9-CB96558FC6D8}" destId="{0BDF4182-4984-4386-9F0B-2D351323A729}" srcOrd="0" destOrd="0" presId="urn:microsoft.com/office/officeart/2005/8/layout/vProcess5"/>
    <dgm:cxn modelId="{A91207A0-E26C-44CB-B062-2CA894840B9D}" type="presOf" srcId="{497F61DB-143B-454C-A9E1-8B7DF24480DA}" destId="{93BAE8D9-F841-4E20-8734-94489193ADA0}" srcOrd="0" destOrd="0" presId="urn:microsoft.com/office/officeart/2005/8/layout/vProcess5"/>
    <dgm:cxn modelId="{DFFC05CC-5894-49E5-AC0C-9CF6B7B8EB65}" type="presOf" srcId="{252AE6BB-8C6A-4871-B5DC-E9DC4A0160A3}" destId="{C6F751D5-80BF-4B99-9C3C-B5BD7FA3B1F2}" srcOrd="1" destOrd="0" presId="urn:microsoft.com/office/officeart/2005/8/layout/vProcess5"/>
    <dgm:cxn modelId="{ACDA4ECF-EF56-45B0-AAF7-A7F30A929211}" type="presOf" srcId="{252AE6BB-8C6A-4871-B5DC-E9DC4A0160A3}" destId="{20839E60-8501-463E-8505-EE36FCFDA79D}" srcOrd="0" destOrd="0" presId="urn:microsoft.com/office/officeart/2005/8/layout/vProcess5"/>
    <dgm:cxn modelId="{79255AD0-4A34-4461-998E-4AF0582E1DA9}" srcId="{497F61DB-143B-454C-A9E1-8B7DF24480DA}" destId="{252AE6BB-8C6A-4871-B5DC-E9DC4A0160A3}" srcOrd="1" destOrd="0" parTransId="{75CEBEC5-D545-45F5-9A82-CCBAF8AFDB40}" sibTransId="{DDD42628-560F-410C-A266-98F77A9789C1}"/>
    <dgm:cxn modelId="{E5F5E6DE-98D1-4187-9464-23035F36447E}" type="presOf" srcId="{652EDA22-198D-4AA2-B223-97419F394AF5}" destId="{A02DAA15-1589-4CEC-B57C-231778F0E9F3}" srcOrd="1" destOrd="0" presId="urn:microsoft.com/office/officeart/2005/8/layout/vProcess5"/>
    <dgm:cxn modelId="{D86962E2-92D9-4A7B-9F59-69691CF8D631}" type="presOf" srcId="{45F98B8C-C630-4C04-B510-2202D5C1030E}" destId="{6AE27618-3B9A-4212-90E0-C982474E65E6}" srcOrd="0" destOrd="0" presId="urn:microsoft.com/office/officeart/2005/8/layout/vProcess5"/>
    <dgm:cxn modelId="{9EF77EF4-D755-45B6-8B54-9893FE4B2843}" type="presOf" srcId="{652EDA22-198D-4AA2-B223-97419F394AF5}" destId="{0F35637D-69DE-4937-978D-59830F911A85}" srcOrd="0" destOrd="0" presId="urn:microsoft.com/office/officeart/2005/8/layout/vProcess5"/>
    <dgm:cxn modelId="{43BF8A48-FB83-4934-97F3-6C11992786FA}" type="presParOf" srcId="{93BAE8D9-F841-4E20-8734-94489193ADA0}" destId="{E6140414-1784-4ACF-94E3-1BFB10A90C2A}" srcOrd="0" destOrd="0" presId="urn:microsoft.com/office/officeart/2005/8/layout/vProcess5"/>
    <dgm:cxn modelId="{4B5FFF51-4435-424C-91E6-2DB0328E9AE1}" type="presParOf" srcId="{93BAE8D9-F841-4E20-8734-94489193ADA0}" destId="{0F35637D-69DE-4937-978D-59830F911A85}" srcOrd="1" destOrd="0" presId="urn:microsoft.com/office/officeart/2005/8/layout/vProcess5"/>
    <dgm:cxn modelId="{0B8384BE-CB4D-45AF-866C-777E17F01F9D}" type="presParOf" srcId="{93BAE8D9-F841-4E20-8734-94489193ADA0}" destId="{20839E60-8501-463E-8505-EE36FCFDA79D}" srcOrd="2" destOrd="0" presId="urn:microsoft.com/office/officeart/2005/8/layout/vProcess5"/>
    <dgm:cxn modelId="{A6EAA259-D7E6-46BC-8AD2-989C069C05D7}" type="presParOf" srcId="{93BAE8D9-F841-4E20-8734-94489193ADA0}" destId="{6AE27618-3B9A-4212-90E0-C982474E65E6}" srcOrd="3" destOrd="0" presId="urn:microsoft.com/office/officeart/2005/8/layout/vProcess5"/>
    <dgm:cxn modelId="{98E3CE9F-9FE0-480C-A97D-C07E9194A696}" type="presParOf" srcId="{93BAE8D9-F841-4E20-8734-94489193ADA0}" destId="{0BDF4182-4984-4386-9F0B-2D351323A729}" srcOrd="4" destOrd="0" presId="urn:microsoft.com/office/officeart/2005/8/layout/vProcess5"/>
    <dgm:cxn modelId="{669EEC03-32D9-4C4D-99E1-20A5B6F2A089}" type="presParOf" srcId="{93BAE8D9-F841-4E20-8734-94489193ADA0}" destId="{543223F8-1B68-4483-9D95-E9043F72CCF3}" srcOrd="5" destOrd="0" presId="urn:microsoft.com/office/officeart/2005/8/layout/vProcess5"/>
    <dgm:cxn modelId="{4387EC9E-CB51-4E77-89F2-1668A1AA925E}" type="presParOf" srcId="{93BAE8D9-F841-4E20-8734-94489193ADA0}" destId="{A02DAA15-1589-4CEC-B57C-231778F0E9F3}" srcOrd="6" destOrd="0" presId="urn:microsoft.com/office/officeart/2005/8/layout/vProcess5"/>
    <dgm:cxn modelId="{EBA7A510-D334-475A-A1F6-1F5F6DFBE661}" type="presParOf" srcId="{93BAE8D9-F841-4E20-8734-94489193ADA0}" destId="{C6F751D5-80BF-4B99-9C3C-B5BD7FA3B1F2}" srcOrd="7" destOrd="0" presId="urn:microsoft.com/office/officeart/2005/8/layout/vProcess5"/>
    <dgm:cxn modelId="{25AB511F-0C6B-40FC-AB5B-D94F23493CE0}" type="presParOf" srcId="{93BAE8D9-F841-4E20-8734-94489193ADA0}" destId="{F691E3F5-BBE1-43B7-A435-07F02F9670D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4A47E-D50E-4C3A-8E9B-6261F0A05F0F}">
      <dsp:nvSpPr>
        <dsp:cNvPr id="0" name=""/>
        <dsp:cNvSpPr/>
      </dsp:nvSpPr>
      <dsp:spPr>
        <a:xfrm>
          <a:off x="0" y="0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417A0-7641-44BB-814E-83A839C40AC3}">
      <dsp:nvSpPr>
        <dsp:cNvPr id="0" name=""/>
        <dsp:cNvSpPr/>
      </dsp:nvSpPr>
      <dsp:spPr>
        <a:xfrm>
          <a:off x="0" y="0"/>
          <a:ext cx="7452360" cy="272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 calculadora de IMC é um programa que calcula o índice de massa corporal com base na altura e peso fornecidos pelo usuário e retorna para o usuário a faixa de IMC de acordo com a tabela da ABESO.</a:t>
          </a:r>
          <a:endParaRPr lang="en-US" sz="2800" kern="1200"/>
        </a:p>
      </dsp:txBody>
      <dsp:txXfrm>
        <a:off x="0" y="0"/>
        <a:ext cx="7452360" cy="2729853"/>
      </dsp:txXfrm>
    </dsp:sp>
    <dsp:sp modelId="{4BF12745-2642-4D4C-9B3B-009865DB07CA}">
      <dsp:nvSpPr>
        <dsp:cNvPr id="0" name=""/>
        <dsp:cNvSpPr/>
      </dsp:nvSpPr>
      <dsp:spPr>
        <a:xfrm>
          <a:off x="0" y="2729853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EE886-BF04-4C03-9EC1-894AFA2F3F39}">
      <dsp:nvSpPr>
        <dsp:cNvPr id="0" name=""/>
        <dsp:cNvSpPr/>
      </dsp:nvSpPr>
      <dsp:spPr>
        <a:xfrm>
          <a:off x="0" y="2729853"/>
          <a:ext cx="7452360" cy="272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Este plano de teste de unidade cobre a validação e o cálculo do IMC para diferentes entradas de dados, incluindo altura e peso. A calculadora de IMC deve ser capaz de lidar com entradas válidas e inválidas e produzir resultados precisos.</a:t>
          </a:r>
          <a:endParaRPr lang="en-US" sz="2800" kern="1200"/>
        </a:p>
      </dsp:txBody>
      <dsp:txXfrm>
        <a:off x="0" y="2729853"/>
        <a:ext cx="7452360" cy="2729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5637D-69DE-4937-978D-59830F911A85}">
      <dsp:nvSpPr>
        <dsp:cNvPr id="0" name=""/>
        <dsp:cNvSpPr/>
      </dsp:nvSpPr>
      <dsp:spPr>
        <a:xfrm>
          <a:off x="0" y="0"/>
          <a:ext cx="4080510" cy="1085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 validação da entrada da altura e do peso para garantir que sejam válidos.</a:t>
          </a:r>
          <a:endParaRPr lang="en-US" sz="1600" kern="1200"/>
        </a:p>
      </dsp:txBody>
      <dsp:txXfrm>
        <a:off x="31803" y="31803"/>
        <a:ext cx="2908794" cy="1022244"/>
      </dsp:txXfrm>
    </dsp:sp>
    <dsp:sp modelId="{20839E60-8501-463E-8505-EE36FCFDA79D}">
      <dsp:nvSpPr>
        <dsp:cNvPr id="0" name=""/>
        <dsp:cNvSpPr/>
      </dsp:nvSpPr>
      <dsp:spPr>
        <a:xfrm>
          <a:off x="360044" y="1266825"/>
          <a:ext cx="4080510" cy="1085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O cálculo do IMC para diferentes valores de altura e peso.</a:t>
          </a:r>
          <a:endParaRPr lang="en-US" sz="1600" kern="1200"/>
        </a:p>
      </dsp:txBody>
      <dsp:txXfrm>
        <a:off x="391847" y="1298628"/>
        <a:ext cx="2951056" cy="1022244"/>
      </dsp:txXfrm>
    </dsp:sp>
    <dsp:sp modelId="{6AE27618-3B9A-4212-90E0-C982474E65E6}">
      <dsp:nvSpPr>
        <dsp:cNvPr id="0" name=""/>
        <dsp:cNvSpPr/>
      </dsp:nvSpPr>
      <dsp:spPr>
        <a:xfrm>
          <a:off x="720089" y="2533650"/>
          <a:ext cx="4080510" cy="1085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 verificação se o valor do IMC é classificados corretamente com base nas faixas estabelecidas pela tabela ABESO</a:t>
          </a:r>
          <a:endParaRPr lang="en-US" sz="1600" kern="1200"/>
        </a:p>
      </dsp:txBody>
      <dsp:txXfrm>
        <a:off x="751892" y="2565453"/>
        <a:ext cx="2951056" cy="1022244"/>
      </dsp:txXfrm>
    </dsp:sp>
    <dsp:sp modelId="{0BDF4182-4984-4386-9F0B-2D351323A729}">
      <dsp:nvSpPr>
        <dsp:cNvPr id="0" name=""/>
        <dsp:cNvSpPr/>
      </dsp:nvSpPr>
      <dsp:spPr>
        <a:xfrm>
          <a:off x="3374707" y="823436"/>
          <a:ext cx="705802" cy="7058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533512" y="823436"/>
        <a:ext cx="388192" cy="531116"/>
      </dsp:txXfrm>
    </dsp:sp>
    <dsp:sp modelId="{543223F8-1B68-4483-9D95-E9043F72CCF3}">
      <dsp:nvSpPr>
        <dsp:cNvPr id="0" name=""/>
        <dsp:cNvSpPr/>
      </dsp:nvSpPr>
      <dsp:spPr>
        <a:xfrm>
          <a:off x="3734752" y="2083022"/>
          <a:ext cx="705802" cy="7058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893557" y="2083022"/>
        <a:ext cx="388192" cy="531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6C7A7D-A080-4245-9A32-DA39D3DA068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147A0B-E8AF-4BF1-ACE5-22EAC22A929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814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7A7D-A080-4245-9A32-DA39D3DA068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A0B-E8AF-4BF1-ACE5-22EAC22A9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78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7A7D-A080-4245-9A32-DA39D3DA068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A0B-E8AF-4BF1-ACE5-22EAC22A9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15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7A7D-A080-4245-9A32-DA39D3DA068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A0B-E8AF-4BF1-ACE5-22EAC22A9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11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6C7A7D-A080-4245-9A32-DA39D3DA068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147A0B-E8AF-4BF1-ACE5-22EAC22A929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58879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7A7D-A080-4245-9A32-DA39D3DA068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A0B-E8AF-4BF1-ACE5-22EAC22A9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163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7A7D-A080-4245-9A32-DA39D3DA068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A0B-E8AF-4BF1-ACE5-22EAC22A9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953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7A7D-A080-4245-9A32-DA39D3DA068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A0B-E8AF-4BF1-ACE5-22EAC22A9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22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7A7D-A080-4245-9A32-DA39D3DA068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7A0B-E8AF-4BF1-ACE5-22EAC22A9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6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C6C7A7D-A080-4245-9A32-DA39D3DA068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2147A0B-E8AF-4BF1-ACE5-22EAC22A929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3963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C6C7A7D-A080-4245-9A32-DA39D3DA068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2147A0B-E8AF-4BF1-ACE5-22EAC22A92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58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6C7A7D-A080-4245-9A32-DA39D3DA068C}" type="datetimeFigureOut">
              <a:rPr lang="pt-BR" smtClean="0"/>
              <a:t>30/03/2023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147A0B-E8AF-4BF1-ACE5-22EAC22A929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348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D6198-1974-60F1-17B6-779646136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600" dirty="0"/>
              <a:t>Teste de unidade</a:t>
            </a:r>
            <a:br>
              <a:rPr lang="pt-BR" sz="6600" dirty="0"/>
            </a:br>
            <a:r>
              <a:rPr lang="pt-BR" sz="6600" dirty="0"/>
              <a:t>Calculadora </a:t>
            </a:r>
            <a:r>
              <a:rPr lang="pt-BR" sz="6600" dirty="0" err="1"/>
              <a:t>imc</a:t>
            </a:r>
            <a:endParaRPr lang="pt-B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A368CB-D3A8-4930-E9F3-9A57E5B1D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Autor Pedro Ingro K S P Santos</a:t>
            </a:r>
          </a:p>
        </p:txBody>
      </p:sp>
    </p:spTree>
    <p:extLst>
      <p:ext uri="{BB962C8B-B14F-4D97-AF65-F5344CB8AC3E}">
        <p14:creationId xmlns:p14="http://schemas.microsoft.com/office/powerpoint/2010/main" val="104558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A9D1498-E029-F207-C903-7858D388D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244719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09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5B02B8-CB64-107D-1E35-2D2FE5D0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Elementos Testados</a:t>
            </a:r>
            <a:endParaRPr lang="pt-BR" dirty="0"/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0D076E6D-F636-B7ED-EB3B-DA0032CDA66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8274466"/>
              </p:ext>
            </p:extLst>
          </p:nvPr>
        </p:nvGraphicFramePr>
        <p:xfrm>
          <a:off x="1257300" y="2286000"/>
          <a:ext cx="4800600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Como está seu IMC? – Clínica Nassif">
            <a:extLst>
              <a:ext uri="{FF2B5EF4-FFF2-40B4-BE49-F238E27FC236}">
                <a16:creationId xmlns:a16="http://schemas.microsoft.com/office/drawing/2014/main" id="{791FF102-CEA4-D830-8D8E-78E03A6244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2285999"/>
            <a:ext cx="4800600" cy="361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8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250E5-488A-37E2-B591-AE2F5FF6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pt-BR" sz="4000"/>
              <a:t>Técnica de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4A6610-748A-344F-1798-C9CE58498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pt-BR" dirty="0"/>
              <a:t>A técnica de teste a ser utilizada é a de teste de unidade, com foco em testar cada função individualmente. Serão escritos casos de testes para cobrir cada função de validação e cálculo do IMC</a:t>
            </a:r>
          </a:p>
        </p:txBody>
      </p:sp>
      <p:pic>
        <p:nvPicPr>
          <p:cNvPr id="7" name="Graphic 6" descr="Caso de teste">
            <a:extLst>
              <a:ext uri="{FF2B5EF4-FFF2-40B4-BE49-F238E27FC236}">
                <a16:creationId xmlns:a16="http://schemas.microsoft.com/office/drawing/2014/main" id="{A102AC7D-44C6-5457-AB3C-4D2E3EA58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181" y="645107"/>
            <a:ext cx="5594047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1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9EA2E-6F86-414F-643E-CA17130C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pt-BR" sz="4000"/>
              <a:t>Recursos utilizados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B8B19-C6DD-FCB2-EE78-0B275E6B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pt-BR" dirty="0"/>
              <a:t>Um ambiente de desenvolvimento integrado (IDE) para escrever e executar os casos de teste.</a:t>
            </a:r>
          </a:p>
          <a:p>
            <a:r>
              <a:rPr lang="pt-BR" dirty="0"/>
              <a:t>Casos de teste para diferentes cenários.</a:t>
            </a:r>
          </a:p>
          <a:p>
            <a:r>
              <a:rPr lang="pt-BR" dirty="0"/>
              <a:t>Uma lista das faixas de IMC estabelecidas pela ABESO para verificar se o valor do IMC é classificado corretamente</a:t>
            </a:r>
          </a:p>
        </p:txBody>
      </p:sp>
      <p:pic>
        <p:nvPicPr>
          <p:cNvPr id="7" name="Graphic 6" descr="Lista de Verificação">
            <a:extLst>
              <a:ext uri="{FF2B5EF4-FFF2-40B4-BE49-F238E27FC236}">
                <a16:creationId xmlns:a16="http://schemas.microsoft.com/office/drawing/2014/main" id="{F2EE4AD6-F626-1990-0049-F0351E357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181" y="645107"/>
            <a:ext cx="5594047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6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F77477-661A-4154-2C9D-523A5913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1241575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 dirty="0">
                <a:solidFill>
                  <a:srgbClr val="2A1A00"/>
                </a:solidFill>
              </a:rPr>
              <a:t>Casos de teste</a:t>
            </a:r>
          </a:p>
        </p:txBody>
      </p:sp>
      <p:pic>
        <p:nvPicPr>
          <p:cNvPr id="9" name="Espaço Reservado para Conteúdo 5" descr="Tabela&#10;&#10;Descrição gerada automaticamente">
            <a:extLst>
              <a:ext uri="{FF2B5EF4-FFF2-40B4-BE49-F238E27FC236}">
                <a16:creationId xmlns:a16="http://schemas.microsoft.com/office/drawing/2014/main" id="{7AB5CBEA-4A7F-30A3-68E6-A9576D2F8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14" y="770021"/>
            <a:ext cx="6220332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2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F77477-661A-4154-2C9D-523A5913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54" y="1241575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 dirty="0">
                <a:solidFill>
                  <a:srgbClr val="2A1A00"/>
                </a:solidFill>
              </a:rPr>
              <a:t>Casos de teste</a:t>
            </a:r>
          </a:p>
        </p:txBody>
      </p:sp>
      <p:pic>
        <p:nvPicPr>
          <p:cNvPr id="5" name="Espaço Reservado para Conteúdo 4" descr="Tabela&#10;&#10;Descrição gerada automaticamente">
            <a:extLst>
              <a:ext uri="{FF2B5EF4-FFF2-40B4-BE49-F238E27FC236}">
                <a16:creationId xmlns:a16="http://schemas.microsoft.com/office/drawing/2014/main" id="{EA029A8F-8CA8-F04F-80AA-BBD101475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43464"/>
            <a:ext cx="6060745" cy="5583600"/>
          </a:xfrm>
        </p:spPr>
      </p:pic>
    </p:spTree>
    <p:extLst>
      <p:ext uri="{BB962C8B-B14F-4D97-AF65-F5344CB8AC3E}">
        <p14:creationId xmlns:p14="http://schemas.microsoft.com/office/powerpoint/2010/main" val="146596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F77477-661A-4154-2C9D-523A5913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54" y="1241575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spc="800" dirty="0">
                <a:solidFill>
                  <a:srgbClr val="2A1A00"/>
                </a:solidFill>
              </a:rPr>
              <a:t>Casos de teste</a:t>
            </a:r>
          </a:p>
        </p:txBody>
      </p:sp>
      <p:pic>
        <p:nvPicPr>
          <p:cNvPr id="7" name="Espaço Reservado para Conteúdo 6" descr="Tabela&#10;&#10;Descrição gerada automaticamente">
            <a:extLst>
              <a:ext uri="{FF2B5EF4-FFF2-40B4-BE49-F238E27FC236}">
                <a16:creationId xmlns:a16="http://schemas.microsoft.com/office/drawing/2014/main" id="{FE3B8B1E-A8FA-0C68-F7EF-2348FACA6C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7" y="336884"/>
            <a:ext cx="5967662" cy="6176211"/>
          </a:xfrm>
        </p:spPr>
      </p:pic>
    </p:spTree>
    <p:extLst>
      <p:ext uri="{BB962C8B-B14F-4D97-AF65-F5344CB8AC3E}">
        <p14:creationId xmlns:p14="http://schemas.microsoft.com/office/powerpoint/2010/main" val="4015175466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46</TotalTime>
  <Words>239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Selo</vt:lpstr>
      <vt:lpstr>Teste de unidade Calculadora imc</vt:lpstr>
      <vt:lpstr>Apresentação do PowerPoint</vt:lpstr>
      <vt:lpstr>Elementos Testados</vt:lpstr>
      <vt:lpstr>Técnica de testes</vt:lpstr>
      <vt:lpstr>Recursos utilizados </vt:lpstr>
      <vt:lpstr>Casos de teste</vt:lpstr>
      <vt:lpstr>Casos de teste</vt:lpstr>
      <vt:lpstr>Casos de 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unidade Calculadora imc</dc:title>
  <dc:creator>Pedro da Silva Pereira dos Santos</dc:creator>
  <cp:lastModifiedBy>Pedro da Silva Pereira dos Santos</cp:lastModifiedBy>
  <cp:revision>1</cp:revision>
  <dcterms:created xsi:type="dcterms:W3CDTF">2023-03-30T06:16:31Z</dcterms:created>
  <dcterms:modified xsi:type="dcterms:W3CDTF">2023-03-30T07:03:21Z</dcterms:modified>
</cp:coreProperties>
</file>