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15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04AA-7DAD-49F7-93F2-08A05B4D9797}" type="datetimeFigureOut">
              <a:rPr lang="en-US" smtClean="0"/>
              <a:t>2025-04-01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7CB69-8C4A-4B75-981F-2257DE0A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2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4F0E-FEC9-58CA-A0C7-132D26AD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30983-2937-0A48-E4E9-DFF30E61A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74C1C-374D-7CDC-6A18-0E09F1234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3F96-52F3-6142-AE26-83F6A626A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173521-01E7-4F12-A9B0-EB7746E299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08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0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0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9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B81E-5DB7-704B-6426-ECA50398E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885A31-E941-3414-1B1D-4C2686CC1DA4}"/>
              </a:ext>
            </a:extLst>
          </p:cNvPr>
          <p:cNvSpPr/>
          <p:nvPr/>
        </p:nvSpPr>
        <p:spPr>
          <a:xfrm>
            <a:off x="4191000" y="457200"/>
            <a:ext cx="6387338" cy="471478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5289E-9BE5-59B4-5314-AB7D495F8944}"/>
              </a:ext>
            </a:extLst>
          </p:cNvPr>
          <p:cNvSpPr txBox="1"/>
          <p:nvPr/>
        </p:nvSpPr>
        <p:spPr>
          <a:xfrm>
            <a:off x="4246513" y="473396"/>
            <a:ext cx="2302851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my_oscope_ip_v2_0_S00_AXI.vhd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0C32A8-DAB6-8302-8605-D6F1070F6A78}"/>
              </a:ext>
            </a:extLst>
          </p:cNvPr>
          <p:cNvSpPr/>
          <p:nvPr/>
        </p:nvSpPr>
        <p:spPr>
          <a:xfrm>
            <a:off x="6441787" y="733662"/>
            <a:ext cx="3429751" cy="3225494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B2E5-67EC-BF52-6C0A-E508BE1D17FD}"/>
              </a:ext>
            </a:extLst>
          </p:cNvPr>
          <p:cNvSpPr txBox="1"/>
          <p:nvPr/>
        </p:nvSpPr>
        <p:spPr>
          <a:xfrm>
            <a:off x="7763898" y="2610858"/>
            <a:ext cx="1111687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alibri"/>
              </a:rPr>
              <a:t>Lab2_dp.vhd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B84491A-09D6-F690-8F7D-D2C78D4610A2}"/>
              </a:ext>
            </a:extLst>
          </p:cNvPr>
          <p:cNvSpPr/>
          <p:nvPr/>
        </p:nvSpPr>
        <p:spPr>
          <a:xfrm>
            <a:off x="5717987" y="4162320"/>
            <a:ext cx="1529450" cy="48775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 sz="9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4C323-8D43-6535-49FE-818020A13592}"/>
              </a:ext>
            </a:extLst>
          </p:cNvPr>
          <p:cNvSpPr txBox="1"/>
          <p:nvPr/>
        </p:nvSpPr>
        <p:spPr>
          <a:xfrm>
            <a:off x="5715281" y="4162320"/>
            <a:ext cx="617356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Lab2_cu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6E2CC3-3CE8-D12B-8B7F-5D747B809B1B}"/>
              </a:ext>
            </a:extLst>
          </p:cNvPr>
          <p:cNvSpPr txBox="1"/>
          <p:nvPr/>
        </p:nvSpPr>
        <p:spPr>
          <a:xfrm>
            <a:off x="6738987" y="3654155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09514F-0B65-E9C6-9E29-832849DD6023}"/>
              </a:ext>
            </a:extLst>
          </p:cNvPr>
          <p:cNvSpPr txBox="1"/>
          <p:nvPr/>
        </p:nvSpPr>
        <p:spPr>
          <a:xfrm>
            <a:off x="6560503" y="3654155"/>
            <a:ext cx="221011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D6A580-9590-CB13-D05C-07A91A621E37}"/>
              </a:ext>
            </a:extLst>
          </p:cNvPr>
          <p:cNvCxnSpPr>
            <a:cxnSpLocks/>
          </p:cNvCxnSpPr>
          <p:nvPr/>
        </p:nvCxnSpPr>
        <p:spPr>
          <a:xfrm>
            <a:off x="6655982" y="3792877"/>
            <a:ext cx="0" cy="45793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77B808-9490-3AB6-6CCE-6F71405EA15F}"/>
              </a:ext>
            </a:extLst>
          </p:cNvPr>
          <p:cNvCxnSpPr>
            <a:cxnSpLocks/>
          </p:cNvCxnSpPr>
          <p:nvPr/>
        </p:nvCxnSpPr>
        <p:spPr>
          <a:xfrm>
            <a:off x="6891459" y="3792878"/>
            <a:ext cx="0" cy="45793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6B9AB6-681C-5A2E-BCF3-A26FD4491348}"/>
              </a:ext>
            </a:extLst>
          </p:cNvPr>
          <p:cNvSpPr txBox="1"/>
          <p:nvPr/>
        </p:nvSpPr>
        <p:spPr>
          <a:xfrm>
            <a:off x="6893001" y="4026228"/>
            <a:ext cx="30494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C4F06-65A8-6F16-6467-BFF1AE306CAC}"/>
              </a:ext>
            </a:extLst>
          </p:cNvPr>
          <p:cNvSpPr txBox="1"/>
          <p:nvPr/>
        </p:nvSpPr>
        <p:spPr>
          <a:xfrm>
            <a:off x="6461700" y="4026228"/>
            <a:ext cx="221011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60DB5D-2686-F2FB-453A-1102E331FB04}"/>
              </a:ext>
            </a:extLst>
          </p:cNvPr>
          <p:cNvSpPr txBox="1"/>
          <p:nvPr/>
        </p:nvSpPr>
        <p:spPr>
          <a:xfrm>
            <a:off x="6893001" y="4169333"/>
            <a:ext cx="30494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E77DA8-1344-7402-FDB3-A6E9406E29E2}"/>
              </a:ext>
            </a:extLst>
          </p:cNvPr>
          <p:cNvSpPr txBox="1"/>
          <p:nvPr/>
        </p:nvSpPr>
        <p:spPr>
          <a:xfrm>
            <a:off x="6461700" y="4169333"/>
            <a:ext cx="221011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C37706-ACB5-A98E-21B8-51BC0377C77C}"/>
              </a:ext>
            </a:extLst>
          </p:cNvPr>
          <p:cNvCxnSpPr>
            <a:cxnSpLocks/>
          </p:cNvCxnSpPr>
          <p:nvPr/>
        </p:nvCxnSpPr>
        <p:spPr>
          <a:xfrm flipV="1">
            <a:off x="6598513" y="3964603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42F875-ABFB-2729-D491-074C732691B9}"/>
              </a:ext>
            </a:extLst>
          </p:cNvPr>
          <p:cNvCxnSpPr>
            <a:cxnSpLocks/>
          </p:cNvCxnSpPr>
          <p:nvPr/>
        </p:nvCxnSpPr>
        <p:spPr>
          <a:xfrm flipV="1">
            <a:off x="6837314" y="3981105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A94945B-55C0-805F-DE40-F23683F9A8D2}"/>
              </a:ext>
            </a:extLst>
          </p:cNvPr>
          <p:cNvSpPr txBox="1"/>
          <p:nvPr/>
        </p:nvSpPr>
        <p:spPr>
          <a:xfrm>
            <a:off x="7726757" y="3717076"/>
            <a:ext cx="66129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R_Bus_Out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EB687B-D0CB-0403-7CF5-0298A6522587}"/>
              </a:ext>
            </a:extLst>
          </p:cNvPr>
          <p:cNvSpPr txBox="1"/>
          <p:nvPr/>
        </p:nvSpPr>
        <p:spPr>
          <a:xfrm>
            <a:off x="7158657" y="3723036"/>
            <a:ext cx="70200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L_Bus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 Out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6FCC085-A90E-DF41-7461-8AC6F4801601}"/>
              </a:ext>
            </a:extLst>
          </p:cNvPr>
          <p:cNvCxnSpPr/>
          <p:nvPr/>
        </p:nvCxnSpPr>
        <p:spPr>
          <a:xfrm>
            <a:off x="7623642" y="3861759"/>
            <a:ext cx="0" cy="45793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3D114C-607E-2CBD-8264-CB1B19EAD97E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7989794" y="3861759"/>
            <a:ext cx="0" cy="57045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3E3E45-3977-A7EE-2010-CC9811D50732}"/>
              </a:ext>
            </a:extLst>
          </p:cNvPr>
          <p:cNvSpPr txBox="1"/>
          <p:nvPr/>
        </p:nvSpPr>
        <p:spPr>
          <a:xfrm>
            <a:off x="7991336" y="4095109"/>
            <a:ext cx="30494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413147-1244-0290-879E-03D098FD8D4E}"/>
              </a:ext>
            </a:extLst>
          </p:cNvPr>
          <p:cNvSpPr txBox="1"/>
          <p:nvPr/>
        </p:nvSpPr>
        <p:spPr>
          <a:xfrm>
            <a:off x="7623642" y="4095109"/>
            <a:ext cx="2516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D0F7B6-9977-17D5-E2A9-4A3799B667C7}"/>
              </a:ext>
            </a:extLst>
          </p:cNvPr>
          <p:cNvSpPr txBox="1"/>
          <p:nvPr/>
        </p:nvSpPr>
        <p:spPr>
          <a:xfrm>
            <a:off x="7725270" y="4511196"/>
            <a:ext cx="78095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slv_reg6[15:0]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0D756D-62EF-0464-D9F5-25C88D18778C}"/>
              </a:ext>
            </a:extLst>
          </p:cNvPr>
          <p:cNvSpPr txBox="1"/>
          <p:nvPr/>
        </p:nvSpPr>
        <p:spPr>
          <a:xfrm>
            <a:off x="7199136" y="4339880"/>
            <a:ext cx="790658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slv_reg5[15:0]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9596B0-B79D-97B4-7D4E-76ECDC5002C8}"/>
              </a:ext>
            </a:extLst>
          </p:cNvPr>
          <p:cNvCxnSpPr/>
          <p:nvPr/>
        </p:nvCxnSpPr>
        <p:spPr>
          <a:xfrm flipV="1">
            <a:off x="7566173" y="4033484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4448A8-1732-758A-74C7-203D6178ED8A}"/>
              </a:ext>
            </a:extLst>
          </p:cNvPr>
          <p:cNvCxnSpPr/>
          <p:nvPr/>
        </p:nvCxnSpPr>
        <p:spPr>
          <a:xfrm flipV="1">
            <a:off x="7935649" y="4049986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339-5F99-5515-CF92-28B6212097D9}"/>
              </a:ext>
            </a:extLst>
          </p:cNvPr>
          <p:cNvSpPr txBox="1"/>
          <p:nvPr/>
        </p:nvSpPr>
        <p:spPr>
          <a:xfrm>
            <a:off x="8596151" y="3714925"/>
            <a:ext cx="52607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exRBus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AA25BF-AF43-B65A-423C-FD00218580D9}"/>
              </a:ext>
            </a:extLst>
          </p:cNvPr>
          <p:cNvSpPr txBox="1"/>
          <p:nvPr/>
        </p:nvSpPr>
        <p:spPr>
          <a:xfrm>
            <a:off x="8227641" y="3718094"/>
            <a:ext cx="57714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exLBus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275665-B6E4-A3EA-674F-17B729C3EE25}"/>
              </a:ext>
            </a:extLst>
          </p:cNvPr>
          <p:cNvCxnSpPr/>
          <p:nvPr/>
        </p:nvCxnSpPr>
        <p:spPr>
          <a:xfrm>
            <a:off x="8414070" y="3854993"/>
            <a:ext cx="0" cy="45793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7F9A90-BDC7-EB2E-07B6-3F8189E21812}"/>
              </a:ext>
            </a:extLst>
          </p:cNvPr>
          <p:cNvCxnSpPr>
            <a:cxnSpLocks/>
          </p:cNvCxnSpPr>
          <p:nvPr/>
        </p:nvCxnSpPr>
        <p:spPr>
          <a:xfrm flipH="1">
            <a:off x="8850910" y="3859608"/>
            <a:ext cx="8278" cy="65158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DA1375-85F9-0068-DEC8-F8B66ADBC7D7}"/>
              </a:ext>
            </a:extLst>
          </p:cNvPr>
          <p:cNvSpPr txBox="1"/>
          <p:nvPr/>
        </p:nvSpPr>
        <p:spPr>
          <a:xfrm>
            <a:off x="8850910" y="4099972"/>
            <a:ext cx="30494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16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777FB5-072F-1BFB-32DB-E480934C7E2E}"/>
              </a:ext>
            </a:extLst>
          </p:cNvPr>
          <p:cNvSpPr txBox="1"/>
          <p:nvPr/>
        </p:nvSpPr>
        <p:spPr>
          <a:xfrm>
            <a:off x="8414070" y="4088344"/>
            <a:ext cx="22236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513052-E8A2-C232-34AF-AE035D2177A7}"/>
              </a:ext>
            </a:extLst>
          </p:cNvPr>
          <p:cNvSpPr txBox="1"/>
          <p:nvPr/>
        </p:nvSpPr>
        <p:spPr>
          <a:xfrm>
            <a:off x="8596151" y="4511196"/>
            <a:ext cx="780949" cy="323165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slv_reg9[9:0]</a:t>
            </a:r>
          </a:p>
          <a:p>
            <a:pPr algn="ctr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2735EB-9378-9156-9DB4-365F67DC5007}"/>
              </a:ext>
            </a:extLst>
          </p:cNvPr>
          <p:cNvSpPr txBox="1"/>
          <p:nvPr/>
        </p:nvSpPr>
        <p:spPr>
          <a:xfrm>
            <a:off x="8043938" y="4338152"/>
            <a:ext cx="70208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slv_reg8[9:0]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31B0920-6BE7-F4E4-F7C0-F41476807D30}"/>
              </a:ext>
            </a:extLst>
          </p:cNvPr>
          <p:cNvCxnSpPr/>
          <p:nvPr/>
        </p:nvCxnSpPr>
        <p:spPr>
          <a:xfrm flipV="1">
            <a:off x="8356601" y="4026719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9578DB-258C-9352-A203-8165987E605E}"/>
              </a:ext>
            </a:extLst>
          </p:cNvPr>
          <p:cNvCxnSpPr/>
          <p:nvPr/>
        </p:nvCxnSpPr>
        <p:spPr>
          <a:xfrm flipV="1">
            <a:off x="8805043" y="4047836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1D51D3E-A885-9241-5FC6-F8F4F358EF79}"/>
              </a:ext>
            </a:extLst>
          </p:cNvPr>
          <p:cNvSpPr txBox="1"/>
          <p:nvPr/>
        </p:nvSpPr>
        <p:spPr>
          <a:xfrm>
            <a:off x="9194896" y="3229227"/>
            <a:ext cx="52607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clear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9761C3E-4624-D03A-B76F-8874442BA220}"/>
              </a:ext>
            </a:extLst>
          </p:cNvPr>
          <p:cNvSpPr txBox="1"/>
          <p:nvPr/>
        </p:nvSpPr>
        <p:spPr>
          <a:xfrm>
            <a:off x="9226875" y="3595379"/>
            <a:ext cx="47403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Q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045C40-491F-3F49-E14D-2BB3435A3809}"/>
              </a:ext>
            </a:extLst>
          </p:cNvPr>
          <p:cNvCxnSpPr>
            <a:cxnSpLocks/>
          </p:cNvCxnSpPr>
          <p:nvPr/>
        </p:nvCxnSpPr>
        <p:spPr>
          <a:xfrm rot="16200000">
            <a:off x="9836874" y="3466700"/>
            <a:ext cx="0" cy="45793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D213E94-D069-D816-2317-1300422EB40A}"/>
              </a:ext>
            </a:extLst>
          </p:cNvPr>
          <p:cNvCxnSpPr>
            <a:cxnSpLocks/>
          </p:cNvCxnSpPr>
          <p:nvPr/>
        </p:nvCxnSpPr>
        <p:spPr>
          <a:xfrm rot="16200000">
            <a:off x="9836874" y="3100547"/>
            <a:ext cx="0" cy="45793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1DB6A73-90CE-337C-5CE2-DABEA124738B}"/>
              </a:ext>
            </a:extLst>
          </p:cNvPr>
          <p:cNvSpPr txBox="1"/>
          <p:nvPr/>
        </p:nvSpPr>
        <p:spPr>
          <a:xfrm>
            <a:off x="9886794" y="3121719"/>
            <a:ext cx="69154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slv_reg11[0]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8880C6-B912-79E9-1A92-02953D86C480}"/>
              </a:ext>
            </a:extLst>
          </p:cNvPr>
          <p:cNvSpPr txBox="1"/>
          <p:nvPr/>
        </p:nvSpPr>
        <p:spPr>
          <a:xfrm>
            <a:off x="9856987" y="3483263"/>
            <a:ext cx="721351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slv_reg10[0]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A25328-60B0-E470-394A-BD40F4C37448}"/>
              </a:ext>
            </a:extLst>
          </p:cNvPr>
          <p:cNvCxnSpPr>
            <a:cxnSpLocks/>
            <a:stCxn id="127" idx="3"/>
            <a:endCxn id="771" idx="1"/>
          </p:cNvCxnSpPr>
          <p:nvPr/>
        </p:nvCxnSpPr>
        <p:spPr>
          <a:xfrm>
            <a:off x="9720165" y="1678745"/>
            <a:ext cx="498837" cy="264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D476829-6841-86E7-16CD-1A76D0A2DD22}"/>
              </a:ext>
            </a:extLst>
          </p:cNvPr>
          <p:cNvCxnSpPr/>
          <p:nvPr/>
        </p:nvCxnSpPr>
        <p:spPr>
          <a:xfrm flipV="1">
            <a:off x="9726344" y="1824489"/>
            <a:ext cx="484456" cy="221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94C709-6B1E-7160-C548-A5EBAA678C88}"/>
              </a:ext>
            </a:extLst>
          </p:cNvPr>
          <p:cNvSpPr txBox="1"/>
          <p:nvPr/>
        </p:nvSpPr>
        <p:spPr>
          <a:xfrm>
            <a:off x="9389517" y="1586412"/>
            <a:ext cx="330648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8CA1EA-1054-C41D-1BC8-875A51AD8BC1}"/>
              </a:ext>
            </a:extLst>
          </p:cNvPr>
          <p:cNvSpPr txBox="1"/>
          <p:nvPr/>
        </p:nvSpPr>
        <p:spPr>
          <a:xfrm>
            <a:off x="9226875" y="1757338"/>
            <a:ext cx="49947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tmdsb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6D8D405-458B-4248-12AF-54ACCE28C57E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6301465" y="1461001"/>
            <a:ext cx="38290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26915B0-194F-5E89-80DF-6F14908307EE}"/>
              </a:ext>
            </a:extLst>
          </p:cNvPr>
          <p:cNvSpPr txBox="1"/>
          <p:nvPr/>
        </p:nvSpPr>
        <p:spPr>
          <a:xfrm>
            <a:off x="5067629" y="1368668"/>
            <a:ext cx="12338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>
                <a:solidFill>
                  <a:prstClr val="black"/>
                </a:solidFill>
                <a:latin typeface="Calibri"/>
              </a:rPr>
              <a:t>S_AXI_ACLK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577EFC5-1DDA-4247-E3E0-A9D64ADFB7EE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>
          <a:xfrm>
            <a:off x="6300642" y="1566087"/>
            <a:ext cx="38372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5F4F1A-A4B4-8FC8-3034-0F12E3271C39}"/>
              </a:ext>
            </a:extLst>
          </p:cNvPr>
          <p:cNvSpPr txBox="1"/>
          <p:nvPr/>
        </p:nvSpPr>
        <p:spPr>
          <a:xfrm>
            <a:off x="5486400" y="1473754"/>
            <a:ext cx="81424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>
                <a:solidFill>
                  <a:prstClr val="black"/>
                </a:solidFill>
                <a:latin typeface="Calibri"/>
              </a:rPr>
              <a:t>S_AXI_RESETN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86B2493-7900-334A-65DF-09FA2DCC34AF}"/>
              </a:ext>
            </a:extLst>
          </p:cNvPr>
          <p:cNvSpPr txBox="1"/>
          <p:nvPr/>
        </p:nvSpPr>
        <p:spPr>
          <a:xfrm>
            <a:off x="6684367" y="1368668"/>
            <a:ext cx="30145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F1216A1-C08D-3622-B0F3-8F277865E930}"/>
              </a:ext>
            </a:extLst>
          </p:cNvPr>
          <p:cNvSpPr txBox="1"/>
          <p:nvPr/>
        </p:nvSpPr>
        <p:spPr>
          <a:xfrm>
            <a:off x="6684367" y="1473754"/>
            <a:ext cx="52763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reset_n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24FFFB6-C53D-3FE5-E353-C7BCDB245047}"/>
              </a:ext>
            </a:extLst>
          </p:cNvPr>
          <p:cNvCxnSpPr>
            <a:cxnSpLocks/>
            <a:stCxn id="169" idx="3"/>
            <a:endCxn id="170" idx="1"/>
          </p:cNvCxnSpPr>
          <p:nvPr/>
        </p:nvCxnSpPr>
        <p:spPr>
          <a:xfrm flipV="1">
            <a:off x="6300219" y="1662826"/>
            <a:ext cx="382504" cy="54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3D1AE02-2993-276C-1CDF-DE28AA18017A}"/>
              </a:ext>
            </a:extLst>
          </p:cNvPr>
          <p:cNvSpPr txBox="1"/>
          <p:nvPr/>
        </p:nvSpPr>
        <p:spPr>
          <a:xfrm>
            <a:off x="5861620" y="1575894"/>
            <a:ext cx="43859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>
                <a:solidFill>
                  <a:prstClr val="black"/>
                </a:solidFill>
                <a:latin typeface="Calibri"/>
              </a:rPr>
              <a:t>ctrl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AB7545-A48A-9350-17E5-4B75F92C4A8F}"/>
              </a:ext>
            </a:extLst>
          </p:cNvPr>
          <p:cNvSpPr txBox="1"/>
          <p:nvPr/>
        </p:nvSpPr>
        <p:spPr>
          <a:xfrm>
            <a:off x="6682723" y="1570493"/>
            <a:ext cx="42925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ctrl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999599-6120-7434-E05A-31275DC8AA46}"/>
              </a:ext>
            </a:extLst>
          </p:cNvPr>
          <p:cNvCxnSpPr>
            <a:cxnSpLocks/>
            <a:stCxn id="176" idx="3"/>
            <a:endCxn id="179" idx="1"/>
          </p:cNvCxnSpPr>
          <p:nvPr/>
        </p:nvCxnSpPr>
        <p:spPr>
          <a:xfrm flipV="1">
            <a:off x="6299808" y="1770658"/>
            <a:ext cx="382903" cy="209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DD8C5C-116B-BF98-4E72-7914450DBFBF}"/>
              </a:ext>
            </a:extLst>
          </p:cNvPr>
          <p:cNvSpPr txBox="1"/>
          <p:nvPr/>
        </p:nvSpPr>
        <p:spPr>
          <a:xfrm>
            <a:off x="5293421" y="1680421"/>
            <a:ext cx="10063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ac_mclk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EF431C9-0B6D-93F4-266E-B7D19F8C407F}"/>
              </a:ext>
            </a:extLst>
          </p:cNvPr>
          <p:cNvCxnSpPr>
            <a:cxnSpLocks/>
            <a:stCxn id="178" idx="3"/>
            <a:endCxn id="180" idx="1"/>
          </p:cNvCxnSpPr>
          <p:nvPr/>
        </p:nvCxnSpPr>
        <p:spPr>
          <a:xfrm>
            <a:off x="6298985" y="1875743"/>
            <a:ext cx="383726" cy="254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820703-D899-979C-B9B9-955034674A4F}"/>
              </a:ext>
            </a:extLst>
          </p:cNvPr>
          <p:cNvSpPr txBox="1"/>
          <p:nvPr/>
        </p:nvSpPr>
        <p:spPr>
          <a:xfrm>
            <a:off x="5294018" y="1783410"/>
            <a:ext cx="1004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ac_adc_sdata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95B2ACB-D209-9A1C-3611-D1774C77FB84}"/>
              </a:ext>
            </a:extLst>
          </p:cNvPr>
          <p:cNvSpPr txBox="1"/>
          <p:nvPr/>
        </p:nvSpPr>
        <p:spPr>
          <a:xfrm>
            <a:off x="6682711" y="1678325"/>
            <a:ext cx="103840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ac_mclk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0EA634-8FEA-5734-DA31-683A9779D722}"/>
              </a:ext>
            </a:extLst>
          </p:cNvPr>
          <p:cNvSpPr txBox="1"/>
          <p:nvPr/>
        </p:nvSpPr>
        <p:spPr>
          <a:xfrm>
            <a:off x="6682711" y="1785950"/>
            <a:ext cx="117000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ac_adc_sdata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(In)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D45C24D-1C57-D7E8-8B37-75407F124B43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>
            <a:off x="6301315" y="1972482"/>
            <a:ext cx="381396" cy="57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1F2403F-628E-BDBA-A90A-7A7FBDBA45BD}"/>
              </a:ext>
            </a:extLst>
          </p:cNvPr>
          <p:cNvSpPr txBox="1"/>
          <p:nvPr/>
        </p:nvSpPr>
        <p:spPr>
          <a:xfrm>
            <a:off x="5299186" y="1880149"/>
            <a:ext cx="100212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ac_dac_sdata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012DFE-953C-2B8C-D39F-3A25A8000698}"/>
              </a:ext>
            </a:extLst>
          </p:cNvPr>
          <p:cNvSpPr txBox="1"/>
          <p:nvPr/>
        </p:nvSpPr>
        <p:spPr>
          <a:xfrm>
            <a:off x="6682711" y="1885899"/>
            <a:ext cx="120975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ac_dac_sdata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(Out)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2DBFEA-8D84-F433-13A7-FDDC43B20885}"/>
              </a:ext>
            </a:extLst>
          </p:cNvPr>
          <p:cNvCxnSpPr>
            <a:cxnSpLocks/>
            <a:stCxn id="204" idx="3"/>
            <a:endCxn id="205" idx="1"/>
          </p:cNvCxnSpPr>
          <p:nvPr/>
        </p:nvCxnSpPr>
        <p:spPr>
          <a:xfrm>
            <a:off x="6301378" y="2078908"/>
            <a:ext cx="381333" cy="429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6733BDA-ED13-942A-AE22-3A17ABAED673}"/>
              </a:ext>
            </a:extLst>
          </p:cNvPr>
          <p:cNvSpPr txBox="1"/>
          <p:nvPr/>
        </p:nvSpPr>
        <p:spPr>
          <a:xfrm>
            <a:off x="5294991" y="1986575"/>
            <a:ext cx="10063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ac_bclk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D4198B-4D04-E328-630E-25D63D0E82ED}"/>
              </a:ext>
            </a:extLst>
          </p:cNvPr>
          <p:cNvSpPr txBox="1"/>
          <p:nvPr/>
        </p:nvSpPr>
        <p:spPr>
          <a:xfrm>
            <a:off x="6682711" y="1990870"/>
            <a:ext cx="103840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ac_bclk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84866D-4C35-3502-CD76-EC0FDB58F6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>
            <a:off x="6303364" y="2191158"/>
            <a:ext cx="383320" cy="82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BFB9D91-AE72-C482-89F1-FD5711A38342}"/>
              </a:ext>
            </a:extLst>
          </p:cNvPr>
          <p:cNvSpPr txBox="1"/>
          <p:nvPr/>
        </p:nvSpPr>
        <p:spPr>
          <a:xfrm>
            <a:off x="5296977" y="2098825"/>
            <a:ext cx="10063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ac_lrclk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EA3E96A-AD5A-5EC0-EB02-94283023009D}"/>
              </a:ext>
            </a:extLst>
          </p:cNvPr>
          <p:cNvSpPr txBox="1"/>
          <p:nvPr/>
        </p:nvSpPr>
        <p:spPr>
          <a:xfrm>
            <a:off x="6686684" y="2099654"/>
            <a:ext cx="103840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ac_lrclk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ACB64AD-2FBD-BB2B-36C9-451C519DFD56}"/>
              </a:ext>
            </a:extLst>
          </p:cNvPr>
          <p:cNvCxnSpPr>
            <a:cxnSpLocks/>
            <a:stCxn id="210" idx="3"/>
            <a:endCxn id="211" idx="1"/>
          </p:cNvCxnSpPr>
          <p:nvPr/>
        </p:nvCxnSpPr>
        <p:spPr>
          <a:xfrm flipV="1">
            <a:off x="6303782" y="2306471"/>
            <a:ext cx="382902" cy="645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820D2CF-2797-6963-263E-5C85C0DEA6FC}"/>
              </a:ext>
            </a:extLst>
          </p:cNvPr>
          <p:cNvSpPr txBox="1"/>
          <p:nvPr/>
        </p:nvSpPr>
        <p:spPr>
          <a:xfrm>
            <a:off x="5297395" y="2220591"/>
            <a:ext cx="10063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scl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EBFB762-9D3C-BB22-DFC4-FC969C8E32D4}"/>
              </a:ext>
            </a:extLst>
          </p:cNvPr>
          <p:cNvSpPr txBox="1"/>
          <p:nvPr/>
        </p:nvSpPr>
        <p:spPr>
          <a:xfrm>
            <a:off x="6686684" y="2214138"/>
            <a:ext cx="103840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scl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DD012A4-03A1-077F-C22E-24554049B3EE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 flipV="1">
            <a:off x="6303782" y="2414871"/>
            <a:ext cx="389013" cy="17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A6F3090-B883-9E70-459A-1F6B8C56BAD6}"/>
              </a:ext>
            </a:extLst>
          </p:cNvPr>
          <p:cNvSpPr txBox="1"/>
          <p:nvPr/>
        </p:nvSpPr>
        <p:spPr>
          <a:xfrm>
            <a:off x="5297395" y="2324295"/>
            <a:ext cx="10063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sda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7713709-C494-F6B4-4B99-D66D29793217}"/>
              </a:ext>
            </a:extLst>
          </p:cNvPr>
          <p:cNvSpPr txBox="1"/>
          <p:nvPr/>
        </p:nvSpPr>
        <p:spPr>
          <a:xfrm>
            <a:off x="6692795" y="2322538"/>
            <a:ext cx="103840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sda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3CF5320-7BE0-BB2A-141D-1F2D250608F4}"/>
              </a:ext>
            </a:extLst>
          </p:cNvPr>
          <p:cNvCxnSpPr>
            <a:cxnSpLocks/>
          </p:cNvCxnSpPr>
          <p:nvPr/>
        </p:nvCxnSpPr>
        <p:spPr>
          <a:xfrm>
            <a:off x="6301464" y="1170274"/>
            <a:ext cx="2479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9A93873-FCD2-8174-B5F3-BC067D90507C}"/>
              </a:ext>
            </a:extLst>
          </p:cNvPr>
          <p:cNvSpPr txBox="1"/>
          <p:nvPr/>
        </p:nvSpPr>
        <p:spPr>
          <a:xfrm>
            <a:off x="6559607" y="1086841"/>
            <a:ext cx="25415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btn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9306B79-0086-736B-B02E-F7E2BED03C24}"/>
              </a:ext>
            </a:extLst>
          </p:cNvPr>
          <p:cNvCxnSpPr>
            <a:cxnSpLocks/>
          </p:cNvCxnSpPr>
          <p:nvPr/>
        </p:nvCxnSpPr>
        <p:spPr>
          <a:xfrm>
            <a:off x="7599002" y="613094"/>
            <a:ext cx="0" cy="46628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826C8D8-0388-6DD3-EE65-618905B999DD}"/>
              </a:ext>
            </a:extLst>
          </p:cNvPr>
          <p:cNvSpPr txBox="1"/>
          <p:nvPr/>
        </p:nvSpPr>
        <p:spPr>
          <a:xfrm>
            <a:off x="7339075" y="722599"/>
            <a:ext cx="28032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1E3841F-D8A8-222C-879C-71F2E59903FB}"/>
              </a:ext>
            </a:extLst>
          </p:cNvPr>
          <p:cNvCxnSpPr/>
          <p:nvPr/>
        </p:nvCxnSpPr>
        <p:spPr>
          <a:xfrm flipV="1">
            <a:off x="7536282" y="766755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040B93B-AEB1-D434-A334-F73ADE49EF14}"/>
              </a:ext>
            </a:extLst>
          </p:cNvPr>
          <p:cNvCxnSpPr>
            <a:cxnSpLocks/>
          </p:cNvCxnSpPr>
          <p:nvPr/>
        </p:nvCxnSpPr>
        <p:spPr>
          <a:xfrm>
            <a:off x="8321723" y="653460"/>
            <a:ext cx="5098" cy="1734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C34EB9-EA4C-0D8C-68E8-5BCFE8FE8839}"/>
              </a:ext>
            </a:extLst>
          </p:cNvPr>
          <p:cNvSpPr txBox="1"/>
          <p:nvPr/>
        </p:nvSpPr>
        <p:spPr>
          <a:xfrm>
            <a:off x="7955079" y="832139"/>
            <a:ext cx="69712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exSel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DE6153-BC2C-E5C0-4A58-46FECD851982}"/>
              </a:ext>
            </a:extLst>
          </p:cNvPr>
          <p:cNvCxnSpPr>
            <a:cxnSpLocks/>
          </p:cNvCxnSpPr>
          <p:nvPr/>
        </p:nvCxnSpPr>
        <p:spPr>
          <a:xfrm>
            <a:off x="7952176" y="670856"/>
            <a:ext cx="0" cy="1894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81A9E447-7B35-E417-284B-5D56B94C66F9}"/>
              </a:ext>
            </a:extLst>
          </p:cNvPr>
          <p:cNvSpPr txBox="1"/>
          <p:nvPr/>
        </p:nvSpPr>
        <p:spPr>
          <a:xfrm>
            <a:off x="7582572" y="823681"/>
            <a:ext cx="72551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exWen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9D34124-32D1-2BCF-9377-44F43048C33F}"/>
              </a:ext>
            </a:extLst>
          </p:cNvPr>
          <p:cNvSpPr txBox="1"/>
          <p:nvPr/>
        </p:nvSpPr>
        <p:spPr>
          <a:xfrm>
            <a:off x="7218117" y="1122157"/>
            <a:ext cx="72551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exWrAddr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4821B74-9581-2935-F2B5-9C081A1F730A}"/>
              </a:ext>
            </a:extLst>
          </p:cNvPr>
          <p:cNvSpPr txBox="1"/>
          <p:nvPr/>
        </p:nvSpPr>
        <p:spPr>
          <a:xfrm>
            <a:off x="6931973" y="3952484"/>
            <a:ext cx="221011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ABA635C-FFF9-261D-F084-668157CF016A}"/>
              </a:ext>
            </a:extLst>
          </p:cNvPr>
          <p:cNvSpPr txBox="1"/>
          <p:nvPr/>
        </p:nvSpPr>
        <p:spPr>
          <a:xfrm>
            <a:off x="6699615" y="3950903"/>
            <a:ext cx="221011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5BE22AA-CDE2-F48D-65C0-245EBEE1CEE4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5598568" y="4380534"/>
            <a:ext cx="10975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29F5206-547C-D4CA-3C56-E26CE3BE2C08}"/>
              </a:ext>
            </a:extLst>
          </p:cNvPr>
          <p:cNvCxnSpPr>
            <a:cxnSpLocks/>
            <a:endCxn id="377" idx="1"/>
          </p:cNvCxnSpPr>
          <p:nvPr/>
        </p:nvCxnSpPr>
        <p:spPr>
          <a:xfrm>
            <a:off x="5608103" y="4468245"/>
            <a:ext cx="10022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E03C25C5-DC9A-5E15-9753-D3D75953104F}"/>
              </a:ext>
            </a:extLst>
          </p:cNvPr>
          <p:cNvSpPr txBox="1"/>
          <p:nvPr/>
        </p:nvSpPr>
        <p:spPr>
          <a:xfrm>
            <a:off x="5708327" y="4288201"/>
            <a:ext cx="40295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706373D-D0E1-C3E2-A2AA-70649E11BDA9}"/>
              </a:ext>
            </a:extLst>
          </p:cNvPr>
          <p:cNvSpPr txBox="1"/>
          <p:nvPr/>
        </p:nvSpPr>
        <p:spPr>
          <a:xfrm>
            <a:off x="5708327" y="4375912"/>
            <a:ext cx="750049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Calibri"/>
              </a:rPr>
              <a:t>reset_n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5FB8FD9-A7DD-BAC9-F985-6E9F54BFD2DD}"/>
              </a:ext>
            </a:extLst>
          </p:cNvPr>
          <p:cNvSpPr txBox="1"/>
          <p:nvPr/>
        </p:nvSpPr>
        <p:spPr>
          <a:xfrm>
            <a:off x="9386579" y="3724082"/>
            <a:ext cx="52607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tr_time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03334D9-078A-539D-1AF5-A8A3768FA167}"/>
              </a:ext>
            </a:extLst>
          </p:cNvPr>
          <p:cNvSpPr txBox="1"/>
          <p:nvPr/>
        </p:nvSpPr>
        <p:spPr>
          <a:xfrm>
            <a:off x="9046445" y="3730042"/>
            <a:ext cx="47403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tr_volt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BF28786-F8B3-CFE0-6EE3-638B4770C197}"/>
              </a:ext>
            </a:extLst>
          </p:cNvPr>
          <p:cNvCxnSpPr/>
          <p:nvPr/>
        </p:nvCxnSpPr>
        <p:spPr>
          <a:xfrm>
            <a:off x="9267665" y="3856019"/>
            <a:ext cx="0" cy="45793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31587DE-00AD-274D-1B86-9F5042348786}"/>
              </a:ext>
            </a:extLst>
          </p:cNvPr>
          <p:cNvCxnSpPr>
            <a:cxnSpLocks/>
          </p:cNvCxnSpPr>
          <p:nvPr/>
        </p:nvCxnSpPr>
        <p:spPr>
          <a:xfrm>
            <a:off x="9649616" y="3868765"/>
            <a:ext cx="0" cy="70323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1333FCE0-88E4-673D-AC4A-EFDBC22BE78C}"/>
              </a:ext>
            </a:extLst>
          </p:cNvPr>
          <p:cNvSpPr txBox="1"/>
          <p:nvPr/>
        </p:nvSpPr>
        <p:spPr>
          <a:xfrm>
            <a:off x="9232098" y="4522387"/>
            <a:ext cx="946180" cy="323165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slv_reg13[9:0]</a:t>
            </a:r>
          </a:p>
          <a:p>
            <a:pPr algn="ctr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8982CC9-5684-5AC1-F369-C2105E0A6FB0}"/>
              </a:ext>
            </a:extLst>
          </p:cNvPr>
          <p:cNvSpPr txBox="1"/>
          <p:nvPr/>
        </p:nvSpPr>
        <p:spPr>
          <a:xfrm>
            <a:off x="8875585" y="4346886"/>
            <a:ext cx="82532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slv_reg12[9:0]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A05C1AF-089C-7676-98D0-381F5F25AD14}"/>
              </a:ext>
            </a:extLst>
          </p:cNvPr>
          <p:cNvCxnSpPr/>
          <p:nvPr/>
        </p:nvCxnSpPr>
        <p:spPr>
          <a:xfrm flipV="1">
            <a:off x="9225995" y="4040490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12F5346-4572-E117-1318-A7A204E0C58E}"/>
              </a:ext>
            </a:extLst>
          </p:cNvPr>
          <p:cNvCxnSpPr/>
          <p:nvPr/>
        </p:nvCxnSpPr>
        <p:spPr>
          <a:xfrm flipV="1">
            <a:off x="9595471" y="4056992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66160951-0D07-4987-8B53-793E6C16EF0F}"/>
              </a:ext>
            </a:extLst>
          </p:cNvPr>
          <p:cNvSpPr txBox="1"/>
          <p:nvPr/>
        </p:nvSpPr>
        <p:spPr>
          <a:xfrm>
            <a:off x="8373000" y="811471"/>
            <a:ext cx="89124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ch1_enable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2DB5130-38AE-3FD0-9764-AE407668CA0C}"/>
              </a:ext>
            </a:extLst>
          </p:cNvPr>
          <p:cNvSpPr txBox="1"/>
          <p:nvPr/>
        </p:nvSpPr>
        <p:spPr>
          <a:xfrm>
            <a:off x="9076652" y="803004"/>
            <a:ext cx="89124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ch2_enable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FBFD1451-D625-0C8A-38C3-44C59E227668}"/>
              </a:ext>
            </a:extLst>
          </p:cNvPr>
          <p:cNvCxnSpPr>
            <a:cxnSpLocks/>
          </p:cNvCxnSpPr>
          <p:nvPr/>
        </p:nvCxnSpPr>
        <p:spPr>
          <a:xfrm>
            <a:off x="6807740" y="635582"/>
            <a:ext cx="6160" cy="1803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AEDD136C-C729-4EE1-D574-952F9E31E04C}"/>
              </a:ext>
            </a:extLst>
          </p:cNvPr>
          <p:cNvSpPr txBox="1"/>
          <p:nvPr/>
        </p:nvSpPr>
        <p:spPr>
          <a:xfrm>
            <a:off x="6446329" y="806566"/>
            <a:ext cx="68693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sim_live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EE656527-986D-3B87-5A0C-DE242033A583}"/>
              </a:ext>
            </a:extLst>
          </p:cNvPr>
          <p:cNvCxnSpPr>
            <a:cxnSpLocks/>
          </p:cNvCxnSpPr>
          <p:nvPr/>
        </p:nvCxnSpPr>
        <p:spPr>
          <a:xfrm>
            <a:off x="8834102" y="665744"/>
            <a:ext cx="5098" cy="1734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969C03FA-9182-2AB9-D8CB-F50EAF9519D7}"/>
              </a:ext>
            </a:extLst>
          </p:cNvPr>
          <p:cNvCxnSpPr>
            <a:cxnSpLocks/>
          </p:cNvCxnSpPr>
          <p:nvPr/>
        </p:nvCxnSpPr>
        <p:spPr>
          <a:xfrm>
            <a:off x="9480900" y="665744"/>
            <a:ext cx="5098" cy="1734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6081B0C3-03B4-C86B-C5A9-A527B5F4871A}"/>
              </a:ext>
            </a:extLst>
          </p:cNvPr>
          <p:cNvCxnSpPr>
            <a:cxnSpLocks/>
          </p:cNvCxnSpPr>
          <p:nvPr/>
        </p:nvCxnSpPr>
        <p:spPr>
          <a:xfrm>
            <a:off x="3886200" y="1295400"/>
            <a:ext cx="6477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A5C8D46A-BFFD-D3EC-3C3D-4F15D6798FC5}"/>
              </a:ext>
            </a:extLst>
          </p:cNvPr>
          <p:cNvCxnSpPr/>
          <p:nvPr/>
        </p:nvCxnSpPr>
        <p:spPr>
          <a:xfrm flipV="1">
            <a:off x="4245266" y="1224869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3882ED7A-372C-6951-18CA-362FD327D447}"/>
              </a:ext>
            </a:extLst>
          </p:cNvPr>
          <p:cNvSpPr txBox="1"/>
          <p:nvPr/>
        </p:nvSpPr>
        <p:spPr>
          <a:xfrm>
            <a:off x="4189235" y="1077941"/>
            <a:ext cx="420865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32x32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B9AA6F21-437D-049D-ADE3-7590850E535E}"/>
              </a:ext>
            </a:extLst>
          </p:cNvPr>
          <p:cNvSpPr txBox="1"/>
          <p:nvPr/>
        </p:nvSpPr>
        <p:spPr>
          <a:xfrm>
            <a:off x="4533900" y="1189309"/>
            <a:ext cx="102350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slv_reg0</a:t>
            </a:r>
            <a:r>
              <a:rPr lang="en-US" sz="9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31[31..0]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4103-B1F8-A8AD-3AF3-74540CF1D615}"/>
              </a:ext>
            </a:extLst>
          </p:cNvPr>
          <p:cNvSpPr txBox="1"/>
          <p:nvPr/>
        </p:nvSpPr>
        <p:spPr>
          <a:xfrm>
            <a:off x="7101301" y="426820"/>
            <a:ext cx="90529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slv_reg4[9:0]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CC29-23FB-0DE7-49A5-42E147750EDF}"/>
              </a:ext>
            </a:extLst>
          </p:cNvPr>
          <p:cNvSpPr txBox="1"/>
          <p:nvPr/>
        </p:nvSpPr>
        <p:spPr>
          <a:xfrm>
            <a:off x="6412693" y="432133"/>
            <a:ext cx="90529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slv_reg17[0]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0D4F5-1F79-79AC-7B0C-7DDE026A2576}"/>
              </a:ext>
            </a:extLst>
          </p:cNvPr>
          <p:cNvSpPr txBox="1"/>
          <p:nvPr/>
        </p:nvSpPr>
        <p:spPr>
          <a:xfrm>
            <a:off x="7537147" y="519563"/>
            <a:ext cx="90529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slv_reg7[0]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449A4-2BCB-FDFF-48AD-A984A208D458}"/>
              </a:ext>
            </a:extLst>
          </p:cNvPr>
          <p:cNvSpPr txBox="1"/>
          <p:nvPr/>
        </p:nvSpPr>
        <p:spPr>
          <a:xfrm>
            <a:off x="7935404" y="425851"/>
            <a:ext cx="90529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slv_reg16[0]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54C55-323D-0EF5-39F2-F3A3BD24102C}"/>
              </a:ext>
            </a:extLst>
          </p:cNvPr>
          <p:cNvSpPr txBox="1"/>
          <p:nvPr/>
        </p:nvSpPr>
        <p:spPr>
          <a:xfrm>
            <a:off x="8404146" y="512140"/>
            <a:ext cx="90529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slv_reg14[0]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1FBCC-DF57-0C08-3F37-0AC292469423}"/>
              </a:ext>
            </a:extLst>
          </p:cNvPr>
          <p:cNvSpPr txBox="1"/>
          <p:nvPr/>
        </p:nvSpPr>
        <p:spPr>
          <a:xfrm>
            <a:off x="8966244" y="419807"/>
            <a:ext cx="90529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slv_reg15[0]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05618624-A767-70BA-AA5C-D3A52D301573}"/>
              </a:ext>
            </a:extLst>
          </p:cNvPr>
          <p:cNvSpPr/>
          <p:nvPr/>
        </p:nvSpPr>
        <p:spPr>
          <a:xfrm>
            <a:off x="3396796" y="1028700"/>
            <a:ext cx="610075" cy="124546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8F3D9-6088-139F-BBA8-58A26BF7CB89}"/>
              </a:ext>
            </a:extLst>
          </p:cNvPr>
          <p:cNvSpPr txBox="1"/>
          <p:nvPr/>
        </p:nvSpPr>
        <p:spPr>
          <a:xfrm>
            <a:off x="3352800" y="1054858"/>
            <a:ext cx="723900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 err="1">
                <a:solidFill>
                  <a:prstClr val="black"/>
                </a:solidFill>
                <a:latin typeface="Calibri"/>
              </a:rPr>
              <a:t>axi_lite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6A3EAEB0-D880-E49F-7525-985802E694B7}"/>
              </a:ext>
            </a:extLst>
          </p:cNvPr>
          <p:cNvSpPr/>
          <p:nvPr/>
        </p:nvSpPr>
        <p:spPr>
          <a:xfrm>
            <a:off x="3200400" y="152400"/>
            <a:ext cx="7429500" cy="51297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748931-67E8-6EFA-0577-E81214C8F8D8}"/>
              </a:ext>
            </a:extLst>
          </p:cNvPr>
          <p:cNvCxnSpPr>
            <a:cxnSpLocks/>
          </p:cNvCxnSpPr>
          <p:nvPr/>
        </p:nvCxnSpPr>
        <p:spPr>
          <a:xfrm flipV="1">
            <a:off x="3902864" y="1473754"/>
            <a:ext cx="601551" cy="204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BDA73-18CE-6984-62AA-132AF51843AF}"/>
              </a:ext>
            </a:extLst>
          </p:cNvPr>
          <p:cNvCxnSpPr>
            <a:cxnSpLocks/>
          </p:cNvCxnSpPr>
          <p:nvPr/>
        </p:nvCxnSpPr>
        <p:spPr>
          <a:xfrm flipV="1">
            <a:off x="3890224" y="1677303"/>
            <a:ext cx="601551" cy="204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EC551E-FE9F-8502-B6B5-B23C08BB083B}"/>
              </a:ext>
            </a:extLst>
          </p:cNvPr>
          <p:cNvSpPr txBox="1"/>
          <p:nvPr/>
        </p:nvSpPr>
        <p:spPr>
          <a:xfrm>
            <a:off x="4504414" y="1373989"/>
            <a:ext cx="102350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S_AXI_ACLK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234D8F-CB48-0DA0-C1E0-CC30B48A9FEF}"/>
              </a:ext>
            </a:extLst>
          </p:cNvPr>
          <p:cNvSpPr txBox="1"/>
          <p:nvPr/>
        </p:nvSpPr>
        <p:spPr>
          <a:xfrm>
            <a:off x="4486195" y="1576717"/>
            <a:ext cx="1023503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S_AXI_RESETN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C55C8-AD49-1F87-821D-BF46580AC88A}"/>
              </a:ext>
            </a:extLst>
          </p:cNvPr>
          <p:cNvSpPr txBox="1"/>
          <p:nvPr/>
        </p:nvSpPr>
        <p:spPr>
          <a:xfrm>
            <a:off x="2933700" y="196935"/>
            <a:ext cx="2302851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my_oscope_ip_v2_0.vhd</a:t>
            </a: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B52AA4C0-9DC8-8758-BF22-737EB5A63901}"/>
              </a:ext>
            </a:extLst>
          </p:cNvPr>
          <p:cNvSpPr/>
          <p:nvPr/>
        </p:nvSpPr>
        <p:spPr>
          <a:xfrm>
            <a:off x="1714500" y="1035690"/>
            <a:ext cx="1142086" cy="406971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9B0025-6486-D453-1CBB-3787A243D69F}"/>
              </a:ext>
            </a:extLst>
          </p:cNvPr>
          <p:cNvSpPr txBox="1"/>
          <p:nvPr/>
        </p:nvSpPr>
        <p:spPr>
          <a:xfrm>
            <a:off x="1714500" y="1054858"/>
            <a:ext cx="876300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 err="1">
                <a:solidFill>
                  <a:prstClr val="black"/>
                </a:solidFill>
                <a:latin typeface="Calibri"/>
              </a:rPr>
              <a:t>MicroBlaze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F8B66D5F-022D-2B7B-C8BF-B04C69C2E006}"/>
              </a:ext>
            </a:extLst>
          </p:cNvPr>
          <p:cNvSpPr/>
          <p:nvPr/>
        </p:nvSpPr>
        <p:spPr>
          <a:xfrm>
            <a:off x="1854240" y="3048000"/>
            <a:ext cx="832532" cy="873318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343CB6-2001-0ECB-6DC9-32A2029E555C}"/>
              </a:ext>
            </a:extLst>
          </p:cNvPr>
          <p:cNvSpPr txBox="1"/>
          <p:nvPr/>
        </p:nvSpPr>
        <p:spPr>
          <a:xfrm>
            <a:off x="1828800" y="3067756"/>
            <a:ext cx="642231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lab3.c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A9429147-C95F-077C-0952-1FD850B0F531}"/>
              </a:ext>
            </a:extLst>
          </p:cNvPr>
          <p:cNvSpPr/>
          <p:nvPr/>
        </p:nvSpPr>
        <p:spPr>
          <a:xfrm>
            <a:off x="1714500" y="5334000"/>
            <a:ext cx="2819400" cy="37683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D7B39-ADA6-634E-B037-A0204BCC4603}"/>
              </a:ext>
            </a:extLst>
          </p:cNvPr>
          <p:cNvSpPr txBox="1"/>
          <p:nvPr/>
        </p:nvSpPr>
        <p:spPr>
          <a:xfrm>
            <a:off x="1943663" y="5410200"/>
            <a:ext cx="2302851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axi_uartlite_0@40600000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99001005-961D-6544-453F-7E51341C4CAD}"/>
              </a:ext>
            </a:extLst>
          </p:cNvPr>
          <p:cNvSpPr/>
          <p:nvPr/>
        </p:nvSpPr>
        <p:spPr>
          <a:xfrm>
            <a:off x="1613663" y="76201"/>
            <a:ext cx="9033038" cy="6324161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C025E5-E08D-C0FD-76F5-2D93FAA3198F}"/>
              </a:ext>
            </a:extLst>
          </p:cNvPr>
          <p:cNvSpPr txBox="1"/>
          <p:nvPr/>
        </p:nvSpPr>
        <p:spPr>
          <a:xfrm>
            <a:off x="1714501" y="173314"/>
            <a:ext cx="1295400" cy="41549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200" b="1" dirty="0" err="1">
                <a:solidFill>
                  <a:prstClr val="black"/>
                </a:solidFill>
                <a:latin typeface="Calibri"/>
              </a:rPr>
              <a:t>Artix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 7</a:t>
            </a:r>
          </a:p>
          <a:p>
            <a:r>
              <a:rPr lang="en-US" sz="1200" b="1" dirty="0">
                <a:solidFill>
                  <a:prstClr val="black"/>
                </a:solidFill>
                <a:latin typeface="Calibri"/>
              </a:rPr>
              <a:t>Design 1 Lab 3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8C89562C-ABE6-8A8B-A770-A59402113323}"/>
              </a:ext>
            </a:extLst>
          </p:cNvPr>
          <p:cNvSpPr/>
          <p:nvPr/>
        </p:nvSpPr>
        <p:spPr>
          <a:xfrm>
            <a:off x="1714500" y="6019800"/>
            <a:ext cx="2819400" cy="569418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76A35253-0866-D783-C088-3662106ED79D}"/>
              </a:ext>
            </a:extLst>
          </p:cNvPr>
          <p:cNvSpPr/>
          <p:nvPr/>
        </p:nvSpPr>
        <p:spPr>
          <a:xfrm>
            <a:off x="4648200" y="6018721"/>
            <a:ext cx="5753100" cy="569418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4F7645-20A8-992E-B03F-111ABE465895}"/>
              </a:ext>
            </a:extLst>
          </p:cNvPr>
          <p:cNvSpPr txBox="1"/>
          <p:nvPr/>
        </p:nvSpPr>
        <p:spPr>
          <a:xfrm>
            <a:off x="9713612" y="6381090"/>
            <a:ext cx="743027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lab2.xdc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24D339-EEAB-E902-1247-E2316E90D47A}"/>
              </a:ext>
            </a:extLst>
          </p:cNvPr>
          <p:cNvSpPr txBox="1"/>
          <p:nvPr/>
        </p:nvSpPr>
        <p:spPr>
          <a:xfrm>
            <a:off x="3429000" y="6384604"/>
            <a:ext cx="1133513" cy="23083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Design_1.xdc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FC5347-5E24-41B5-623C-AAE7490DFBB6}"/>
              </a:ext>
            </a:extLst>
          </p:cNvPr>
          <p:cNvCxnSpPr>
            <a:cxnSpLocks/>
          </p:cNvCxnSpPr>
          <p:nvPr/>
        </p:nvCxnSpPr>
        <p:spPr>
          <a:xfrm flipV="1">
            <a:off x="1905000" y="5600700"/>
            <a:ext cx="0" cy="5334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F1B422-B2A8-4B10-C5BB-208B00803C2B}"/>
              </a:ext>
            </a:extLst>
          </p:cNvPr>
          <p:cNvCxnSpPr>
            <a:cxnSpLocks/>
          </p:cNvCxnSpPr>
          <p:nvPr/>
        </p:nvCxnSpPr>
        <p:spPr>
          <a:xfrm>
            <a:off x="2095500" y="5600700"/>
            <a:ext cx="0" cy="5334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96DCA2-41B6-F3AC-DA2D-F95804D643FE}"/>
              </a:ext>
            </a:extLst>
          </p:cNvPr>
          <p:cNvSpPr txBox="1"/>
          <p:nvPr/>
        </p:nvSpPr>
        <p:spPr>
          <a:xfrm>
            <a:off x="1714500" y="54102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DB036B-EB32-540E-0BEE-FC971743F20E}"/>
              </a:ext>
            </a:extLst>
          </p:cNvPr>
          <p:cNvSpPr txBox="1"/>
          <p:nvPr/>
        </p:nvSpPr>
        <p:spPr>
          <a:xfrm>
            <a:off x="1714500" y="61341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B951E3-C78D-D11D-FA81-30885C17446D}"/>
              </a:ext>
            </a:extLst>
          </p:cNvPr>
          <p:cNvSpPr txBox="1"/>
          <p:nvPr/>
        </p:nvSpPr>
        <p:spPr>
          <a:xfrm>
            <a:off x="1905000" y="61341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TX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A528E3-8B33-616C-9649-1769B50B38C3}"/>
              </a:ext>
            </a:extLst>
          </p:cNvPr>
          <p:cNvSpPr txBox="1"/>
          <p:nvPr/>
        </p:nvSpPr>
        <p:spPr>
          <a:xfrm>
            <a:off x="1905000" y="54102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TX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763A946-41CB-9074-740B-2F3F3F8494AC}"/>
              </a:ext>
            </a:extLst>
          </p:cNvPr>
          <p:cNvCxnSpPr>
            <a:cxnSpLocks/>
          </p:cNvCxnSpPr>
          <p:nvPr/>
        </p:nvCxnSpPr>
        <p:spPr>
          <a:xfrm flipV="1">
            <a:off x="3048000" y="1575894"/>
            <a:ext cx="0" cy="37581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C727EF-B3C0-3F89-463B-1660689F4F8A}"/>
              </a:ext>
            </a:extLst>
          </p:cNvPr>
          <p:cNvCxnSpPr>
            <a:cxnSpLocks/>
          </p:cNvCxnSpPr>
          <p:nvPr/>
        </p:nvCxnSpPr>
        <p:spPr>
          <a:xfrm flipH="1">
            <a:off x="2857500" y="1575894"/>
            <a:ext cx="533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65F4ED-0529-910C-9132-66D96C999331}"/>
              </a:ext>
            </a:extLst>
          </p:cNvPr>
          <p:cNvCxnSpPr>
            <a:cxnSpLocks/>
          </p:cNvCxnSpPr>
          <p:nvPr/>
        </p:nvCxnSpPr>
        <p:spPr>
          <a:xfrm>
            <a:off x="2095500" y="628650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7FD37EC-D6F2-A884-59D4-C29E728B636E}"/>
              </a:ext>
            </a:extLst>
          </p:cNvPr>
          <p:cNvCxnSpPr>
            <a:cxnSpLocks/>
          </p:cNvCxnSpPr>
          <p:nvPr/>
        </p:nvCxnSpPr>
        <p:spPr>
          <a:xfrm flipV="1">
            <a:off x="1905000" y="6286500"/>
            <a:ext cx="0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A88162C-CD74-6EBB-3E54-CD26F7CBE5EB}"/>
              </a:ext>
            </a:extLst>
          </p:cNvPr>
          <p:cNvSpPr txBox="1"/>
          <p:nvPr/>
        </p:nvSpPr>
        <p:spPr>
          <a:xfrm>
            <a:off x="1943100" y="66294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V18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8A5BF2-DDC6-617A-626C-44014480FA28}"/>
              </a:ext>
            </a:extLst>
          </p:cNvPr>
          <p:cNvSpPr txBox="1"/>
          <p:nvPr/>
        </p:nvSpPr>
        <p:spPr>
          <a:xfrm>
            <a:off x="1714500" y="6680954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AA19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485177-C970-FE32-5FBF-C17CDC34000F}"/>
              </a:ext>
            </a:extLst>
          </p:cNvPr>
          <p:cNvCxnSpPr>
            <a:cxnSpLocks/>
          </p:cNvCxnSpPr>
          <p:nvPr/>
        </p:nvCxnSpPr>
        <p:spPr>
          <a:xfrm flipV="1">
            <a:off x="2857500" y="6477000"/>
            <a:ext cx="0" cy="1905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ABF37C-0E16-A1B3-0BC6-E1DE3D83E292}"/>
              </a:ext>
            </a:extLst>
          </p:cNvPr>
          <p:cNvCxnSpPr>
            <a:cxnSpLocks/>
            <a:stCxn id="137" idx="0"/>
            <a:endCxn id="141" idx="2"/>
          </p:cNvCxnSpPr>
          <p:nvPr/>
        </p:nvCxnSpPr>
        <p:spPr>
          <a:xfrm flipV="1">
            <a:off x="4762500" y="6476937"/>
            <a:ext cx="0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C3E3963-3C89-B8A7-BB4C-E450C72E8167}"/>
              </a:ext>
            </a:extLst>
          </p:cNvPr>
          <p:cNvSpPr txBox="1"/>
          <p:nvPr/>
        </p:nvSpPr>
        <p:spPr>
          <a:xfrm>
            <a:off x="2705100" y="6666984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BF47A4-678F-4A12-9477-4638DFD1928A}"/>
              </a:ext>
            </a:extLst>
          </p:cNvPr>
          <p:cNvSpPr txBox="1"/>
          <p:nvPr/>
        </p:nvSpPr>
        <p:spPr>
          <a:xfrm>
            <a:off x="3009900" y="6660634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G4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62531-AFE7-7544-6514-CA4661B6B088}"/>
              </a:ext>
            </a:extLst>
          </p:cNvPr>
          <p:cNvSpPr txBox="1"/>
          <p:nvPr/>
        </p:nvSpPr>
        <p:spPr>
          <a:xfrm>
            <a:off x="2705100" y="62865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764BE1-0CE3-28A2-F58A-D9DAF35CC69C}"/>
              </a:ext>
            </a:extLst>
          </p:cNvPr>
          <p:cNvSpPr txBox="1"/>
          <p:nvPr/>
        </p:nvSpPr>
        <p:spPr>
          <a:xfrm>
            <a:off x="2971800" y="6286500"/>
            <a:ext cx="45720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reset_n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CE7009-085E-C576-2BE3-AEDD72015D06}"/>
              </a:ext>
            </a:extLst>
          </p:cNvPr>
          <p:cNvSpPr txBox="1"/>
          <p:nvPr/>
        </p:nvSpPr>
        <p:spPr>
          <a:xfrm>
            <a:off x="4586032" y="66294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B0AC6C-44A8-D4AF-51AA-EC13D30600D4}"/>
              </a:ext>
            </a:extLst>
          </p:cNvPr>
          <p:cNvCxnSpPr>
            <a:cxnSpLocks/>
          </p:cNvCxnSpPr>
          <p:nvPr/>
        </p:nvCxnSpPr>
        <p:spPr>
          <a:xfrm flipV="1">
            <a:off x="3200400" y="6477000"/>
            <a:ext cx="0" cy="1905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547AD56-1B1B-8388-332D-97E4CEF11E0F}"/>
              </a:ext>
            </a:extLst>
          </p:cNvPr>
          <p:cNvSpPr txBox="1"/>
          <p:nvPr/>
        </p:nvSpPr>
        <p:spPr>
          <a:xfrm>
            <a:off x="4552950" y="6292271"/>
            <a:ext cx="41910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8952C2-74AE-E013-7E6F-C7263A60AC48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4762500" y="5105400"/>
            <a:ext cx="0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C4DBCB9-602D-9ABF-1383-63FF04B61D9F}"/>
              </a:ext>
            </a:extLst>
          </p:cNvPr>
          <p:cNvSpPr txBox="1"/>
          <p:nvPr/>
        </p:nvSpPr>
        <p:spPr>
          <a:xfrm>
            <a:off x="4552950" y="4928433"/>
            <a:ext cx="41910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D2642E-30ED-5EB6-9A63-1956B094F2D1}"/>
              </a:ext>
            </a:extLst>
          </p:cNvPr>
          <p:cNvCxnSpPr>
            <a:cxnSpLocks/>
            <a:stCxn id="150" idx="0"/>
            <a:endCxn id="151" idx="2"/>
          </p:cNvCxnSpPr>
          <p:nvPr/>
        </p:nvCxnSpPr>
        <p:spPr>
          <a:xfrm flipV="1">
            <a:off x="4991100" y="6476937"/>
            <a:ext cx="0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D026737-560D-3CEE-8315-7B6D223B0D0F}"/>
              </a:ext>
            </a:extLst>
          </p:cNvPr>
          <p:cNvSpPr txBox="1"/>
          <p:nvPr/>
        </p:nvSpPr>
        <p:spPr>
          <a:xfrm>
            <a:off x="4814632" y="66294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G4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23400E3-3044-1AF4-2ECC-B5028144E33A}"/>
              </a:ext>
            </a:extLst>
          </p:cNvPr>
          <p:cNvSpPr txBox="1"/>
          <p:nvPr/>
        </p:nvSpPr>
        <p:spPr>
          <a:xfrm>
            <a:off x="4781550" y="6292271"/>
            <a:ext cx="41910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0D55CF-165B-6270-96D4-E47B6531204A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91100" y="5105400"/>
            <a:ext cx="0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FF9387D-8D85-9EAD-6DF7-73D6D4274EA4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V="1">
            <a:off x="5219700" y="6280666"/>
            <a:ext cx="0" cy="34873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27C4403-80C6-BB3D-C0C3-D1E05CBB19D3}"/>
              </a:ext>
            </a:extLst>
          </p:cNvPr>
          <p:cNvSpPr txBox="1"/>
          <p:nvPr/>
        </p:nvSpPr>
        <p:spPr>
          <a:xfrm>
            <a:off x="5043232" y="66294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U6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311339-F61E-7EC0-D328-1E8D56543FCD}"/>
              </a:ext>
            </a:extLst>
          </p:cNvPr>
          <p:cNvSpPr txBox="1"/>
          <p:nvPr/>
        </p:nvSpPr>
        <p:spPr>
          <a:xfrm>
            <a:off x="4953000" y="6096000"/>
            <a:ext cx="53340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ac_mclk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FC7F838-B984-7162-B135-D18E893C5160}"/>
              </a:ext>
            </a:extLst>
          </p:cNvPr>
          <p:cNvCxnSpPr>
            <a:cxnSpLocks/>
            <a:stCxn id="156" idx="0"/>
            <a:endCxn id="735" idx="2"/>
          </p:cNvCxnSpPr>
          <p:nvPr/>
        </p:nvCxnSpPr>
        <p:spPr>
          <a:xfrm flipV="1">
            <a:off x="5219700" y="4900822"/>
            <a:ext cx="9017" cy="119517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4312B2-F6DA-2194-073D-95435ED3D001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V="1">
            <a:off x="5448300" y="6430770"/>
            <a:ext cx="0" cy="19863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7CFF67F-BFC9-82C0-D210-91B68A56908B}"/>
              </a:ext>
            </a:extLst>
          </p:cNvPr>
          <p:cNvSpPr txBox="1"/>
          <p:nvPr/>
        </p:nvSpPr>
        <p:spPr>
          <a:xfrm>
            <a:off x="5271832" y="6629400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T4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E5DED2-4243-E004-550E-DBE75AC35358}"/>
              </a:ext>
            </a:extLst>
          </p:cNvPr>
          <p:cNvSpPr txBox="1"/>
          <p:nvPr/>
        </p:nvSpPr>
        <p:spPr>
          <a:xfrm>
            <a:off x="5181600" y="6292271"/>
            <a:ext cx="533400" cy="13849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600" dirty="0" err="1">
                <a:solidFill>
                  <a:prstClr val="black"/>
                </a:solidFill>
                <a:latin typeface="Calibri"/>
              </a:rPr>
              <a:t>ac_adc_sdata</a:t>
            </a:r>
            <a:endParaRPr lang="en-US" sz="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D4A2C-2295-2508-22D8-DA7EE6C52522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5448300" y="5105400"/>
            <a:ext cx="0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F1D213-3215-6B58-42F0-3C04F5291B16}"/>
              </a:ext>
            </a:extLst>
          </p:cNvPr>
          <p:cNvCxnSpPr>
            <a:cxnSpLocks/>
            <a:stCxn id="174" idx="0"/>
            <a:endCxn id="184" idx="2"/>
          </p:cNvCxnSpPr>
          <p:nvPr/>
        </p:nvCxnSpPr>
        <p:spPr>
          <a:xfrm flipH="1" flipV="1">
            <a:off x="5662930" y="6240333"/>
            <a:ext cx="1270" cy="38764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51F5205-4165-B6BF-17E4-567A7D3EB8B4}"/>
              </a:ext>
            </a:extLst>
          </p:cNvPr>
          <p:cNvSpPr txBox="1"/>
          <p:nvPr/>
        </p:nvSpPr>
        <p:spPr>
          <a:xfrm>
            <a:off x="5487732" y="6627979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W6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25CBE2C-3BA9-0CCA-42AD-0C2B85F06AC8}"/>
              </a:ext>
            </a:extLst>
          </p:cNvPr>
          <p:cNvSpPr txBox="1"/>
          <p:nvPr/>
        </p:nvSpPr>
        <p:spPr>
          <a:xfrm>
            <a:off x="5377180" y="6101834"/>
            <a:ext cx="571500" cy="13849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600" dirty="0" err="1">
                <a:solidFill>
                  <a:prstClr val="black"/>
                </a:solidFill>
                <a:latin typeface="Calibri"/>
              </a:rPr>
              <a:t>ac_dac_sdata</a:t>
            </a:r>
            <a:endParaRPr lang="en-US" sz="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8F4DAA0-838B-4168-74BB-ABC4C2427483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5662930" y="4906512"/>
            <a:ext cx="0" cy="119532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E51B48C-7ACC-E783-E5B2-B8646418C0B3}"/>
              </a:ext>
            </a:extLst>
          </p:cNvPr>
          <p:cNvCxnSpPr>
            <a:cxnSpLocks/>
            <a:stCxn id="188" idx="0"/>
            <a:endCxn id="189" idx="2"/>
          </p:cNvCxnSpPr>
          <p:nvPr/>
        </p:nvCxnSpPr>
        <p:spPr>
          <a:xfrm flipH="1" flipV="1">
            <a:off x="5884295" y="6475516"/>
            <a:ext cx="885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6F621D2-601D-6A65-3420-4C2E5787ABE2}"/>
              </a:ext>
            </a:extLst>
          </p:cNvPr>
          <p:cNvSpPr txBox="1"/>
          <p:nvPr/>
        </p:nvSpPr>
        <p:spPr>
          <a:xfrm>
            <a:off x="5708712" y="6627979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T5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B85CD0E-5DF2-35AB-036C-E328471DD857}"/>
              </a:ext>
            </a:extLst>
          </p:cNvPr>
          <p:cNvSpPr txBox="1"/>
          <p:nvPr/>
        </p:nvSpPr>
        <p:spPr>
          <a:xfrm>
            <a:off x="5612811" y="6290850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ac_bclk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5B5027E-410B-C14E-21E6-2AE937AC307B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5884295" y="5103979"/>
            <a:ext cx="8505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40805C6-4870-29E9-37A0-0BBBA0C4168D}"/>
              </a:ext>
            </a:extLst>
          </p:cNvPr>
          <p:cNvCxnSpPr>
            <a:cxnSpLocks/>
            <a:stCxn id="193" idx="0"/>
            <a:endCxn id="194" idx="2"/>
          </p:cNvCxnSpPr>
          <p:nvPr/>
        </p:nvCxnSpPr>
        <p:spPr>
          <a:xfrm flipH="1" flipV="1">
            <a:off x="6108631" y="6286500"/>
            <a:ext cx="886" cy="3402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BA758719-4F08-CCF1-A9C0-442B8F83E25D}"/>
              </a:ext>
            </a:extLst>
          </p:cNvPr>
          <p:cNvSpPr txBox="1"/>
          <p:nvPr/>
        </p:nvSpPr>
        <p:spPr>
          <a:xfrm>
            <a:off x="5933049" y="6626726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U5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5E306FD-D399-DFE4-73A1-6702BD06E5C1}"/>
              </a:ext>
            </a:extLst>
          </p:cNvPr>
          <p:cNvSpPr txBox="1"/>
          <p:nvPr/>
        </p:nvSpPr>
        <p:spPr>
          <a:xfrm>
            <a:off x="5837147" y="6101834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ac_lrclk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BD2F9E2-142C-513C-7C00-1024704F4C39}"/>
              </a:ext>
            </a:extLst>
          </p:cNvPr>
          <p:cNvCxnSpPr>
            <a:cxnSpLocks/>
            <a:stCxn id="194" idx="0"/>
          </p:cNvCxnSpPr>
          <p:nvPr/>
        </p:nvCxnSpPr>
        <p:spPr>
          <a:xfrm flipV="1">
            <a:off x="6108631" y="4909304"/>
            <a:ext cx="0" cy="119253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84141A3-623C-F5CD-7819-42CE79BCB8A1}"/>
              </a:ext>
            </a:extLst>
          </p:cNvPr>
          <p:cNvCxnSpPr>
            <a:cxnSpLocks/>
            <a:stCxn id="198" idx="0"/>
            <a:endCxn id="199" idx="2"/>
          </p:cNvCxnSpPr>
          <p:nvPr/>
        </p:nvCxnSpPr>
        <p:spPr>
          <a:xfrm flipH="1" flipV="1">
            <a:off x="6337231" y="6474263"/>
            <a:ext cx="886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3EBB7F4-9068-7C55-9369-EEC143208F4A}"/>
              </a:ext>
            </a:extLst>
          </p:cNvPr>
          <p:cNvSpPr txBox="1"/>
          <p:nvPr/>
        </p:nvSpPr>
        <p:spPr>
          <a:xfrm>
            <a:off x="6161649" y="6626726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V5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3E7F6D-053A-0B79-47BE-0321B00D9327}"/>
              </a:ext>
            </a:extLst>
          </p:cNvPr>
          <p:cNvSpPr txBox="1"/>
          <p:nvPr/>
        </p:nvSpPr>
        <p:spPr>
          <a:xfrm>
            <a:off x="6065747" y="6289597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sda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F3B0E96-0858-2908-35DD-145F813069DA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6337231" y="5102726"/>
            <a:ext cx="8506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37E7C-C14C-0F95-FE6E-E2F335C3557B}"/>
              </a:ext>
            </a:extLst>
          </p:cNvPr>
          <p:cNvCxnSpPr>
            <a:cxnSpLocks/>
            <a:stCxn id="215" idx="0"/>
            <a:endCxn id="216" idx="2"/>
          </p:cNvCxnSpPr>
          <p:nvPr/>
        </p:nvCxnSpPr>
        <p:spPr>
          <a:xfrm flipH="1" flipV="1">
            <a:off x="6565831" y="6280666"/>
            <a:ext cx="886" cy="3460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47CA6482-406C-0D67-BF03-BE3C58F7F61E}"/>
              </a:ext>
            </a:extLst>
          </p:cNvPr>
          <p:cNvSpPr txBox="1"/>
          <p:nvPr/>
        </p:nvSpPr>
        <p:spPr>
          <a:xfrm>
            <a:off x="6390249" y="6626726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W5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656900E-1990-C552-2808-4A56FB4DAD3D}"/>
              </a:ext>
            </a:extLst>
          </p:cNvPr>
          <p:cNvSpPr txBox="1"/>
          <p:nvPr/>
        </p:nvSpPr>
        <p:spPr>
          <a:xfrm>
            <a:off x="6294347" y="6096000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scl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E50AD74-C22E-40ED-DEE8-F025E74B9590}"/>
              </a:ext>
            </a:extLst>
          </p:cNvPr>
          <p:cNvCxnSpPr>
            <a:cxnSpLocks/>
            <a:stCxn id="216" idx="0"/>
            <a:endCxn id="741" idx="2"/>
          </p:cNvCxnSpPr>
          <p:nvPr/>
        </p:nvCxnSpPr>
        <p:spPr>
          <a:xfrm flipV="1">
            <a:off x="6565831" y="4900822"/>
            <a:ext cx="9017" cy="119517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68B9F4A-3DAF-6403-9688-46C86EF99AF4}"/>
              </a:ext>
            </a:extLst>
          </p:cNvPr>
          <p:cNvCxnSpPr>
            <a:cxnSpLocks/>
          </p:cNvCxnSpPr>
          <p:nvPr/>
        </p:nvCxnSpPr>
        <p:spPr>
          <a:xfrm flipV="1">
            <a:off x="7067550" y="6324600"/>
            <a:ext cx="0" cy="30151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4C2528D-398D-E1DA-5EBA-DC378F81DFAF}"/>
              </a:ext>
            </a:extLst>
          </p:cNvPr>
          <p:cNvSpPr txBox="1"/>
          <p:nvPr/>
        </p:nvSpPr>
        <p:spPr>
          <a:xfrm>
            <a:off x="6781800" y="6591225"/>
            <a:ext cx="571500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800" dirty="0">
                <a:solidFill>
                  <a:prstClr val="black"/>
                </a:solidFill>
                <a:latin typeface="Calibri"/>
              </a:rPr>
              <a:t>T1 AB3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  <a:latin typeface="Calibri"/>
              </a:rPr>
              <a:t>AA1 W1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AEEC675-174D-E545-06C4-DBE19B594402}"/>
              </a:ext>
            </a:extLst>
          </p:cNvPr>
          <p:cNvSpPr txBox="1"/>
          <p:nvPr/>
        </p:nvSpPr>
        <p:spPr>
          <a:xfrm>
            <a:off x="6764673" y="6137018"/>
            <a:ext cx="59218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[3:0]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1936B3F-76EF-B675-B874-F4DF19C50326}"/>
              </a:ext>
            </a:extLst>
          </p:cNvPr>
          <p:cNvCxnSpPr>
            <a:cxnSpLocks/>
            <a:stCxn id="221" idx="0"/>
            <a:endCxn id="742" idx="2"/>
          </p:cNvCxnSpPr>
          <p:nvPr/>
        </p:nvCxnSpPr>
        <p:spPr>
          <a:xfrm flipV="1">
            <a:off x="7060766" y="4941840"/>
            <a:ext cx="9017" cy="1195178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FD8BB2D-6569-0E13-5AC6-F2B0F16ABA5F}"/>
              </a:ext>
            </a:extLst>
          </p:cNvPr>
          <p:cNvSpPr txBox="1"/>
          <p:nvPr/>
        </p:nvSpPr>
        <p:spPr>
          <a:xfrm>
            <a:off x="7315200" y="6137018"/>
            <a:ext cx="67459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tmdsb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[3:0]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BE919EE-A231-4B44-3A7F-3759770FFF17}"/>
              </a:ext>
            </a:extLst>
          </p:cNvPr>
          <p:cNvCxnSpPr>
            <a:cxnSpLocks/>
            <a:endCxn id="743" idx="2"/>
          </p:cNvCxnSpPr>
          <p:nvPr/>
        </p:nvCxnSpPr>
        <p:spPr>
          <a:xfrm flipH="1" flipV="1">
            <a:off x="7661514" y="4941840"/>
            <a:ext cx="397" cy="119226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CEEE281-FEB3-CE31-EDF9-29B6C11200D7}"/>
              </a:ext>
            </a:extLst>
          </p:cNvPr>
          <p:cNvCxnSpPr>
            <a:cxnSpLocks/>
            <a:stCxn id="262" idx="0"/>
            <a:endCxn id="263" idx="2"/>
          </p:cNvCxnSpPr>
          <p:nvPr/>
        </p:nvCxnSpPr>
        <p:spPr>
          <a:xfrm flipH="1" flipV="1">
            <a:off x="8163945" y="6472842"/>
            <a:ext cx="823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2CED3A7-BEE2-175A-8F8E-14121BC619E1}"/>
              </a:ext>
            </a:extLst>
          </p:cNvPr>
          <p:cNvSpPr txBox="1"/>
          <p:nvPr/>
        </p:nvSpPr>
        <p:spPr>
          <a:xfrm>
            <a:off x="7988300" y="6625305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F15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C7B14-A633-8F38-3C9D-88E343C75D8D}"/>
              </a:ext>
            </a:extLst>
          </p:cNvPr>
          <p:cNvSpPr txBox="1"/>
          <p:nvPr/>
        </p:nvSpPr>
        <p:spPr>
          <a:xfrm>
            <a:off x="7892461" y="6288176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up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52844FF-BE99-7A23-66E4-6D622EACCE28}"/>
              </a:ext>
            </a:extLst>
          </p:cNvPr>
          <p:cNvCxnSpPr>
            <a:cxnSpLocks/>
            <a:stCxn id="263" idx="0"/>
          </p:cNvCxnSpPr>
          <p:nvPr/>
        </p:nvCxnSpPr>
        <p:spPr>
          <a:xfrm flipV="1">
            <a:off x="8163945" y="5101305"/>
            <a:ext cx="8505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C22D3073-4D6F-9ACE-C863-EBECDA5AD02B}"/>
              </a:ext>
            </a:extLst>
          </p:cNvPr>
          <p:cNvCxnSpPr>
            <a:cxnSpLocks/>
            <a:stCxn id="267" idx="0"/>
            <a:endCxn id="268" idx="2"/>
          </p:cNvCxnSpPr>
          <p:nvPr/>
        </p:nvCxnSpPr>
        <p:spPr>
          <a:xfrm flipH="1" flipV="1">
            <a:off x="8370619" y="6248400"/>
            <a:ext cx="823" cy="37114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91A468AE-DD07-ACCD-BB39-29D6AA21A2B1}"/>
              </a:ext>
            </a:extLst>
          </p:cNvPr>
          <p:cNvSpPr txBox="1"/>
          <p:nvPr/>
        </p:nvSpPr>
        <p:spPr>
          <a:xfrm>
            <a:off x="8194974" y="6619547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C22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F7EA657-36F8-2FAB-81AA-3244FACCE2FB}"/>
              </a:ext>
            </a:extLst>
          </p:cNvPr>
          <p:cNvSpPr txBox="1"/>
          <p:nvPr/>
        </p:nvSpPr>
        <p:spPr>
          <a:xfrm>
            <a:off x="8099135" y="6063734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left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E139554-069D-D5D3-797C-B6A8B4B86C96}"/>
              </a:ext>
            </a:extLst>
          </p:cNvPr>
          <p:cNvCxnSpPr>
            <a:cxnSpLocks/>
            <a:stCxn id="268" idx="0"/>
            <a:endCxn id="745" idx="2"/>
          </p:cNvCxnSpPr>
          <p:nvPr/>
        </p:nvCxnSpPr>
        <p:spPr>
          <a:xfrm flipV="1">
            <a:off x="8370619" y="4868556"/>
            <a:ext cx="9016" cy="119517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79D808D-CA04-FF11-2687-0F29DEA4CB11}"/>
              </a:ext>
            </a:extLst>
          </p:cNvPr>
          <p:cNvCxnSpPr>
            <a:cxnSpLocks/>
            <a:stCxn id="274" idx="0"/>
            <a:endCxn id="275" idx="2"/>
          </p:cNvCxnSpPr>
          <p:nvPr/>
        </p:nvCxnSpPr>
        <p:spPr>
          <a:xfrm flipH="1" flipV="1">
            <a:off x="8599219" y="6467084"/>
            <a:ext cx="823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0B9BEB2-AEE6-7B9F-DB7E-8FA68613719D}"/>
              </a:ext>
            </a:extLst>
          </p:cNvPr>
          <p:cNvSpPr txBox="1"/>
          <p:nvPr/>
        </p:nvSpPr>
        <p:spPr>
          <a:xfrm>
            <a:off x="8423574" y="6619547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D22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5BE6455-91F7-E5F1-4ADC-2D9798996687}"/>
              </a:ext>
            </a:extLst>
          </p:cNvPr>
          <p:cNvSpPr txBox="1"/>
          <p:nvPr/>
        </p:nvSpPr>
        <p:spPr>
          <a:xfrm>
            <a:off x="8327735" y="6282418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down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58268F5-1527-38C7-D340-D150BF3E1FA8}"/>
              </a:ext>
            </a:extLst>
          </p:cNvPr>
          <p:cNvCxnSpPr>
            <a:cxnSpLocks/>
            <a:stCxn id="275" idx="0"/>
          </p:cNvCxnSpPr>
          <p:nvPr/>
        </p:nvCxnSpPr>
        <p:spPr>
          <a:xfrm flipV="1">
            <a:off x="8599219" y="5095547"/>
            <a:ext cx="8505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BA9B5C9-C07E-4E0F-3521-B45CCA9A1874}"/>
              </a:ext>
            </a:extLst>
          </p:cNvPr>
          <p:cNvCxnSpPr>
            <a:cxnSpLocks/>
            <a:stCxn id="279" idx="0"/>
            <a:endCxn id="280" idx="2"/>
          </p:cNvCxnSpPr>
          <p:nvPr/>
        </p:nvCxnSpPr>
        <p:spPr>
          <a:xfrm flipH="1" flipV="1">
            <a:off x="8827819" y="6242566"/>
            <a:ext cx="823" cy="37698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AAC75CA-700E-72EF-D2CE-218AA6C16BBB}"/>
              </a:ext>
            </a:extLst>
          </p:cNvPr>
          <p:cNvSpPr txBox="1"/>
          <p:nvPr/>
        </p:nvSpPr>
        <p:spPr>
          <a:xfrm>
            <a:off x="8652174" y="6619547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D14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573374C-CCBA-430D-FD4B-6A23E330A19C}"/>
              </a:ext>
            </a:extLst>
          </p:cNvPr>
          <p:cNvSpPr txBox="1"/>
          <p:nvPr/>
        </p:nvSpPr>
        <p:spPr>
          <a:xfrm>
            <a:off x="8556335" y="6057900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right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E9F4D22-22E5-9E0E-C6AD-B2C1921ADD0C}"/>
              </a:ext>
            </a:extLst>
          </p:cNvPr>
          <p:cNvCxnSpPr>
            <a:cxnSpLocks/>
            <a:stCxn id="280" idx="0"/>
            <a:endCxn id="747" idx="2"/>
          </p:cNvCxnSpPr>
          <p:nvPr/>
        </p:nvCxnSpPr>
        <p:spPr>
          <a:xfrm flipV="1">
            <a:off x="8827819" y="4862722"/>
            <a:ext cx="9016" cy="119517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0197FA-C46A-0E39-5269-07A3FF4E343C}"/>
              </a:ext>
            </a:extLst>
          </p:cNvPr>
          <p:cNvCxnSpPr>
            <a:cxnSpLocks/>
            <a:stCxn id="284" idx="0"/>
            <a:endCxn id="285" idx="2"/>
          </p:cNvCxnSpPr>
          <p:nvPr/>
        </p:nvCxnSpPr>
        <p:spPr>
          <a:xfrm flipH="1" flipV="1">
            <a:off x="9056419" y="6467084"/>
            <a:ext cx="823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0AFC2FAA-E223-C6EC-628F-EDD1C5FDBE04}"/>
              </a:ext>
            </a:extLst>
          </p:cNvPr>
          <p:cNvSpPr txBox="1"/>
          <p:nvPr/>
        </p:nvSpPr>
        <p:spPr>
          <a:xfrm>
            <a:off x="8880774" y="6619547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E22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6A4F8BD-BD30-44BB-25E2-D6D3F954D6EB}"/>
              </a:ext>
            </a:extLst>
          </p:cNvPr>
          <p:cNvSpPr txBox="1"/>
          <p:nvPr/>
        </p:nvSpPr>
        <p:spPr>
          <a:xfrm>
            <a:off x="8784935" y="6282418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ch1_enb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AF77B5B-3FB5-00AD-A3A8-96F18F559CF7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9056419" y="5095547"/>
            <a:ext cx="8505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A22F471-C57D-9A4E-D429-D029F3218CD6}"/>
              </a:ext>
            </a:extLst>
          </p:cNvPr>
          <p:cNvCxnSpPr>
            <a:cxnSpLocks/>
            <a:stCxn id="289" idx="0"/>
            <a:endCxn id="290" idx="2"/>
          </p:cNvCxnSpPr>
          <p:nvPr/>
        </p:nvCxnSpPr>
        <p:spPr>
          <a:xfrm flipH="1" flipV="1">
            <a:off x="9272319" y="6242566"/>
            <a:ext cx="823" cy="3755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F947DF53-513D-F419-9194-B9BDC865EBAA}"/>
              </a:ext>
            </a:extLst>
          </p:cNvPr>
          <p:cNvSpPr txBox="1"/>
          <p:nvPr/>
        </p:nvSpPr>
        <p:spPr>
          <a:xfrm>
            <a:off x="9096674" y="6618126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F21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C3C415E-C064-1411-A10A-E714A5AFB91A}"/>
              </a:ext>
            </a:extLst>
          </p:cNvPr>
          <p:cNvSpPr txBox="1"/>
          <p:nvPr/>
        </p:nvSpPr>
        <p:spPr>
          <a:xfrm>
            <a:off x="9000835" y="6057900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ch2_enb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BDC0C38-CCA1-A33C-5000-10985C1CDCDB}"/>
              </a:ext>
            </a:extLst>
          </p:cNvPr>
          <p:cNvCxnSpPr>
            <a:cxnSpLocks/>
            <a:stCxn id="290" idx="0"/>
            <a:endCxn id="749" idx="2"/>
          </p:cNvCxnSpPr>
          <p:nvPr/>
        </p:nvCxnSpPr>
        <p:spPr>
          <a:xfrm flipV="1">
            <a:off x="9272319" y="4862722"/>
            <a:ext cx="9016" cy="119517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E38BBF4-B2A7-EDA1-CD95-6FFDA9F68114}"/>
              </a:ext>
            </a:extLst>
          </p:cNvPr>
          <p:cNvCxnSpPr>
            <a:cxnSpLocks/>
            <a:stCxn id="294" idx="0"/>
            <a:endCxn id="295" idx="2"/>
          </p:cNvCxnSpPr>
          <p:nvPr/>
        </p:nvCxnSpPr>
        <p:spPr>
          <a:xfrm flipH="1" flipV="1">
            <a:off x="9500919" y="6465663"/>
            <a:ext cx="823" cy="152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B160D7BB-12EB-8AD8-FF0E-B3B64AE31222}"/>
              </a:ext>
            </a:extLst>
          </p:cNvPr>
          <p:cNvSpPr txBox="1"/>
          <p:nvPr/>
        </p:nvSpPr>
        <p:spPr>
          <a:xfrm>
            <a:off x="9325274" y="6618126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G21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0B7ECDA-4D3B-6976-733D-CA91D68C24A6}"/>
              </a:ext>
            </a:extLst>
          </p:cNvPr>
          <p:cNvSpPr txBox="1"/>
          <p:nvPr/>
        </p:nvSpPr>
        <p:spPr>
          <a:xfrm>
            <a:off x="9229435" y="6280997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exSel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B1A9B76-5B50-7C85-94D4-A2C83CCE110C}"/>
              </a:ext>
            </a:extLst>
          </p:cNvPr>
          <p:cNvCxnSpPr>
            <a:cxnSpLocks/>
            <a:stCxn id="295" idx="0"/>
          </p:cNvCxnSpPr>
          <p:nvPr/>
        </p:nvCxnSpPr>
        <p:spPr>
          <a:xfrm flipV="1">
            <a:off x="9500919" y="5094126"/>
            <a:ext cx="8505" cy="118687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19976435-7FA9-4108-593E-49BE5FEBD93F}"/>
              </a:ext>
            </a:extLst>
          </p:cNvPr>
          <p:cNvCxnSpPr>
            <a:cxnSpLocks/>
            <a:stCxn id="304" idx="0"/>
            <a:endCxn id="305" idx="2"/>
          </p:cNvCxnSpPr>
          <p:nvPr/>
        </p:nvCxnSpPr>
        <p:spPr>
          <a:xfrm flipH="1" flipV="1">
            <a:off x="9721297" y="6242566"/>
            <a:ext cx="824" cy="37330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E0445FD2-4695-FD83-A12C-E46D91C308C4}"/>
              </a:ext>
            </a:extLst>
          </p:cNvPr>
          <p:cNvSpPr txBox="1"/>
          <p:nvPr/>
        </p:nvSpPr>
        <p:spPr>
          <a:xfrm>
            <a:off x="9545653" y="6615868"/>
            <a:ext cx="35293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G22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055B191-6927-120C-C875-E82342212C0F}"/>
              </a:ext>
            </a:extLst>
          </p:cNvPr>
          <p:cNvSpPr txBox="1"/>
          <p:nvPr/>
        </p:nvSpPr>
        <p:spPr>
          <a:xfrm>
            <a:off x="9449813" y="6057900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sim_live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C52203B-9F9D-EFA0-CBA5-AE896AD445A5}"/>
              </a:ext>
            </a:extLst>
          </p:cNvPr>
          <p:cNvCxnSpPr>
            <a:cxnSpLocks/>
            <a:stCxn id="305" idx="0"/>
            <a:endCxn id="751" idx="2"/>
          </p:cNvCxnSpPr>
          <p:nvPr/>
        </p:nvCxnSpPr>
        <p:spPr>
          <a:xfrm flipV="1">
            <a:off x="9721297" y="4862722"/>
            <a:ext cx="9017" cy="119517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FE8FF5-C609-4BEB-0843-1BDC269D64A4}"/>
              </a:ext>
            </a:extLst>
          </p:cNvPr>
          <p:cNvCxnSpPr>
            <a:cxnSpLocks/>
          </p:cNvCxnSpPr>
          <p:nvPr/>
        </p:nvCxnSpPr>
        <p:spPr>
          <a:xfrm flipV="1">
            <a:off x="7658100" y="6324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F13C0C9D-725F-9969-6DB9-1A96BA3B488D}"/>
              </a:ext>
            </a:extLst>
          </p:cNvPr>
          <p:cNvSpPr txBox="1"/>
          <p:nvPr/>
        </p:nvSpPr>
        <p:spPr>
          <a:xfrm>
            <a:off x="7375791" y="6591300"/>
            <a:ext cx="571500" cy="292388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800" dirty="0">
                <a:solidFill>
                  <a:prstClr val="black"/>
                </a:solidFill>
                <a:latin typeface="Calibri"/>
              </a:rPr>
              <a:t>U1 AB2</a:t>
            </a:r>
          </a:p>
          <a:p>
            <a:pPr algn="ctr"/>
            <a:r>
              <a:rPr lang="en-US" sz="800" dirty="0">
                <a:solidFill>
                  <a:prstClr val="black"/>
                </a:solidFill>
                <a:latin typeface="Calibri"/>
              </a:rPr>
              <a:t>AB1 Y1</a:t>
            </a:r>
          </a:p>
        </p:txBody>
      </p: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251710BE-F324-FBFB-3689-E234F24781B4}"/>
              </a:ext>
            </a:extLst>
          </p:cNvPr>
          <p:cNvCxnSpPr/>
          <p:nvPr/>
        </p:nvCxnSpPr>
        <p:spPr>
          <a:xfrm flipV="1">
            <a:off x="7010399" y="5575528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4780761A-C122-2CBD-4EFE-3883D073724D}"/>
              </a:ext>
            </a:extLst>
          </p:cNvPr>
          <p:cNvCxnSpPr/>
          <p:nvPr/>
        </p:nvCxnSpPr>
        <p:spPr>
          <a:xfrm flipV="1">
            <a:off x="7594465" y="5615363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TextBox 703">
            <a:extLst>
              <a:ext uri="{FF2B5EF4-FFF2-40B4-BE49-F238E27FC236}">
                <a16:creationId xmlns:a16="http://schemas.microsoft.com/office/drawing/2014/main" id="{653D2A32-B494-32D9-6FAE-6E5BA0691BE3}"/>
              </a:ext>
            </a:extLst>
          </p:cNvPr>
          <p:cNvSpPr txBox="1"/>
          <p:nvPr/>
        </p:nvSpPr>
        <p:spPr>
          <a:xfrm>
            <a:off x="7683963" y="5565876"/>
            <a:ext cx="2516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0163AAE0-53BD-61A2-5FA5-501CAB14D983}"/>
              </a:ext>
            </a:extLst>
          </p:cNvPr>
          <p:cNvSpPr txBox="1"/>
          <p:nvPr/>
        </p:nvSpPr>
        <p:spPr>
          <a:xfrm>
            <a:off x="7085542" y="5549424"/>
            <a:ext cx="2516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3A403B5A-592A-EF0B-45F2-FCEB2258AA34}"/>
              </a:ext>
            </a:extLst>
          </p:cNvPr>
          <p:cNvCxnSpPr/>
          <p:nvPr/>
        </p:nvCxnSpPr>
        <p:spPr>
          <a:xfrm flipV="1">
            <a:off x="7007314" y="6428697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D608710E-B8D4-8421-4214-AEBCFEDE5C73}"/>
              </a:ext>
            </a:extLst>
          </p:cNvPr>
          <p:cNvSpPr txBox="1"/>
          <p:nvPr/>
        </p:nvSpPr>
        <p:spPr>
          <a:xfrm>
            <a:off x="7085542" y="6364493"/>
            <a:ext cx="2516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B95D52A3-D709-EC63-FDEC-6831AA1BBF03}"/>
              </a:ext>
            </a:extLst>
          </p:cNvPr>
          <p:cNvCxnSpPr/>
          <p:nvPr/>
        </p:nvCxnSpPr>
        <p:spPr>
          <a:xfrm flipV="1">
            <a:off x="7614580" y="6431985"/>
            <a:ext cx="108289" cy="1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>
            <a:extLst>
              <a:ext uri="{FF2B5EF4-FFF2-40B4-BE49-F238E27FC236}">
                <a16:creationId xmlns:a16="http://schemas.microsoft.com/office/drawing/2014/main" id="{72A8875D-EC78-D09E-4738-E15EACB719F6}"/>
              </a:ext>
            </a:extLst>
          </p:cNvPr>
          <p:cNvSpPr txBox="1"/>
          <p:nvPr/>
        </p:nvSpPr>
        <p:spPr>
          <a:xfrm>
            <a:off x="7677691" y="6367780"/>
            <a:ext cx="25168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BC0340C-8674-01E9-F876-85DB5D0C9D73}"/>
              </a:ext>
            </a:extLst>
          </p:cNvPr>
          <p:cNvSpPr txBox="1"/>
          <p:nvPr/>
        </p:nvSpPr>
        <p:spPr>
          <a:xfrm>
            <a:off x="4790567" y="4912427"/>
            <a:ext cx="41910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4E6ABF68-088B-BBA9-B9D6-6198A850554E}"/>
              </a:ext>
            </a:extLst>
          </p:cNvPr>
          <p:cNvSpPr txBox="1"/>
          <p:nvPr/>
        </p:nvSpPr>
        <p:spPr>
          <a:xfrm>
            <a:off x="4962017" y="4716156"/>
            <a:ext cx="53340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ac_mclk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1310FC52-5C7E-618B-3FC0-C11AAF1A5FC3}"/>
              </a:ext>
            </a:extLst>
          </p:cNvPr>
          <p:cNvSpPr txBox="1"/>
          <p:nvPr/>
        </p:nvSpPr>
        <p:spPr>
          <a:xfrm>
            <a:off x="5190617" y="4912427"/>
            <a:ext cx="533400" cy="13849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600" dirty="0" err="1">
                <a:solidFill>
                  <a:prstClr val="black"/>
                </a:solidFill>
                <a:latin typeface="Calibri"/>
              </a:rPr>
              <a:t>ac_adc_sdata</a:t>
            </a:r>
            <a:endParaRPr lang="en-US" sz="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34DA117A-00A4-D5C3-3A62-D6A3ADBE0642}"/>
              </a:ext>
            </a:extLst>
          </p:cNvPr>
          <p:cNvSpPr txBox="1"/>
          <p:nvPr/>
        </p:nvSpPr>
        <p:spPr>
          <a:xfrm>
            <a:off x="5386197" y="4721990"/>
            <a:ext cx="571500" cy="13849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600" dirty="0" err="1">
                <a:solidFill>
                  <a:prstClr val="black"/>
                </a:solidFill>
                <a:latin typeface="Calibri"/>
              </a:rPr>
              <a:t>ac_dac_sdata</a:t>
            </a:r>
            <a:endParaRPr lang="en-US" sz="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C040FDF4-4DB4-8178-0FAF-F17A2CF71B97}"/>
              </a:ext>
            </a:extLst>
          </p:cNvPr>
          <p:cNvSpPr txBox="1"/>
          <p:nvPr/>
        </p:nvSpPr>
        <p:spPr>
          <a:xfrm>
            <a:off x="5621827" y="4911006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ac_bclk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AF79E76-E52B-0374-A82F-C587CA5D12CF}"/>
              </a:ext>
            </a:extLst>
          </p:cNvPr>
          <p:cNvSpPr txBox="1"/>
          <p:nvPr/>
        </p:nvSpPr>
        <p:spPr>
          <a:xfrm>
            <a:off x="5846164" y="4721990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ac_lrclk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78BF4EA4-A030-AA25-A275-A0F0CADA0B6F}"/>
              </a:ext>
            </a:extLst>
          </p:cNvPr>
          <p:cNvSpPr txBox="1"/>
          <p:nvPr/>
        </p:nvSpPr>
        <p:spPr>
          <a:xfrm>
            <a:off x="6074764" y="4909753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sda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FB8494EF-5E95-22D7-F841-C5FE373EDB07}"/>
              </a:ext>
            </a:extLst>
          </p:cNvPr>
          <p:cNvSpPr txBox="1"/>
          <p:nvPr/>
        </p:nvSpPr>
        <p:spPr>
          <a:xfrm>
            <a:off x="6303364" y="4716156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scl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671450D-41F8-9DE5-9475-FFEE0124DAC1}"/>
              </a:ext>
            </a:extLst>
          </p:cNvPr>
          <p:cNvSpPr txBox="1"/>
          <p:nvPr/>
        </p:nvSpPr>
        <p:spPr>
          <a:xfrm>
            <a:off x="6773690" y="4757174"/>
            <a:ext cx="592186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[3:0]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DEA5F02D-4F3F-F20C-6F2A-B4F9B85AFCD8}"/>
              </a:ext>
            </a:extLst>
          </p:cNvPr>
          <p:cNvSpPr txBox="1"/>
          <p:nvPr/>
        </p:nvSpPr>
        <p:spPr>
          <a:xfrm>
            <a:off x="7324217" y="4757174"/>
            <a:ext cx="67459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tmdsb</a:t>
            </a:r>
            <a:r>
              <a:rPr lang="en-US" sz="900" dirty="0">
                <a:solidFill>
                  <a:prstClr val="black"/>
                </a:solidFill>
                <a:latin typeface="Calibri"/>
              </a:rPr>
              <a:t>[3:0]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A3A4858-7671-335A-4911-5D97B0C3813A}"/>
              </a:ext>
            </a:extLst>
          </p:cNvPr>
          <p:cNvSpPr txBox="1"/>
          <p:nvPr/>
        </p:nvSpPr>
        <p:spPr>
          <a:xfrm>
            <a:off x="7901477" y="4908332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up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518D52A8-E638-27DE-EB26-5C6A8B77A64F}"/>
              </a:ext>
            </a:extLst>
          </p:cNvPr>
          <p:cNvSpPr txBox="1"/>
          <p:nvPr/>
        </p:nvSpPr>
        <p:spPr>
          <a:xfrm>
            <a:off x="8108151" y="4683890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left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FFE09C88-9171-FF88-CE05-BE16BA42A2DE}"/>
              </a:ext>
            </a:extLst>
          </p:cNvPr>
          <p:cNvSpPr txBox="1"/>
          <p:nvPr/>
        </p:nvSpPr>
        <p:spPr>
          <a:xfrm>
            <a:off x="8336751" y="4902574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down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159A9956-626C-A7C5-9537-9A62CC1ABC31}"/>
              </a:ext>
            </a:extLst>
          </p:cNvPr>
          <p:cNvSpPr txBox="1"/>
          <p:nvPr/>
        </p:nvSpPr>
        <p:spPr>
          <a:xfrm>
            <a:off x="8565351" y="4678056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right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0BF2DDA-6B0B-6EC7-1E08-A087A1B4A73D}"/>
              </a:ext>
            </a:extLst>
          </p:cNvPr>
          <p:cNvSpPr txBox="1"/>
          <p:nvPr/>
        </p:nvSpPr>
        <p:spPr>
          <a:xfrm>
            <a:off x="8793951" y="4902574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ch1_enb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F504D9DC-3507-A3FA-84E2-A6CD716EC36D}"/>
              </a:ext>
            </a:extLst>
          </p:cNvPr>
          <p:cNvSpPr txBox="1"/>
          <p:nvPr/>
        </p:nvSpPr>
        <p:spPr>
          <a:xfrm>
            <a:off x="9009851" y="4678056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Calibri"/>
              </a:rPr>
              <a:t>ch2_enb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40CF7405-9CCD-74BA-9AC7-DDB4A1826211}"/>
              </a:ext>
            </a:extLst>
          </p:cNvPr>
          <p:cNvSpPr txBox="1"/>
          <p:nvPr/>
        </p:nvSpPr>
        <p:spPr>
          <a:xfrm>
            <a:off x="9238451" y="4901153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exSel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ACCAD5D0-47B9-2197-4E09-45E2260B5F8A}"/>
              </a:ext>
            </a:extLst>
          </p:cNvPr>
          <p:cNvSpPr txBox="1"/>
          <p:nvPr/>
        </p:nvSpPr>
        <p:spPr>
          <a:xfrm>
            <a:off x="9458830" y="4678056"/>
            <a:ext cx="54296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00" dirty="0" err="1">
                <a:solidFill>
                  <a:prstClr val="black"/>
                </a:solidFill>
                <a:latin typeface="Calibri"/>
              </a:rPr>
              <a:t>sim_live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79560881-9C75-6156-87AA-9568347073C0}"/>
              </a:ext>
            </a:extLst>
          </p:cNvPr>
          <p:cNvCxnSpPr>
            <a:cxnSpLocks/>
          </p:cNvCxnSpPr>
          <p:nvPr/>
        </p:nvCxnSpPr>
        <p:spPr>
          <a:xfrm>
            <a:off x="4191000" y="4709160"/>
            <a:ext cx="6387338" cy="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8" name="Rounded Rectangle 35">
            <a:extLst>
              <a:ext uri="{FF2B5EF4-FFF2-40B4-BE49-F238E27FC236}">
                <a16:creationId xmlns:a16="http://schemas.microsoft.com/office/drawing/2014/main" id="{0DA825B3-D956-1994-0860-F3BD6389CEC2}"/>
              </a:ext>
            </a:extLst>
          </p:cNvPr>
          <p:cNvSpPr/>
          <p:nvPr/>
        </p:nvSpPr>
        <p:spPr>
          <a:xfrm>
            <a:off x="6765489" y="4756120"/>
            <a:ext cx="1224306" cy="2101880"/>
          </a:xfrm>
          <a:prstGeom prst="roundRect">
            <a:avLst>
              <a:gd name="adj" fmla="val 13495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 sz="9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13A758E7-2598-7CB6-32B2-2D1913B34744}"/>
              </a:ext>
            </a:extLst>
          </p:cNvPr>
          <p:cNvSpPr txBox="1"/>
          <p:nvPr/>
        </p:nvSpPr>
        <p:spPr>
          <a:xfrm rot="16200000">
            <a:off x="6861977" y="5459941"/>
            <a:ext cx="1053988" cy="353943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HDMI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4818E625-A73C-0BA5-3AFC-E5E5796E97B7}"/>
              </a:ext>
            </a:extLst>
          </p:cNvPr>
          <p:cNvSpPr txBox="1"/>
          <p:nvPr/>
        </p:nvSpPr>
        <p:spPr>
          <a:xfrm>
            <a:off x="-1524000" y="-15090960"/>
            <a:ext cx="1447800" cy="3661002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Calibri"/>
              </a:rPr>
              <a:t>Anti-Scroll Text Box</a:t>
            </a: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r>
              <a:rPr lang="en-US" sz="1200" b="1" dirty="0">
                <a:solidFill>
                  <a:prstClr val="black"/>
                </a:solidFill>
                <a:latin typeface="Calibri"/>
              </a:rPr>
              <a:t>Anti-Scroll Text Box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9FEB6828-D002-D468-54D7-4DA4DF4021CA}"/>
              </a:ext>
            </a:extLst>
          </p:cNvPr>
          <p:cNvSpPr txBox="1"/>
          <p:nvPr/>
        </p:nvSpPr>
        <p:spPr>
          <a:xfrm>
            <a:off x="10219002" y="1589059"/>
            <a:ext cx="330648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995C580-D26C-E9D6-8F2B-40E9209BFC6F}"/>
              </a:ext>
            </a:extLst>
          </p:cNvPr>
          <p:cNvSpPr txBox="1"/>
          <p:nvPr/>
        </p:nvSpPr>
        <p:spPr>
          <a:xfrm>
            <a:off x="10110246" y="1716288"/>
            <a:ext cx="49947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r"/>
            <a:r>
              <a:rPr lang="en-US" sz="900" dirty="0" err="1">
                <a:solidFill>
                  <a:prstClr val="black"/>
                </a:solidFill>
                <a:latin typeface="Calibri"/>
              </a:rPr>
              <a:t>tmdsb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78350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387</Words>
  <Application>Microsoft Office PowerPoint</Application>
  <PresentationFormat>Widescreen</PresentationFormat>
  <Paragraphs>357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Mock, Dustin I C2C USAF USAFA CW/CS08</dc:creator>
  <cp:lastModifiedBy>Mock, Dustin I C2C USAF USAFA CW/CS08</cp:lastModifiedBy>
  <cp:revision>2</cp:revision>
  <dcterms:created xsi:type="dcterms:W3CDTF">2025-03-20T15:33:34Z</dcterms:created>
  <dcterms:modified xsi:type="dcterms:W3CDTF">2025-04-01T16:10:49Z</dcterms:modified>
</cp:coreProperties>
</file>