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77" autoAdjust="0"/>
  </p:normalViewPr>
  <p:slideViewPr>
    <p:cSldViewPr>
      <p:cViewPr>
        <p:scale>
          <a:sx n="50" d="100"/>
          <a:sy n="50" d="100"/>
        </p:scale>
        <p:origin x="504" y="-55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2025-04-30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4F0E-FEC9-58CA-A0C7-132D26AD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30983-2937-0A48-E4E9-DFF30E61A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74C1C-374D-7CDC-6A18-0E09F1234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F96-52F3-6142-AE26-83F6A626A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A1C86-3215-A311-C00A-BAC8C9BCD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E0803-1BCE-C2FB-84EA-394A4256D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D13CB-3016-E7BB-CA96-58E375F4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2D2AE-521F-72A8-0551-C5B41945C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2025-04-30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109600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37975" y="1550893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3552889" y="1523855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2947527" y="170555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4127" y="15208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2945069" y="1939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6996" y="1754410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cxnSpLocks/>
            <a:endCxn id="101" idx="1"/>
          </p:cNvCxnSpPr>
          <p:nvPr/>
        </p:nvCxnSpPr>
        <p:spPr>
          <a:xfrm>
            <a:off x="2954594" y="2166755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6077" y="1982089"/>
            <a:ext cx="1753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debounced_ </a:t>
            </a:r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190576" y="1751181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1804" y="1429826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218202"/>
            <a:ext cx="10630081" cy="469719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799" y="2672630"/>
            <a:ext cx="157765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video_inst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30190" y="4213259"/>
            <a:ext cx="127980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vga_inst</a:t>
            </a:r>
            <a:endParaRPr lang="en-US" sz="24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430220" y="15208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430219" y="17544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39745" y="198208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7857575" y="1544432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7972489" y="1517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7367127" y="169909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833727" y="151442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7364669" y="1932615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55926" y="1747949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cxnSpLocks/>
            <a:stCxn id="114" idx="3"/>
            <a:endCxn id="119" idx="1"/>
          </p:cNvCxnSpPr>
          <p:nvPr/>
        </p:nvCxnSpPr>
        <p:spPr>
          <a:xfrm>
            <a:off x="7374194" y="21602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69118" y="1975628"/>
            <a:ext cx="18050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debounced_ </a:t>
            </a:r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849820" y="151442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9345" y="1747949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9345" y="19756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9600773" y="1707060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02001" y="1385705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287000" y="5486400"/>
            <a:ext cx="167640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err="1"/>
              <a:t>scopeFace_inst</a:t>
            </a:r>
            <a:endParaRPr lang="en-US" sz="16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cxnSpLocks/>
            <a:stCxn id="66" idx="3"/>
            <a:endCxn id="70" idx="1"/>
          </p:cNvCxnSpPr>
          <p:nvPr/>
        </p:nvCxnSpPr>
        <p:spPr>
          <a:xfrm>
            <a:off x="9920724" y="6445655"/>
            <a:ext cx="49950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cxnSpLocks/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18721" y="6564868"/>
            <a:ext cx="9020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w_row</a:t>
            </a:r>
            <a:endParaRPr lang="en-US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20225" y="6260989"/>
            <a:ext cx="12112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i_tr_time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i_row</a:t>
            </a:r>
            <a:endParaRPr lang="en-US" sz="1800" dirty="0"/>
          </a:p>
        </p:txBody>
      </p:sp>
      <p:cxnSp>
        <p:nvCxnSpPr>
          <p:cNvPr id="79" name="Straight Connector 78"/>
          <p:cNvCxnSpPr>
            <a:cxnSpLocks/>
            <a:stCxn id="80" idx="3"/>
            <a:endCxn id="87" idx="1"/>
          </p:cNvCxnSpPr>
          <p:nvPr/>
        </p:nvCxnSpPr>
        <p:spPr>
          <a:xfrm>
            <a:off x="9920726" y="7054334"/>
            <a:ext cx="4851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18888" y="6869668"/>
            <a:ext cx="13018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w_column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05874" y="6869668"/>
            <a:ext cx="11145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i_column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144000" y="7162800"/>
            <a:ext cx="7631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i_ch1</a:t>
            </a:r>
          </a:p>
        </p:txBody>
      </p:sp>
      <p:cxnSp>
        <p:nvCxnSpPr>
          <p:cNvPr id="90" name="Straight Connector 89"/>
          <p:cNvCxnSpPr>
            <a:cxnSpLocks/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29760" y="7422118"/>
            <a:ext cx="12939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i_ch1_enb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2065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i_ch1_enb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040765" y="7696200"/>
            <a:ext cx="8758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i_ch2</a:t>
            </a:r>
          </a:p>
        </p:txBody>
      </p:sp>
      <p:cxnSp>
        <p:nvCxnSpPr>
          <p:cNvPr id="96" name="Straight Connector 95"/>
          <p:cNvCxnSpPr>
            <a:cxnSpLocks/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618887" y="7955518"/>
            <a:ext cx="13143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i_ch2_enb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399345" y="7696200"/>
            <a:ext cx="7660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2297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i_ch2_enb</a:t>
            </a:r>
          </a:p>
        </p:txBody>
      </p:sp>
      <p:cxnSp>
        <p:nvCxnSpPr>
          <p:cNvPr id="103" name="Straight Connector 102"/>
          <p:cNvCxnSpPr>
            <a:cxnSpLocks/>
            <a:stCxn id="104" idx="3"/>
          </p:cNvCxnSpPr>
          <p:nvPr/>
        </p:nvCxnSpPr>
        <p:spPr>
          <a:xfrm flipV="1">
            <a:off x="11828184" y="6142272"/>
            <a:ext cx="482693" cy="6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149364" y="5958235"/>
            <a:ext cx="67882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o_R</a:t>
            </a:r>
            <a:endParaRPr lang="en-US" sz="1800" dirty="0"/>
          </a:p>
        </p:txBody>
      </p:sp>
      <p:cxnSp>
        <p:nvCxnSpPr>
          <p:cNvPr id="106" name="Straight Connector 105"/>
          <p:cNvCxnSpPr>
            <a:cxnSpLocks/>
            <a:stCxn id="115" idx="3"/>
          </p:cNvCxnSpPr>
          <p:nvPr/>
        </p:nvCxnSpPr>
        <p:spPr>
          <a:xfrm flipV="1">
            <a:off x="11828184" y="6569608"/>
            <a:ext cx="482693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68642" y="638790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o_G</a:t>
            </a:r>
            <a:endParaRPr lang="en-US" sz="1800" dirty="0"/>
          </a:p>
        </p:txBody>
      </p:sp>
      <p:cxnSp>
        <p:nvCxnSpPr>
          <p:cNvPr id="120" name="Straight Connector 119"/>
          <p:cNvCxnSpPr>
            <a:cxnSpLocks/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171947" y="6815485"/>
            <a:ext cx="656237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</a:t>
            </a:r>
            <a:endParaRPr lang="en-US" sz="1800" dirty="0"/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o_blank</a:t>
            </a:r>
            <a:endParaRPr lang="en-US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126" name="Straight Connector 125"/>
          <p:cNvCxnSpPr>
            <a:cxnSpLocks/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844276" y="7677150"/>
            <a:ext cx="1260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cxnSpLocks/>
            <a:stCxn id="137" idx="3"/>
            <a:endCxn id="145" idx="1"/>
          </p:cNvCxnSpPr>
          <p:nvPr/>
        </p:nvCxnSpPr>
        <p:spPr>
          <a:xfrm>
            <a:off x="13121646" y="8121134"/>
            <a:ext cx="7510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1825226" y="7936468"/>
            <a:ext cx="129642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cxnSpLocks/>
            <a:stCxn id="149" idx="0"/>
            <a:endCxn id="151" idx="1"/>
          </p:cNvCxnSpPr>
          <p:nvPr/>
        </p:nvCxnSpPr>
        <p:spPr>
          <a:xfrm flipV="1">
            <a:off x="12463277" y="6054130"/>
            <a:ext cx="105437" cy="641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568714" y="5869464"/>
            <a:ext cx="5594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o_R</a:t>
            </a:r>
            <a:endParaRPr lang="en-US" sz="1800" dirty="0"/>
          </a:p>
        </p:txBody>
      </p:sp>
      <p:cxnSp>
        <p:nvCxnSpPr>
          <p:cNvPr id="152" name="Straight Connector 151"/>
          <p:cNvCxnSpPr>
            <a:cxnSpLocks/>
            <a:stCxn id="151" idx="3"/>
            <a:endCxn id="169" idx="1"/>
          </p:cNvCxnSpPr>
          <p:nvPr/>
        </p:nvCxnSpPr>
        <p:spPr>
          <a:xfrm>
            <a:off x="13128174" y="6054130"/>
            <a:ext cx="740226" cy="702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cxnSpLocks/>
            <a:stCxn id="157" idx="0"/>
            <a:endCxn id="159" idx="1"/>
          </p:cNvCxnSpPr>
          <p:nvPr/>
        </p:nvCxnSpPr>
        <p:spPr>
          <a:xfrm>
            <a:off x="12466542" y="6496605"/>
            <a:ext cx="87823" cy="17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554365" y="6313676"/>
            <a:ext cx="56727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o_G</a:t>
            </a:r>
            <a:endParaRPr lang="en-US" sz="1800" dirty="0"/>
          </a:p>
        </p:txBody>
      </p:sp>
      <p:cxnSp>
        <p:nvCxnSpPr>
          <p:cNvPr id="160" name="Straight Connector 159"/>
          <p:cNvCxnSpPr>
            <a:cxnSpLocks/>
            <a:stCxn id="159" idx="3"/>
            <a:endCxn id="170" idx="1"/>
          </p:cNvCxnSpPr>
          <p:nvPr/>
        </p:nvCxnSpPr>
        <p:spPr>
          <a:xfrm flipV="1">
            <a:off x="13121644" y="6497211"/>
            <a:ext cx="750021" cy="11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cxnSpLocks/>
            <a:stCxn id="162" idx="0"/>
            <a:endCxn id="167" idx="1"/>
          </p:cNvCxnSpPr>
          <p:nvPr/>
        </p:nvCxnSpPr>
        <p:spPr>
          <a:xfrm>
            <a:off x="12466410" y="6926263"/>
            <a:ext cx="63454" cy="17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529864" y="6743334"/>
            <a:ext cx="5917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</a:t>
            </a:r>
            <a:endParaRPr lang="en-US" sz="1800" dirty="0"/>
          </a:p>
        </p:txBody>
      </p:sp>
      <p:cxnSp>
        <p:nvCxnSpPr>
          <p:cNvPr id="168" name="Straight Connector 167"/>
          <p:cNvCxnSpPr>
            <a:cxnSpLocks/>
            <a:stCxn id="167" idx="3"/>
            <a:endCxn id="171" idx="1"/>
          </p:cNvCxnSpPr>
          <p:nvPr/>
        </p:nvCxnSpPr>
        <p:spPr>
          <a:xfrm flipV="1">
            <a:off x="13121644" y="6926869"/>
            <a:ext cx="749889" cy="11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800507" y="4384120"/>
            <a:ext cx="1568018" cy="171188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733800" y="4376677"/>
            <a:ext cx="1676399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column_counter</a:t>
            </a:r>
            <a:endParaRPr lang="en-US" sz="1400" b="1" dirty="0"/>
          </a:p>
        </p:txBody>
      </p:sp>
      <p:cxnSp>
        <p:nvCxnSpPr>
          <p:cNvPr id="148" name="Straight Connector 147"/>
          <p:cNvCxnSpPr>
            <a:cxnSpLocks/>
            <a:stCxn id="153" idx="3"/>
            <a:endCxn id="156" idx="1"/>
          </p:cNvCxnSpPr>
          <p:nvPr/>
        </p:nvCxnSpPr>
        <p:spPr>
          <a:xfrm>
            <a:off x="3317814" y="4826953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67000" y="4642287"/>
            <a:ext cx="6508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154" name="Straight Connector 153"/>
          <p:cNvCxnSpPr>
            <a:cxnSpLocks/>
            <a:endCxn id="161" idx="1"/>
          </p:cNvCxnSpPr>
          <p:nvPr/>
        </p:nvCxnSpPr>
        <p:spPr>
          <a:xfrm>
            <a:off x="3657600" y="5106730"/>
            <a:ext cx="142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30190" y="4882051"/>
            <a:ext cx="11933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800506" y="4642287"/>
            <a:ext cx="7714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800506" y="4922064"/>
            <a:ext cx="11524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10442" y="536428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50900" y="517962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i_ctrl</a:t>
            </a:r>
            <a:endParaRPr lang="en-US" sz="1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795593" y="517962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i_ctrl</a:t>
            </a:r>
            <a:endParaRPr lang="en-US" sz="1800" dirty="0"/>
          </a:p>
        </p:txBody>
      </p:sp>
      <p:sp>
        <p:nvSpPr>
          <p:cNvPr id="203" name="Rounded Rectangle 202"/>
          <p:cNvSpPr/>
          <p:nvPr/>
        </p:nvSpPr>
        <p:spPr>
          <a:xfrm>
            <a:off x="7534307" y="4381864"/>
            <a:ext cx="1344536" cy="171413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67122" y="4367147"/>
            <a:ext cx="1135400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row_counter</a:t>
            </a:r>
            <a:endParaRPr lang="en-US" sz="1400" b="1" dirty="0"/>
          </a:p>
        </p:txBody>
      </p:sp>
      <p:cxnSp>
        <p:nvCxnSpPr>
          <p:cNvPr id="207" name="Straight Connector 206"/>
          <p:cNvCxnSpPr>
            <a:cxnSpLocks/>
            <a:stCxn id="208" idx="3"/>
            <a:endCxn id="213" idx="1"/>
          </p:cNvCxnSpPr>
          <p:nvPr/>
        </p:nvCxnSpPr>
        <p:spPr>
          <a:xfrm>
            <a:off x="7275300" y="4824697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619650" y="4640031"/>
            <a:ext cx="6556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209" name="Straight Connector 208"/>
          <p:cNvCxnSpPr>
            <a:cxnSpLocks/>
            <a:stCxn id="211" idx="3"/>
            <a:endCxn id="214" idx="1"/>
          </p:cNvCxnSpPr>
          <p:nvPr/>
        </p:nvCxnSpPr>
        <p:spPr>
          <a:xfrm>
            <a:off x="7272842" y="5104474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304560" y="4919808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34307" y="4640031"/>
            <a:ext cx="743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34307" y="4919808"/>
            <a:ext cx="10845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217" name="Straight Connector 216"/>
          <p:cNvCxnSpPr>
            <a:cxnSpLocks/>
            <a:stCxn id="29" idx="3"/>
            <a:endCxn id="221" idx="1"/>
          </p:cNvCxnSpPr>
          <p:nvPr/>
        </p:nvCxnSpPr>
        <p:spPr>
          <a:xfrm flipV="1">
            <a:off x="6287055" y="5362031"/>
            <a:ext cx="1242338" cy="42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29393" y="517736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i_ctrl</a:t>
            </a:r>
            <a:endParaRPr 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67817" y="486981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65359" y="514959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31959" y="4545938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61864" y="4825715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4" y="6588998"/>
            <a:ext cx="4977665" cy="11072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cxnSpLocks/>
            <a:stCxn id="229" idx="3"/>
            <a:endCxn id="232" idx="1"/>
          </p:cNvCxnSpPr>
          <p:nvPr/>
        </p:nvCxnSpPr>
        <p:spPr>
          <a:xfrm>
            <a:off x="3312771" y="701146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549642" y="6826802"/>
            <a:ext cx="7631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230" name="Straight Connector 229"/>
          <p:cNvCxnSpPr>
            <a:cxnSpLocks/>
            <a:endCxn id="236" idx="1"/>
          </p:cNvCxnSpPr>
          <p:nvPr/>
        </p:nvCxnSpPr>
        <p:spPr>
          <a:xfrm>
            <a:off x="3507655" y="7291245"/>
            <a:ext cx="28780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273082" y="7080650"/>
            <a:ext cx="1279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5464" y="6826802"/>
            <a:ext cx="632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5463" y="7106579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cxnSpLocks/>
            <a:stCxn id="146" idx="2"/>
          </p:cNvCxnSpPr>
          <p:nvPr/>
        </p:nvCxnSpPr>
        <p:spPr>
          <a:xfrm>
            <a:off x="4584516" y="6096000"/>
            <a:ext cx="0" cy="4688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787366" y="6075280"/>
            <a:ext cx="123895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w_column</a:t>
            </a:r>
            <a:endParaRPr lang="en-US" sz="1800" dirty="0"/>
          </a:p>
        </p:txBody>
      </p:sp>
      <p:cxnSp>
        <p:nvCxnSpPr>
          <p:cNvPr id="250" name="Straight Connector 249"/>
          <p:cNvCxnSpPr>
            <a:cxnSpLocks/>
            <a:stCxn id="203" idx="2"/>
          </p:cNvCxnSpPr>
          <p:nvPr/>
        </p:nvCxnSpPr>
        <p:spPr>
          <a:xfrm>
            <a:off x="8206575" y="6095999"/>
            <a:ext cx="0" cy="46886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407520" y="6135932"/>
            <a:ext cx="8845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w_row</a:t>
            </a:r>
            <a:endParaRPr lang="en-US" sz="18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4116020" y="7671781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5116030" y="7668864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041055" y="7691420"/>
            <a:ext cx="13143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121247" y="7688503"/>
            <a:ext cx="12939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8518866" y="767183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7397801" y="7696200"/>
            <a:ext cx="13018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o_v_synch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11601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o_column</a:t>
            </a:r>
            <a:endParaRPr lang="en-US" sz="1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239000" y="8546067"/>
            <a:ext cx="7992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o_row</a:t>
            </a:r>
            <a:endParaRPr lang="en-US" sz="1800" dirty="0"/>
          </a:p>
        </p:txBody>
      </p:sp>
      <p:cxnSp>
        <p:nvCxnSpPr>
          <p:cNvPr id="262" name="Straight Connector 261"/>
          <p:cNvCxnSpPr>
            <a:cxnSpLocks/>
          </p:cNvCxnSpPr>
          <p:nvPr/>
        </p:nvCxnSpPr>
        <p:spPr>
          <a:xfrm>
            <a:off x="7752940" y="8915399"/>
            <a:ext cx="0" cy="2743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cxnSpLocks/>
          </p:cNvCxnSpPr>
          <p:nvPr/>
        </p:nvCxnSpPr>
        <p:spPr>
          <a:xfrm>
            <a:off x="8456664" y="89154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8" name="Straight Connector 267"/>
          <p:cNvCxnSpPr>
            <a:cxnSpLocks/>
          </p:cNvCxnSpPr>
          <p:nvPr/>
        </p:nvCxnSpPr>
        <p:spPr>
          <a:xfrm>
            <a:off x="685800" y="7728466"/>
            <a:ext cx="18030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  <a:endCxn id="273" idx="1"/>
          </p:cNvCxnSpPr>
          <p:nvPr/>
        </p:nvCxnSpPr>
        <p:spPr>
          <a:xfrm>
            <a:off x="304800" y="7987784"/>
            <a:ext cx="2193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0" y="7543800"/>
            <a:ext cx="7210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2798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i_ch1_enb</a:t>
            </a:r>
          </a:p>
        </p:txBody>
      </p:sp>
      <p:cxnSp>
        <p:nvCxnSpPr>
          <p:cNvPr id="274" name="Straight Connector 273"/>
          <p:cNvCxnSpPr>
            <a:cxnSpLocks/>
          </p:cNvCxnSpPr>
          <p:nvPr/>
        </p:nvCxnSpPr>
        <p:spPr>
          <a:xfrm>
            <a:off x="685800" y="8261866"/>
            <a:ext cx="1812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  <a:endCxn id="279" idx="1"/>
          </p:cNvCxnSpPr>
          <p:nvPr/>
        </p:nvCxnSpPr>
        <p:spPr>
          <a:xfrm>
            <a:off x="304800" y="8521184"/>
            <a:ext cx="22031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94132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3020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i_ch2_enb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1" name="TextBox 280"/>
          <p:cNvSpPr txBox="1"/>
          <p:nvPr/>
        </p:nvSpPr>
        <p:spPr>
          <a:xfrm rot="16200000">
            <a:off x="-562498" y="7303473"/>
            <a:ext cx="13916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switch(0)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85800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-549622" y="8301190"/>
            <a:ext cx="1402009" cy="38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switch(1)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5BB08-3ECB-F413-391B-C2D7B0A1C2A9}"/>
              </a:ext>
            </a:extLst>
          </p:cNvPr>
          <p:cNvSpPr/>
          <p:nvPr/>
        </p:nvSpPr>
        <p:spPr>
          <a:xfrm>
            <a:off x="762000" y="10439400"/>
            <a:ext cx="3418366" cy="11239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9470-5ACD-96EB-230F-1A6BA5341D85}"/>
              </a:ext>
            </a:extLst>
          </p:cNvPr>
          <p:cNvSpPr txBox="1"/>
          <p:nvPr/>
        </p:nvSpPr>
        <p:spPr>
          <a:xfrm>
            <a:off x="2206960" y="10498966"/>
            <a:ext cx="759542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ch1 &amp; ch2 logic</a:t>
            </a:r>
            <a:endParaRPr lang="en-US" sz="4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9EBA-7E48-D96A-330F-C21B2B0FC360}"/>
              </a:ext>
            </a:extLst>
          </p:cNvPr>
          <p:cNvCxnSpPr>
            <a:cxnSpLocks/>
          </p:cNvCxnSpPr>
          <p:nvPr/>
        </p:nvCxnSpPr>
        <p:spPr>
          <a:xfrm flipH="1">
            <a:off x="4180366" y="10820400"/>
            <a:ext cx="4319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A62D49-8602-5A66-6CD3-66A087E1B2FE}"/>
              </a:ext>
            </a:extLst>
          </p:cNvPr>
          <p:cNvCxnSpPr/>
          <p:nvPr/>
        </p:nvCxnSpPr>
        <p:spPr>
          <a:xfrm flipH="1">
            <a:off x="4180366" y="11201400"/>
            <a:ext cx="3557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12B473-C6BF-4E7D-C141-9B6EC951AC43}"/>
              </a:ext>
            </a:extLst>
          </p:cNvPr>
          <p:cNvCxnSpPr>
            <a:cxnSpLocks/>
          </p:cNvCxnSpPr>
          <p:nvPr/>
        </p:nvCxnSpPr>
        <p:spPr>
          <a:xfrm>
            <a:off x="1197934" y="7753350"/>
            <a:ext cx="0" cy="268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228C9F-FC0C-11F5-E312-1731D2FC823A}"/>
              </a:ext>
            </a:extLst>
          </p:cNvPr>
          <p:cNvCxnSpPr>
            <a:cxnSpLocks/>
          </p:cNvCxnSpPr>
          <p:nvPr/>
        </p:nvCxnSpPr>
        <p:spPr>
          <a:xfrm>
            <a:off x="929878" y="8267700"/>
            <a:ext cx="0" cy="21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4D9187-CF1F-0758-9112-8FB3E1583BB3}"/>
              </a:ext>
            </a:extLst>
          </p:cNvPr>
          <p:cNvSpPr txBox="1"/>
          <p:nvPr/>
        </p:nvSpPr>
        <p:spPr>
          <a:xfrm>
            <a:off x="4343400" y="5196701"/>
            <a:ext cx="95774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g_base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=800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g_bits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=10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g_initial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457B-9566-A679-7D64-6077ACE45913}"/>
              </a:ext>
            </a:extLst>
          </p:cNvPr>
          <p:cNvSpPr txBox="1"/>
          <p:nvPr/>
        </p:nvSpPr>
        <p:spPr>
          <a:xfrm>
            <a:off x="4317347" y="57666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o_Q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156C0-5B8E-7BD2-A9DF-5D468FE91C44}"/>
              </a:ext>
            </a:extLst>
          </p:cNvPr>
          <p:cNvSpPr txBox="1"/>
          <p:nvPr/>
        </p:nvSpPr>
        <p:spPr>
          <a:xfrm>
            <a:off x="8024710" y="5246115"/>
            <a:ext cx="95774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g_base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=525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g_bits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=10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g_initial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ED923-D155-9447-6966-86B5AC985542}"/>
              </a:ext>
            </a:extLst>
          </p:cNvPr>
          <p:cNvSpPr txBox="1"/>
          <p:nvPr/>
        </p:nvSpPr>
        <p:spPr>
          <a:xfrm>
            <a:off x="7925502" y="577356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o_Q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AC5E-C57A-B736-8301-2979E216A7E7}"/>
              </a:ext>
            </a:extLst>
          </p:cNvPr>
          <p:cNvSpPr txBox="1"/>
          <p:nvPr/>
        </p:nvSpPr>
        <p:spPr>
          <a:xfrm>
            <a:off x="5517726" y="6560859"/>
            <a:ext cx="1676399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synch_blank</a:t>
            </a:r>
            <a:endParaRPr lang="en-US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C7B261-2F3B-83A3-17FD-4362EAD5139C}"/>
              </a:ext>
            </a:extLst>
          </p:cNvPr>
          <p:cNvCxnSpPr/>
          <p:nvPr/>
        </p:nvCxnSpPr>
        <p:spPr>
          <a:xfrm flipH="1">
            <a:off x="7409616" y="7668864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CCFB57-9AE9-94D3-FE4B-D7A7A06610E0}"/>
              </a:ext>
            </a:extLst>
          </p:cNvPr>
          <p:cNvSpPr txBox="1"/>
          <p:nvPr/>
        </p:nvSpPr>
        <p:spPr>
          <a:xfrm>
            <a:off x="6242639" y="7688503"/>
            <a:ext cx="12209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w_v_blank</a:t>
            </a: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23B321-4550-F64A-FBAD-4E6C0C32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00" y="8050292"/>
            <a:ext cx="887302" cy="8873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2E66FF-5A92-FA28-1405-3613AE5FC6CF}"/>
              </a:ext>
            </a:extLst>
          </p:cNvPr>
          <p:cNvSpPr txBox="1"/>
          <p:nvPr/>
        </p:nvSpPr>
        <p:spPr>
          <a:xfrm>
            <a:off x="4876801" y="8158996"/>
            <a:ext cx="13169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w_h_blank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FA56D-F7A3-3053-8E13-4B8ED3096D64}"/>
              </a:ext>
            </a:extLst>
          </p:cNvPr>
          <p:cNvSpPr txBox="1"/>
          <p:nvPr/>
        </p:nvSpPr>
        <p:spPr>
          <a:xfrm>
            <a:off x="4876800" y="8425934"/>
            <a:ext cx="13202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w_v_blank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58983-448F-9462-3637-7B974E9F4191}"/>
              </a:ext>
            </a:extLst>
          </p:cNvPr>
          <p:cNvSpPr txBox="1"/>
          <p:nvPr/>
        </p:nvSpPr>
        <p:spPr>
          <a:xfrm>
            <a:off x="6726335" y="8271748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o_blank</a:t>
            </a:r>
            <a:endParaRPr lang="en-US" sz="1800" dirty="0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C589136F-5CB6-A80F-2892-3241953A10E6}"/>
              </a:ext>
            </a:extLst>
          </p:cNvPr>
          <p:cNvSpPr/>
          <p:nvPr/>
        </p:nvSpPr>
        <p:spPr>
          <a:xfrm>
            <a:off x="5562599" y="5181600"/>
            <a:ext cx="804951" cy="369332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919C91-ED63-43E2-5422-F698ECB07A8D}"/>
              </a:ext>
            </a:extLst>
          </p:cNvPr>
          <p:cNvSpPr txBox="1"/>
          <p:nvPr/>
        </p:nvSpPr>
        <p:spPr>
          <a:xfrm rot="16200000">
            <a:off x="5017978" y="4658927"/>
            <a:ext cx="1199114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w_column</a:t>
            </a:r>
            <a:endParaRPr lang="en-US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59E9354-F22E-8400-BC19-14DFB963E763}"/>
              </a:ext>
            </a:extLst>
          </p:cNvPr>
          <p:cNvSpPr txBox="1"/>
          <p:nvPr/>
        </p:nvSpPr>
        <p:spPr>
          <a:xfrm>
            <a:off x="5893382" y="45711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799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871FD-59B1-1D25-ED0A-878B5856A4CE}"/>
              </a:ext>
            </a:extLst>
          </p:cNvPr>
          <p:cNvSpPr txBox="1"/>
          <p:nvPr/>
        </p:nvSpPr>
        <p:spPr>
          <a:xfrm>
            <a:off x="5352468" y="5207587"/>
            <a:ext cx="968282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EQ</a:t>
            </a:r>
          </a:p>
        </p:txBody>
      </p:sp>
      <p:sp>
        <p:nvSpPr>
          <p:cNvPr id="33" name="Rounded Rectangle 202">
            <a:extLst>
              <a:ext uri="{FF2B5EF4-FFF2-40B4-BE49-F238E27FC236}">
                <a16:creationId xmlns:a16="http://schemas.microsoft.com/office/drawing/2014/main" id="{FA496C1E-D8A3-6FD3-2E2A-02035A1EB6A9}"/>
              </a:ext>
            </a:extLst>
          </p:cNvPr>
          <p:cNvSpPr/>
          <p:nvPr/>
        </p:nvSpPr>
        <p:spPr>
          <a:xfrm>
            <a:off x="11910926" y="1450786"/>
            <a:ext cx="2490874" cy="899096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4F192A-2AA1-12FC-661A-B66B25A88440}"/>
              </a:ext>
            </a:extLst>
          </p:cNvPr>
          <p:cNvSpPr txBox="1"/>
          <p:nvPr/>
        </p:nvSpPr>
        <p:spPr>
          <a:xfrm>
            <a:off x="11837515" y="1467620"/>
            <a:ext cx="1881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debounce_btnX</a:t>
            </a:r>
            <a:endParaRPr lang="en-US" sz="4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EDF71-350B-AE83-952D-985CE84976E9}"/>
              </a:ext>
            </a:extLst>
          </p:cNvPr>
          <p:cNvCxnSpPr/>
          <p:nvPr/>
        </p:nvCxnSpPr>
        <p:spPr>
          <a:xfrm>
            <a:off x="11431729" y="2084126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FC5DB1-DCCA-7564-9E02-5A8EB25E850E}"/>
              </a:ext>
            </a:extLst>
          </p:cNvPr>
          <p:cNvCxnSpPr>
            <a:cxnSpLocks/>
          </p:cNvCxnSpPr>
          <p:nvPr/>
        </p:nvCxnSpPr>
        <p:spPr>
          <a:xfrm>
            <a:off x="6172200" y="4876800"/>
            <a:ext cx="0" cy="3048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3FDD44-720B-7DCF-82A7-6C9B5355C4B3}"/>
              </a:ext>
            </a:extLst>
          </p:cNvPr>
          <p:cNvCxnSpPr>
            <a:cxnSpLocks/>
          </p:cNvCxnSpPr>
          <p:nvPr/>
        </p:nvCxnSpPr>
        <p:spPr>
          <a:xfrm>
            <a:off x="5791200" y="4724400"/>
            <a:ext cx="0" cy="4572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F15482-8F09-2EA7-2678-2612355117A2}"/>
              </a:ext>
            </a:extLst>
          </p:cNvPr>
          <p:cNvSpPr txBox="1"/>
          <p:nvPr/>
        </p:nvSpPr>
        <p:spPr>
          <a:xfrm>
            <a:off x="10711359" y="188630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r>
              <a:rPr lang="en-US" sz="1800" dirty="0"/>
              <a:t>(X)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1CBBA7-D78D-C77D-5A9F-266EF1BC03F4}"/>
              </a:ext>
            </a:extLst>
          </p:cNvPr>
          <p:cNvCxnSpPr/>
          <p:nvPr/>
        </p:nvCxnSpPr>
        <p:spPr>
          <a:xfrm>
            <a:off x="14401800" y="2109637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546F54-947A-B298-5D4B-C254C49C0A3D}"/>
              </a:ext>
            </a:extLst>
          </p:cNvPr>
          <p:cNvSpPr txBox="1"/>
          <p:nvPr/>
        </p:nvSpPr>
        <p:spPr>
          <a:xfrm>
            <a:off x="12175370" y="1830142"/>
            <a:ext cx="1753829" cy="4308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4x modules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753248-2B8F-588E-7304-7F4406D7537B}"/>
              </a:ext>
            </a:extLst>
          </p:cNvPr>
          <p:cNvSpPr txBox="1"/>
          <p:nvPr/>
        </p:nvSpPr>
        <p:spPr>
          <a:xfrm>
            <a:off x="14758398" y="1914926"/>
            <a:ext cx="2057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debounced_btn</a:t>
            </a:r>
            <a:r>
              <a:rPr lang="en-US" sz="1800" dirty="0"/>
              <a:t>(X)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0B4ABB-2EDB-F1FE-03C8-06E32A198AAF}"/>
              </a:ext>
            </a:extLst>
          </p:cNvPr>
          <p:cNvSpPr txBox="1"/>
          <p:nvPr/>
        </p:nvSpPr>
        <p:spPr>
          <a:xfrm>
            <a:off x="4180366" y="6538436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i_column</a:t>
            </a:r>
            <a:endParaRPr lang="en-US" sz="1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55DB31-48BC-1C49-BD80-FAEE9A64BD86}"/>
              </a:ext>
            </a:extLst>
          </p:cNvPr>
          <p:cNvSpPr txBox="1"/>
          <p:nvPr/>
        </p:nvSpPr>
        <p:spPr>
          <a:xfrm>
            <a:off x="7841343" y="6559945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i_row</a:t>
            </a:r>
            <a:endParaRPr 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84301-8A12-9070-9228-6A7660A1637E}"/>
              </a:ext>
            </a:extLst>
          </p:cNvPr>
          <p:cNvSpPr txBox="1"/>
          <p:nvPr/>
        </p:nvSpPr>
        <p:spPr>
          <a:xfrm>
            <a:off x="3963620" y="7334272"/>
            <a:ext cx="11826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6FAFB1-85E8-D3EF-85D6-E27D22FAC67A}"/>
              </a:ext>
            </a:extLst>
          </p:cNvPr>
          <p:cNvSpPr txBox="1"/>
          <p:nvPr/>
        </p:nvSpPr>
        <p:spPr>
          <a:xfrm>
            <a:off x="5076889" y="7343023"/>
            <a:ext cx="11950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o_h_blank</a:t>
            </a:r>
            <a:endParaRPr lang="en-US" sz="1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EC97747-3776-701B-0CB9-281A71CBDD1A}"/>
              </a:ext>
            </a:extLst>
          </p:cNvPr>
          <p:cNvSpPr txBox="1"/>
          <p:nvPr/>
        </p:nvSpPr>
        <p:spPr>
          <a:xfrm>
            <a:off x="7662016" y="7358618"/>
            <a:ext cx="118983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o_v_synch</a:t>
            </a:r>
            <a:endParaRPr lang="en-US" sz="1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121F368-E4F0-83FC-E221-C3FF56C46426}"/>
              </a:ext>
            </a:extLst>
          </p:cNvPr>
          <p:cNvSpPr txBox="1"/>
          <p:nvPr/>
        </p:nvSpPr>
        <p:spPr>
          <a:xfrm>
            <a:off x="6490154" y="7367032"/>
            <a:ext cx="11473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o_v_blank</a:t>
            </a:r>
            <a:endParaRPr lang="en-US" sz="1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2551A58-B181-0EB2-A336-7C5D0AF76FF7}"/>
              </a:ext>
            </a:extLst>
          </p:cNvPr>
          <p:cNvSpPr txBox="1"/>
          <p:nvPr/>
        </p:nvSpPr>
        <p:spPr>
          <a:xfrm>
            <a:off x="6223588" y="5272517"/>
            <a:ext cx="132021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w_ctrl_row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730AC-6A5E-A181-B396-487CFEFB5BD2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8171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r>
              <a:rPr lang="en-US" sz="1800" dirty="0"/>
              <a:t>(1)</a:t>
            </a:r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clk</a:t>
            </a:r>
            <a:endParaRPr lang="en-US" sz="1800" dirty="0">
              <a:highlight>
                <a:srgbClr val="C0C0C0"/>
              </a:highlight>
            </a:endParaRPr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reset_n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>
                <a:highlight>
                  <a:srgbClr val="C0C0C0"/>
                </a:highlight>
              </a:rPr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ac_mclk</a:t>
            </a:r>
            <a:endParaRPr lang="en-US" sz="1800" dirty="0">
              <a:highlight>
                <a:srgbClr val="C0C0C0"/>
              </a:highlight>
            </a:endParaRPr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ac_adc_sdata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ac_dac_sdata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ac_bclk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ac_lrclk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scl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sda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clk_50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BRAM_SDP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cxnSpLocks/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312884" y="2053114"/>
            <a:ext cx="107182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(1..0)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4174716" y="8479532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704160" y="7898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742800" y="816026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84" name="Straight Connector 383"/>
          <p:cNvCxnSpPr>
            <a:cxnSpLocks/>
            <a:stCxn id="351" idx="3"/>
            <a:endCxn id="385" idx="1"/>
          </p:cNvCxnSpPr>
          <p:nvPr/>
        </p:nvCxnSpPr>
        <p:spPr>
          <a:xfrm flipV="1">
            <a:off x="8547981" y="8247397"/>
            <a:ext cx="369504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5" y="8062731"/>
            <a:ext cx="9628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r>
              <a:rPr lang="en-US" sz="1800" dirty="0"/>
              <a:t>(2)</a:t>
            </a:r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5300" y="7735848"/>
            <a:ext cx="2525" cy="1846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222030" y="6096000"/>
            <a:ext cx="141665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curr_sample</a:t>
            </a:r>
            <a:endParaRPr lang="en-US" sz="1800" dirty="0"/>
          </a:p>
        </p:txBody>
      </p:sp>
      <p:sp>
        <p:nvSpPr>
          <p:cNvPr id="417" name="TextBox 416"/>
          <p:cNvSpPr txBox="1"/>
          <p:nvPr/>
        </p:nvSpPr>
        <p:spPr>
          <a:xfrm>
            <a:off x="4112075" y="8545910"/>
            <a:ext cx="142645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prev_sample</a:t>
            </a:r>
            <a:endParaRPr lang="en-US" sz="1800" dirty="0"/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658856" y="4692741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48262" y="43954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206060" y="401865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cxnSp>
        <p:nvCxnSpPr>
          <p:cNvPr id="498" name="Straight Connector 497"/>
          <p:cNvCxnSpPr>
            <a:cxnSpLocks/>
            <a:endCxn id="500" idx="1"/>
          </p:cNvCxnSpPr>
          <p:nvPr/>
        </p:nvCxnSpPr>
        <p:spPr>
          <a:xfrm>
            <a:off x="14222406" y="5164309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14705098" y="4979643"/>
            <a:ext cx="13861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ch2_enable</a:t>
            </a:r>
          </a:p>
        </p:txBody>
      </p:sp>
      <p:cxnSp>
        <p:nvCxnSpPr>
          <p:cNvPr id="501" name="Straight Connector 500"/>
          <p:cNvCxnSpPr>
            <a:cxnSpLocks/>
            <a:endCxn id="503" idx="1"/>
          </p:cNvCxnSpPr>
          <p:nvPr/>
        </p:nvCxnSpPr>
        <p:spPr>
          <a:xfrm>
            <a:off x="14231179" y="483225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4713872" y="4647586"/>
            <a:ext cx="13861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ch1_enable</a:t>
            </a:r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E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(2)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548092" y="5018831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  <a:stCxn id="338" idx="2"/>
          </p:cNvCxnSpPr>
          <p:nvPr/>
        </p:nvCxnSpPr>
        <p:spPr>
          <a:xfrm flipH="1">
            <a:off x="10336581" y="1680061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88252" y="1033730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r>
              <a:rPr lang="en-US" sz="1800" dirty="0"/>
              <a:t> switch(2)</a:t>
            </a:r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3FF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01685" y="3556516"/>
            <a:ext cx="7923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r>
              <a:rPr lang="en-US" sz="1800" dirty="0"/>
              <a:t>(0)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2573000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30360" y="6926224"/>
            <a:ext cx="651986" cy="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0360" y="6900345"/>
            <a:ext cx="0" cy="8355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633" y="7725843"/>
            <a:ext cx="658597" cy="13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9DBD65E-4271-4DAB-AE75-F7D361B7BE22}"/>
              </a:ext>
            </a:extLst>
          </p:cNvPr>
          <p:cNvCxnSpPr>
            <a:stCxn id="388" idx="3"/>
            <a:endCxn id="389" idx="1"/>
          </p:cNvCxnSpPr>
          <p:nvPr/>
        </p:nvCxnSpPr>
        <p:spPr>
          <a:xfrm>
            <a:off x="14222406" y="45119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87B21CA3-7B6C-4927-85B7-8D332A8FD844}"/>
              </a:ext>
            </a:extLst>
          </p:cNvPr>
          <p:cNvSpPr txBox="1"/>
          <p:nvPr/>
        </p:nvSpPr>
        <p:spPr>
          <a:xfrm>
            <a:off x="12819207" y="4327317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93BE83-EEFB-4FFA-A229-C77DC8C83555}"/>
              </a:ext>
            </a:extLst>
          </p:cNvPr>
          <p:cNvSpPr txBox="1"/>
          <p:nvPr/>
        </p:nvSpPr>
        <p:spPr>
          <a:xfrm>
            <a:off x="14705099" y="432731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E8A7A0-5E75-4545-B2B6-8A8A91EB0A62}"/>
              </a:ext>
            </a:extLst>
          </p:cNvPr>
          <p:cNvCxnSpPr>
            <a:stCxn id="396" idx="3"/>
            <a:endCxn id="397" idx="1"/>
          </p:cNvCxnSpPr>
          <p:nvPr/>
        </p:nvCxnSpPr>
        <p:spPr>
          <a:xfrm>
            <a:off x="14231179" y="417992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B482EF1-0EB7-4FE5-9714-E649FC4F2222}"/>
              </a:ext>
            </a:extLst>
          </p:cNvPr>
          <p:cNvSpPr txBox="1"/>
          <p:nvPr/>
        </p:nvSpPr>
        <p:spPr>
          <a:xfrm>
            <a:off x="12819841" y="3995260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D66B207-D564-4DC6-BB3F-B4232B62FE36}"/>
              </a:ext>
            </a:extLst>
          </p:cNvPr>
          <p:cNvSpPr txBox="1"/>
          <p:nvPr/>
        </p:nvSpPr>
        <p:spPr>
          <a:xfrm>
            <a:off x="14713872" y="399526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3573302-764C-46FC-A52F-DDBB174618F6}"/>
              </a:ext>
            </a:extLst>
          </p:cNvPr>
          <p:cNvSpPr txBox="1"/>
          <p:nvPr/>
        </p:nvSpPr>
        <p:spPr>
          <a:xfrm>
            <a:off x="11057000" y="104851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 switch(0)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30F2B21-DBD6-4910-AD11-3D7C1AF95271}"/>
              </a:ext>
            </a:extLst>
          </p:cNvPr>
          <p:cNvSpPr txBox="1"/>
          <p:nvPr/>
        </p:nvSpPr>
        <p:spPr>
          <a:xfrm>
            <a:off x="12412643" y="104005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 switch(1)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A6EC16-4110-4AA2-A62B-4C0C2879512F}"/>
              </a:ext>
            </a:extLst>
          </p:cNvPr>
          <p:cNvCxnSpPr/>
          <p:nvPr/>
        </p:nvCxnSpPr>
        <p:spPr>
          <a:xfrm>
            <a:off x="11682622" y="1671405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32027F-CA36-4606-B17B-AFA96CF457B8}"/>
              </a:ext>
            </a:extLst>
          </p:cNvPr>
          <p:cNvCxnSpPr/>
          <p:nvPr/>
        </p:nvCxnSpPr>
        <p:spPr>
          <a:xfrm>
            <a:off x="13028663" y="1637521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3D45164-78C3-4926-8FF0-083DE950532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4530495" y="1671405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4CBA137-5F86-4502-A99A-D14661CDA876}"/>
              </a:ext>
            </a:extLst>
          </p:cNvPr>
          <p:cNvSpPr txBox="1"/>
          <p:nvPr/>
        </p:nvSpPr>
        <p:spPr>
          <a:xfrm>
            <a:off x="3982166" y="1025074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r>
              <a:rPr lang="en-US" sz="1800" dirty="0"/>
              <a:t> switch(3)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69AF5-0A02-55F6-49F5-0DE5D2544253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E730B-2CD3-F1EF-BE8A-1CFDF6BD48FE}"/>
              </a:ext>
            </a:extLst>
          </p:cNvPr>
          <p:cNvSpPr txBox="1"/>
          <p:nvPr/>
        </p:nvSpPr>
        <p:spPr>
          <a:xfrm>
            <a:off x="9437568" y="385636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wrAddr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B81E-5DB7-704B-6426-ECA50398E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885A31-E941-3414-1B1D-4C2686CC1DA4}"/>
              </a:ext>
            </a:extLst>
          </p:cNvPr>
          <p:cNvSpPr/>
          <p:nvPr/>
        </p:nvSpPr>
        <p:spPr>
          <a:xfrm>
            <a:off x="5333999" y="914399"/>
            <a:ext cx="12774675" cy="942957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5289E-9BE5-59B4-5314-AB7D495F8944}"/>
              </a:ext>
            </a:extLst>
          </p:cNvPr>
          <p:cNvSpPr txBox="1"/>
          <p:nvPr/>
        </p:nvSpPr>
        <p:spPr>
          <a:xfrm>
            <a:off x="5445026" y="946792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my_oscope_ip_v2_0_S00_AXI.vhd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0C32A8-DAB6-8302-8605-D6F1070F6A78}"/>
              </a:ext>
            </a:extLst>
          </p:cNvPr>
          <p:cNvSpPr/>
          <p:nvPr/>
        </p:nvSpPr>
        <p:spPr>
          <a:xfrm>
            <a:off x="9835573" y="1467323"/>
            <a:ext cx="6859501" cy="645098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B2E5-67EC-BF52-6C0A-E508BE1D17FD}"/>
              </a:ext>
            </a:extLst>
          </p:cNvPr>
          <p:cNvSpPr txBox="1"/>
          <p:nvPr/>
        </p:nvSpPr>
        <p:spPr>
          <a:xfrm>
            <a:off x="12479795" y="5221715"/>
            <a:ext cx="222337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Lab2_dp.vhd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84491A-09D6-F690-8F7D-D2C78D4610A2}"/>
              </a:ext>
            </a:extLst>
          </p:cNvPr>
          <p:cNvSpPr/>
          <p:nvPr/>
        </p:nvSpPr>
        <p:spPr>
          <a:xfrm>
            <a:off x="8387973" y="8324639"/>
            <a:ext cx="3058900" cy="975503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4C323-8D43-6535-49FE-818020A13592}"/>
              </a:ext>
            </a:extLst>
          </p:cNvPr>
          <p:cNvSpPr txBox="1"/>
          <p:nvPr/>
        </p:nvSpPr>
        <p:spPr>
          <a:xfrm>
            <a:off x="8382562" y="8324639"/>
            <a:ext cx="1234711" cy="34680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6E2CC3-3CE8-D12B-8B7F-5D747B809B1B}"/>
              </a:ext>
            </a:extLst>
          </p:cNvPr>
          <p:cNvSpPr txBox="1"/>
          <p:nvPr/>
        </p:nvSpPr>
        <p:spPr>
          <a:xfrm>
            <a:off x="10429974" y="730831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09514F-0B65-E9C6-9E29-832849DD6023}"/>
              </a:ext>
            </a:extLst>
          </p:cNvPr>
          <p:cNvSpPr txBox="1"/>
          <p:nvPr/>
        </p:nvSpPr>
        <p:spPr>
          <a:xfrm>
            <a:off x="10073006" y="7308310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D6A580-9590-CB13-D05C-07A91A621E37}"/>
              </a:ext>
            </a:extLst>
          </p:cNvPr>
          <p:cNvCxnSpPr>
            <a:cxnSpLocks/>
          </p:cNvCxnSpPr>
          <p:nvPr/>
        </p:nvCxnSpPr>
        <p:spPr>
          <a:xfrm>
            <a:off x="10263964" y="7585754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77B808-9490-3AB6-6CCE-6F71405EA15F}"/>
              </a:ext>
            </a:extLst>
          </p:cNvPr>
          <p:cNvCxnSpPr>
            <a:cxnSpLocks/>
          </p:cNvCxnSpPr>
          <p:nvPr/>
        </p:nvCxnSpPr>
        <p:spPr>
          <a:xfrm>
            <a:off x="10734918" y="7585755"/>
            <a:ext cx="0" cy="91587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6B9AB6-681C-5A2E-BCF3-A26FD4491348}"/>
              </a:ext>
            </a:extLst>
          </p:cNvPr>
          <p:cNvSpPr txBox="1"/>
          <p:nvPr/>
        </p:nvSpPr>
        <p:spPr>
          <a:xfrm>
            <a:off x="10738002" y="8052455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C4F06-65A8-6F16-6467-BFF1AE306CAC}"/>
              </a:ext>
            </a:extLst>
          </p:cNvPr>
          <p:cNvSpPr txBox="1"/>
          <p:nvPr/>
        </p:nvSpPr>
        <p:spPr>
          <a:xfrm>
            <a:off x="9875399" y="8052455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60DB5D-2686-F2FB-453A-1102E331FB04}"/>
              </a:ext>
            </a:extLst>
          </p:cNvPr>
          <p:cNvSpPr txBox="1"/>
          <p:nvPr/>
        </p:nvSpPr>
        <p:spPr>
          <a:xfrm>
            <a:off x="10738002" y="8338665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E77DA8-1344-7402-FDB3-A6E9406E29E2}"/>
              </a:ext>
            </a:extLst>
          </p:cNvPr>
          <p:cNvSpPr txBox="1"/>
          <p:nvPr/>
        </p:nvSpPr>
        <p:spPr>
          <a:xfrm>
            <a:off x="9875399" y="8338665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C37706-ACB5-A98E-21B8-51BC0377C77C}"/>
              </a:ext>
            </a:extLst>
          </p:cNvPr>
          <p:cNvCxnSpPr>
            <a:cxnSpLocks/>
          </p:cNvCxnSpPr>
          <p:nvPr/>
        </p:nvCxnSpPr>
        <p:spPr>
          <a:xfrm flipV="1">
            <a:off x="10149026" y="7929205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42F875-ABFB-2729-D491-074C732691B9}"/>
              </a:ext>
            </a:extLst>
          </p:cNvPr>
          <p:cNvCxnSpPr>
            <a:cxnSpLocks/>
          </p:cNvCxnSpPr>
          <p:nvPr/>
        </p:nvCxnSpPr>
        <p:spPr>
          <a:xfrm flipV="1">
            <a:off x="10626628" y="796221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A94945B-55C0-805F-DE40-F23683F9A8D2}"/>
              </a:ext>
            </a:extLst>
          </p:cNvPr>
          <p:cNvSpPr txBox="1"/>
          <p:nvPr/>
        </p:nvSpPr>
        <p:spPr>
          <a:xfrm>
            <a:off x="12405514" y="7434152"/>
            <a:ext cx="132258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EB687B-D0CB-0403-7CF5-0298A6522587}"/>
              </a:ext>
            </a:extLst>
          </p:cNvPr>
          <p:cNvSpPr txBox="1"/>
          <p:nvPr/>
        </p:nvSpPr>
        <p:spPr>
          <a:xfrm>
            <a:off x="11269313" y="7446072"/>
            <a:ext cx="140400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6FCC085-A90E-DF41-7461-8AC6F4801601}"/>
              </a:ext>
            </a:extLst>
          </p:cNvPr>
          <p:cNvCxnSpPr/>
          <p:nvPr/>
        </p:nvCxnSpPr>
        <p:spPr>
          <a:xfrm>
            <a:off x="12199283" y="7723517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3D114C-607E-2CBD-8264-CB1B19EAD97E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12931588" y="7723518"/>
            <a:ext cx="0" cy="114090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3E3E45-3977-A7EE-2010-CC9811D50732}"/>
              </a:ext>
            </a:extLst>
          </p:cNvPr>
          <p:cNvSpPr txBox="1"/>
          <p:nvPr/>
        </p:nvSpPr>
        <p:spPr>
          <a:xfrm>
            <a:off x="12934671" y="8190218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413147-1244-0290-879E-03D098FD8D4E}"/>
              </a:ext>
            </a:extLst>
          </p:cNvPr>
          <p:cNvSpPr txBox="1"/>
          <p:nvPr/>
        </p:nvSpPr>
        <p:spPr>
          <a:xfrm>
            <a:off x="12199283" y="8190218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D0F7B6-9977-17D5-E2A9-4A3799B667C7}"/>
              </a:ext>
            </a:extLst>
          </p:cNvPr>
          <p:cNvSpPr txBox="1"/>
          <p:nvPr/>
        </p:nvSpPr>
        <p:spPr>
          <a:xfrm>
            <a:off x="12402539" y="9022392"/>
            <a:ext cx="15618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slv_reg6[15:0]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0D756D-62EF-0464-D9F5-25C88D18778C}"/>
              </a:ext>
            </a:extLst>
          </p:cNvPr>
          <p:cNvSpPr txBox="1"/>
          <p:nvPr/>
        </p:nvSpPr>
        <p:spPr>
          <a:xfrm>
            <a:off x="11350272" y="8679760"/>
            <a:ext cx="158131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slv_reg5[15:0]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9596B0-B79D-97B4-7D4E-76ECDC5002C8}"/>
              </a:ext>
            </a:extLst>
          </p:cNvPr>
          <p:cNvCxnSpPr/>
          <p:nvPr/>
        </p:nvCxnSpPr>
        <p:spPr>
          <a:xfrm flipV="1">
            <a:off x="12084345" y="8066968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4448A8-1732-758A-74C7-203D6178ED8A}"/>
              </a:ext>
            </a:extLst>
          </p:cNvPr>
          <p:cNvCxnSpPr/>
          <p:nvPr/>
        </p:nvCxnSpPr>
        <p:spPr>
          <a:xfrm flipV="1">
            <a:off x="12823298" y="8099972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339-5F99-5515-CF92-28B6212097D9}"/>
              </a:ext>
            </a:extLst>
          </p:cNvPr>
          <p:cNvSpPr txBox="1"/>
          <p:nvPr/>
        </p:nvSpPr>
        <p:spPr>
          <a:xfrm>
            <a:off x="14144301" y="7429850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AA25BF-AF43-B65A-423C-FD00218580D9}"/>
              </a:ext>
            </a:extLst>
          </p:cNvPr>
          <p:cNvSpPr txBox="1"/>
          <p:nvPr/>
        </p:nvSpPr>
        <p:spPr>
          <a:xfrm>
            <a:off x="13407281" y="7436188"/>
            <a:ext cx="1154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275665-B6E4-A3EA-674F-17B729C3EE25}"/>
              </a:ext>
            </a:extLst>
          </p:cNvPr>
          <p:cNvCxnSpPr/>
          <p:nvPr/>
        </p:nvCxnSpPr>
        <p:spPr>
          <a:xfrm>
            <a:off x="13780140" y="7709986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7F9A90-BDC7-EB2E-07B6-3F8189E21812}"/>
              </a:ext>
            </a:extLst>
          </p:cNvPr>
          <p:cNvCxnSpPr>
            <a:cxnSpLocks/>
          </p:cNvCxnSpPr>
          <p:nvPr/>
        </p:nvCxnSpPr>
        <p:spPr>
          <a:xfrm flipH="1">
            <a:off x="14653819" y="7719216"/>
            <a:ext cx="16556" cy="130317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DA1375-85F9-0068-DEC8-F8B66ADBC7D7}"/>
              </a:ext>
            </a:extLst>
          </p:cNvPr>
          <p:cNvSpPr txBox="1"/>
          <p:nvPr/>
        </p:nvSpPr>
        <p:spPr>
          <a:xfrm>
            <a:off x="14653819" y="8199943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777FB5-072F-1BFB-32DB-E480934C7E2E}"/>
              </a:ext>
            </a:extLst>
          </p:cNvPr>
          <p:cNvSpPr txBox="1"/>
          <p:nvPr/>
        </p:nvSpPr>
        <p:spPr>
          <a:xfrm>
            <a:off x="13780139" y="8176687"/>
            <a:ext cx="44472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513052-E8A2-C232-34AF-AE035D2177A7}"/>
              </a:ext>
            </a:extLst>
          </p:cNvPr>
          <p:cNvSpPr txBox="1"/>
          <p:nvPr/>
        </p:nvSpPr>
        <p:spPr>
          <a:xfrm>
            <a:off x="14144301" y="9022392"/>
            <a:ext cx="1561897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slv_reg9[9:0]</a:t>
            </a:r>
          </a:p>
          <a:p>
            <a:pPr algn="ctr"/>
            <a:endParaRPr lang="en-US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2735EB-9378-9156-9DB4-365F67DC5007}"/>
              </a:ext>
            </a:extLst>
          </p:cNvPr>
          <p:cNvSpPr txBox="1"/>
          <p:nvPr/>
        </p:nvSpPr>
        <p:spPr>
          <a:xfrm>
            <a:off x="13039876" y="8676303"/>
            <a:ext cx="14041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slv_reg8[9:0]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31B0920-6BE7-F4E4-F7C0-F41476807D30}"/>
              </a:ext>
            </a:extLst>
          </p:cNvPr>
          <p:cNvCxnSpPr/>
          <p:nvPr/>
        </p:nvCxnSpPr>
        <p:spPr>
          <a:xfrm flipV="1">
            <a:off x="13665202" y="8053438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9578DB-258C-9352-A203-8165987E605E}"/>
              </a:ext>
            </a:extLst>
          </p:cNvPr>
          <p:cNvCxnSpPr/>
          <p:nvPr/>
        </p:nvCxnSpPr>
        <p:spPr>
          <a:xfrm flipV="1">
            <a:off x="14562085" y="8095671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1D51D3E-A885-9241-5FC6-F8F4F358EF79}"/>
              </a:ext>
            </a:extLst>
          </p:cNvPr>
          <p:cNvSpPr txBox="1"/>
          <p:nvPr/>
        </p:nvSpPr>
        <p:spPr>
          <a:xfrm>
            <a:off x="15341791" y="6458454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9761C3E-4624-D03A-B76F-8874442BA220}"/>
              </a:ext>
            </a:extLst>
          </p:cNvPr>
          <p:cNvSpPr txBox="1"/>
          <p:nvPr/>
        </p:nvSpPr>
        <p:spPr>
          <a:xfrm>
            <a:off x="15405749" y="7190757"/>
            <a:ext cx="948074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045C40-491F-3F49-E14D-2BB3435A3809}"/>
              </a:ext>
            </a:extLst>
          </p:cNvPr>
          <p:cNvCxnSpPr>
            <a:cxnSpLocks/>
          </p:cNvCxnSpPr>
          <p:nvPr/>
        </p:nvCxnSpPr>
        <p:spPr>
          <a:xfrm rot="16200000">
            <a:off x="16625747" y="6933399"/>
            <a:ext cx="0" cy="91587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D213E94-D069-D816-2317-1300422EB40A}"/>
              </a:ext>
            </a:extLst>
          </p:cNvPr>
          <p:cNvCxnSpPr>
            <a:cxnSpLocks/>
          </p:cNvCxnSpPr>
          <p:nvPr/>
        </p:nvCxnSpPr>
        <p:spPr>
          <a:xfrm rot="16200000">
            <a:off x="16625748" y="6201094"/>
            <a:ext cx="0" cy="91587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1DB6A73-90CE-337C-5CE2-DABEA124738B}"/>
              </a:ext>
            </a:extLst>
          </p:cNvPr>
          <p:cNvSpPr txBox="1"/>
          <p:nvPr/>
        </p:nvSpPr>
        <p:spPr>
          <a:xfrm>
            <a:off x="16725588" y="6243437"/>
            <a:ext cx="13830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slv_reg11[0]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8880C6-B912-79E9-1A92-02953D86C480}"/>
              </a:ext>
            </a:extLst>
          </p:cNvPr>
          <p:cNvSpPr txBox="1"/>
          <p:nvPr/>
        </p:nvSpPr>
        <p:spPr>
          <a:xfrm>
            <a:off x="16665974" y="6966526"/>
            <a:ext cx="144270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slv_reg10[0]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A25328-60B0-E470-394A-BD40F4C37448}"/>
              </a:ext>
            </a:extLst>
          </p:cNvPr>
          <p:cNvCxnSpPr>
            <a:stCxn id="127" idx="3"/>
          </p:cNvCxnSpPr>
          <p:nvPr/>
        </p:nvCxnSpPr>
        <p:spPr>
          <a:xfrm flipV="1">
            <a:off x="16397199" y="3372027"/>
            <a:ext cx="976401" cy="423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D476829-6841-86E7-16CD-1A76D0A2DD22}"/>
              </a:ext>
            </a:extLst>
          </p:cNvPr>
          <p:cNvCxnSpPr/>
          <p:nvPr/>
        </p:nvCxnSpPr>
        <p:spPr>
          <a:xfrm flipV="1">
            <a:off x="16404688" y="3648977"/>
            <a:ext cx="968912" cy="442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94C709-6B1E-7160-C548-A5EBAA678C88}"/>
              </a:ext>
            </a:extLst>
          </p:cNvPr>
          <p:cNvSpPr txBox="1"/>
          <p:nvPr/>
        </p:nvSpPr>
        <p:spPr>
          <a:xfrm>
            <a:off x="15735904" y="3237543"/>
            <a:ext cx="661295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8CA1EA-1054-C41D-1BC8-875A51AD8BC1}"/>
              </a:ext>
            </a:extLst>
          </p:cNvPr>
          <p:cNvSpPr txBox="1"/>
          <p:nvPr/>
        </p:nvSpPr>
        <p:spPr>
          <a:xfrm>
            <a:off x="15405749" y="3514676"/>
            <a:ext cx="9989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6D8D405-458B-4248-12AF-54ACCE28C57E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9554929" y="2922002"/>
            <a:ext cx="7658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26915B0-194F-5E89-80DF-6F14908307EE}"/>
              </a:ext>
            </a:extLst>
          </p:cNvPr>
          <p:cNvSpPr txBox="1"/>
          <p:nvPr/>
        </p:nvSpPr>
        <p:spPr>
          <a:xfrm>
            <a:off x="7087257" y="2737336"/>
            <a:ext cx="24676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S_AXI_ACLK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577EFC5-1DDA-4247-E3E0-A9D64ADFB7EE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>
          <a:xfrm>
            <a:off x="9553283" y="3132173"/>
            <a:ext cx="7674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5F4F1A-A4B4-8FC8-3034-0F12E3271C39}"/>
              </a:ext>
            </a:extLst>
          </p:cNvPr>
          <p:cNvSpPr txBox="1"/>
          <p:nvPr/>
        </p:nvSpPr>
        <p:spPr>
          <a:xfrm>
            <a:off x="7924800" y="2947507"/>
            <a:ext cx="1628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S_AXI_RESETN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86B2493-7900-334A-65DF-09FA2DCC34AF}"/>
              </a:ext>
            </a:extLst>
          </p:cNvPr>
          <p:cNvSpPr txBox="1"/>
          <p:nvPr/>
        </p:nvSpPr>
        <p:spPr>
          <a:xfrm>
            <a:off x="10320734" y="2737336"/>
            <a:ext cx="60290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F1216A1-C08D-3622-B0F3-8F277865E930}"/>
              </a:ext>
            </a:extLst>
          </p:cNvPr>
          <p:cNvSpPr txBox="1"/>
          <p:nvPr/>
        </p:nvSpPr>
        <p:spPr>
          <a:xfrm>
            <a:off x="10320734" y="2947507"/>
            <a:ext cx="105526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24FFFB6-C53D-3FE5-E353-C7BCDB245047}"/>
              </a:ext>
            </a:extLst>
          </p:cNvPr>
          <p:cNvCxnSpPr>
            <a:cxnSpLocks/>
            <a:stCxn id="169" idx="3"/>
            <a:endCxn id="170" idx="1"/>
          </p:cNvCxnSpPr>
          <p:nvPr/>
        </p:nvCxnSpPr>
        <p:spPr>
          <a:xfrm flipV="1">
            <a:off x="9552437" y="3325651"/>
            <a:ext cx="765008" cy="108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3D1AE02-2993-276C-1CDF-DE28AA18017A}"/>
              </a:ext>
            </a:extLst>
          </p:cNvPr>
          <p:cNvSpPr txBox="1"/>
          <p:nvPr/>
        </p:nvSpPr>
        <p:spPr>
          <a:xfrm>
            <a:off x="8675240" y="3151788"/>
            <a:ext cx="8771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AB7545-A48A-9350-17E5-4B75F92C4A8F}"/>
              </a:ext>
            </a:extLst>
          </p:cNvPr>
          <p:cNvSpPr txBox="1"/>
          <p:nvPr/>
        </p:nvSpPr>
        <p:spPr>
          <a:xfrm>
            <a:off x="10317445" y="3140985"/>
            <a:ext cx="8585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999599-6120-7434-E05A-31275DC8AA46}"/>
              </a:ext>
            </a:extLst>
          </p:cNvPr>
          <p:cNvCxnSpPr>
            <a:cxnSpLocks/>
            <a:stCxn id="176" idx="3"/>
            <a:endCxn id="179" idx="1"/>
          </p:cNvCxnSpPr>
          <p:nvPr/>
        </p:nvCxnSpPr>
        <p:spPr>
          <a:xfrm flipV="1">
            <a:off x="9551615" y="3541315"/>
            <a:ext cx="765806" cy="419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DD8C5C-116B-BF98-4E72-7914450DBFBF}"/>
              </a:ext>
            </a:extLst>
          </p:cNvPr>
          <p:cNvSpPr txBox="1"/>
          <p:nvPr/>
        </p:nvSpPr>
        <p:spPr>
          <a:xfrm>
            <a:off x="7538842" y="3360842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EF431C9-0B6D-93F4-266E-B7D19F8C407F}"/>
              </a:ext>
            </a:extLst>
          </p:cNvPr>
          <p:cNvCxnSpPr>
            <a:cxnSpLocks/>
            <a:stCxn id="178" idx="3"/>
            <a:endCxn id="180" idx="1"/>
          </p:cNvCxnSpPr>
          <p:nvPr/>
        </p:nvCxnSpPr>
        <p:spPr>
          <a:xfrm>
            <a:off x="9549970" y="3751485"/>
            <a:ext cx="767451" cy="508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820703-D899-979C-B9B9-955034674A4F}"/>
              </a:ext>
            </a:extLst>
          </p:cNvPr>
          <p:cNvSpPr txBox="1"/>
          <p:nvPr/>
        </p:nvSpPr>
        <p:spPr>
          <a:xfrm>
            <a:off x="7540036" y="3566819"/>
            <a:ext cx="2009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95B2ACB-D209-9A1C-3611-D1774C77FB84}"/>
              </a:ext>
            </a:extLst>
          </p:cNvPr>
          <p:cNvSpPr txBox="1"/>
          <p:nvPr/>
        </p:nvSpPr>
        <p:spPr>
          <a:xfrm>
            <a:off x="10317421" y="3356649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0EA634-8FEA-5734-DA31-683A9779D722}"/>
              </a:ext>
            </a:extLst>
          </p:cNvPr>
          <p:cNvSpPr txBox="1"/>
          <p:nvPr/>
        </p:nvSpPr>
        <p:spPr>
          <a:xfrm>
            <a:off x="10317421" y="3571899"/>
            <a:ext cx="23400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D45C24D-1C57-D7E8-8B37-75407F124B43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9554629" y="3944963"/>
            <a:ext cx="762792" cy="1150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1F2403F-628E-BDBA-A90A-7A7FBDBA45BD}"/>
              </a:ext>
            </a:extLst>
          </p:cNvPr>
          <p:cNvSpPr txBox="1"/>
          <p:nvPr/>
        </p:nvSpPr>
        <p:spPr>
          <a:xfrm>
            <a:off x="7550371" y="3760297"/>
            <a:ext cx="20042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012DFE-953C-2B8C-D39F-3A25A8000698}"/>
              </a:ext>
            </a:extLst>
          </p:cNvPr>
          <p:cNvSpPr txBox="1"/>
          <p:nvPr/>
        </p:nvSpPr>
        <p:spPr>
          <a:xfrm>
            <a:off x="10317421" y="3771798"/>
            <a:ext cx="24195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2DBFEA-8D84-F433-13A7-FDDC43B20885}"/>
              </a:ext>
            </a:extLst>
          </p:cNvPr>
          <p:cNvCxnSpPr>
            <a:cxnSpLocks/>
            <a:stCxn id="204" idx="3"/>
            <a:endCxn id="205" idx="1"/>
          </p:cNvCxnSpPr>
          <p:nvPr/>
        </p:nvCxnSpPr>
        <p:spPr>
          <a:xfrm>
            <a:off x="9554754" y="4157815"/>
            <a:ext cx="762667" cy="859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6733BDA-ED13-942A-AE22-3A17ABAED673}"/>
              </a:ext>
            </a:extLst>
          </p:cNvPr>
          <p:cNvSpPr txBox="1"/>
          <p:nvPr/>
        </p:nvSpPr>
        <p:spPr>
          <a:xfrm>
            <a:off x="7541981" y="397314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D4198B-4D04-E328-630E-25D63D0E82ED}"/>
              </a:ext>
            </a:extLst>
          </p:cNvPr>
          <p:cNvSpPr txBox="1"/>
          <p:nvPr/>
        </p:nvSpPr>
        <p:spPr>
          <a:xfrm>
            <a:off x="10317421" y="3981739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84866D-4C35-3502-CD76-EC0FDB58F6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>
            <a:off x="9558727" y="4382315"/>
            <a:ext cx="766641" cy="165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BFB9D91-AE72-C482-89F1-FD5711A38342}"/>
              </a:ext>
            </a:extLst>
          </p:cNvPr>
          <p:cNvSpPr txBox="1"/>
          <p:nvPr/>
        </p:nvSpPr>
        <p:spPr>
          <a:xfrm>
            <a:off x="7545954" y="419764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EA3E96A-AD5A-5EC0-EB02-94283023009D}"/>
              </a:ext>
            </a:extLst>
          </p:cNvPr>
          <p:cNvSpPr txBox="1"/>
          <p:nvPr/>
        </p:nvSpPr>
        <p:spPr>
          <a:xfrm>
            <a:off x="10325368" y="4199307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ACB64AD-2FBD-BB2B-36C9-451C519DFD56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 flipV="1">
            <a:off x="9559562" y="4612941"/>
            <a:ext cx="765806" cy="1290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820D2CF-2797-6963-263E-5C85C0DEA6FC}"/>
              </a:ext>
            </a:extLst>
          </p:cNvPr>
          <p:cNvSpPr txBox="1"/>
          <p:nvPr/>
        </p:nvSpPr>
        <p:spPr>
          <a:xfrm>
            <a:off x="7546789" y="4441181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EBFB762-9D3C-BB22-DFC4-FC969C8E32D4}"/>
              </a:ext>
            </a:extLst>
          </p:cNvPr>
          <p:cNvSpPr txBox="1"/>
          <p:nvPr/>
        </p:nvSpPr>
        <p:spPr>
          <a:xfrm>
            <a:off x="10325368" y="4428275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DD012A4-03A1-077F-C22E-24554049B3EE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 flipV="1">
            <a:off x="9559562" y="4829741"/>
            <a:ext cx="778027" cy="351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A6F3090-B883-9E70-459A-1F6B8C56BAD6}"/>
              </a:ext>
            </a:extLst>
          </p:cNvPr>
          <p:cNvSpPr txBox="1"/>
          <p:nvPr/>
        </p:nvSpPr>
        <p:spPr>
          <a:xfrm>
            <a:off x="7546789" y="464858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7713709-C494-F6B4-4B99-D66D29793217}"/>
              </a:ext>
            </a:extLst>
          </p:cNvPr>
          <p:cNvSpPr txBox="1"/>
          <p:nvPr/>
        </p:nvSpPr>
        <p:spPr>
          <a:xfrm>
            <a:off x="10337589" y="4645075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3CF5320-7BE0-BB2A-141D-1F2D250608F4}"/>
              </a:ext>
            </a:extLst>
          </p:cNvPr>
          <p:cNvCxnSpPr>
            <a:cxnSpLocks/>
          </p:cNvCxnSpPr>
          <p:nvPr/>
        </p:nvCxnSpPr>
        <p:spPr>
          <a:xfrm>
            <a:off x="9554928" y="2340548"/>
            <a:ext cx="49579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9A93873-FCD2-8174-B5F3-BC067D90507C}"/>
              </a:ext>
            </a:extLst>
          </p:cNvPr>
          <p:cNvSpPr txBox="1"/>
          <p:nvPr/>
        </p:nvSpPr>
        <p:spPr>
          <a:xfrm>
            <a:off x="10071213" y="2173682"/>
            <a:ext cx="50830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9306B79-0086-736B-B02E-F7E2BED03C24}"/>
              </a:ext>
            </a:extLst>
          </p:cNvPr>
          <p:cNvCxnSpPr>
            <a:cxnSpLocks/>
          </p:cNvCxnSpPr>
          <p:nvPr/>
        </p:nvCxnSpPr>
        <p:spPr>
          <a:xfrm>
            <a:off x="12150003" y="1226187"/>
            <a:ext cx="0" cy="93256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826C8D8-0388-6DD3-EE65-618905B999DD}"/>
              </a:ext>
            </a:extLst>
          </p:cNvPr>
          <p:cNvSpPr txBox="1"/>
          <p:nvPr/>
        </p:nvSpPr>
        <p:spPr>
          <a:xfrm>
            <a:off x="11630149" y="1445198"/>
            <a:ext cx="5606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1E3841F-D8A8-222C-879C-71F2E59903FB}"/>
              </a:ext>
            </a:extLst>
          </p:cNvPr>
          <p:cNvCxnSpPr/>
          <p:nvPr/>
        </p:nvCxnSpPr>
        <p:spPr>
          <a:xfrm flipV="1">
            <a:off x="12024563" y="153351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040B93B-AEB1-D434-A334-F73ADE49EF14}"/>
              </a:ext>
            </a:extLst>
          </p:cNvPr>
          <p:cNvCxnSpPr>
            <a:cxnSpLocks/>
          </p:cNvCxnSpPr>
          <p:nvPr/>
        </p:nvCxnSpPr>
        <p:spPr>
          <a:xfrm>
            <a:off x="13595446" y="1306920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C34EB9-EA4C-0D8C-68E8-5BCFE8FE8839}"/>
              </a:ext>
            </a:extLst>
          </p:cNvPr>
          <p:cNvSpPr txBox="1"/>
          <p:nvPr/>
        </p:nvSpPr>
        <p:spPr>
          <a:xfrm>
            <a:off x="12862157" y="1664278"/>
            <a:ext cx="13942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DE6153-BC2C-E5C0-4A58-46FECD851982}"/>
              </a:ext>
            </a:extLst>
          </p:cNvPr>
          <p:cNvCxnSpPr>
            <a:cxnSpLocks/>
          </p:cNvCxnSpPr>
          <p:nvPr/>
        </p:nvCxnSpPr>
        <p:spPr>
          <a:xfrm>
            <a:off x="12856352" y="1341711"/>
            <a:ext cx="0" cy="37887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81A9E447-7B35-E417-284B-5D56B94C66F9}"/>
              </a:ext>
            </a:extLst>
          </p:cNvPr>
          <p:cNvSpPr txBox="1"/>
          <p:nvPr/>
        </p:nvSpPr>
        <p:spPr>
          <a:xfrm>
            <a:off x="12117143" y="1647362"/>
            <a:ext cx="14510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9D34124-32D1-2BCF-9377-44F43048C33F}"/>
              </a:ext>
            </a:extLst>
          </p:cNvPr>
          <p:cNvSpPr txBox="1"/>
          <p:nvPr/>
        </p:nvSpPr>
        <p:spPr>
          <a:xfrm>
            <a:off x="11388234" y="2244313"/>
            <a:ext cx="14510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4821B74-9581-2935-F2B5-9C081A1F730A}"/>
              </a:ext>
            </a:extLst>
          </p:cNvPr>
          <p:cNvSpPr txBox="1"/>
          <p:nvPr/>
        </p:nvSpPr>
        <p:spPr>
          <a:xfrm>
            <a:off x="10815945" y="7904968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ABA635C-FFF9-261D-F084-668157CF016A}"/>
              </a:ext>
            </a:extLst>
          </p:cNvPr>
          <p:cNvSpPr txBox="1"/>
          <p:nvPr/>
        </p:nvSpPr>
        <p:spPr>
          <a:xfrm>
            <a:off x="10351230" y="7901806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5BE22AA-CDE2-F48D-65C0-245EBEE1CEE4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8149135" y="8761067"/>
            <a:ext cx="21951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29F5206-547C-D4CA-3C56-E26CE3BE2C08}"/>
              </a:ext>
            </a:extLst>
          </p:cNvPr>
          <p:cNvCxnSpPr>
            <a:cxnSpLocks/>
            <a:endCxn id="377" idx="1"/>
          </p:cNvCxnSpPr>
          <p:nvPr/>
        </p:nvCxnSpPr>
        <p:spPr>
          <a:xfrm>
            <a:off x="8168206" y="8936490"/>
            <a:ext cx="20044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03C25C5-DC9A-5E15-9753-D3D75953104F}"/>
              </a:ext>
            </a:extLst>
          </p:cNvPr>
          <p:cNvSpPr txBox="1"/>
          <p:nvPr/>
        </p:nvSpPr>
        <p:spPr>
          <a:xfrm>
            <a:off x="8368654" y="8576401"/>
            <a:ext cx="8059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706373D-D0E1-C3E2-A2AA-70649E11BDA9}"/>
              </a:ext>
            </a:extLst>
          </p:cNvPr>
          <p:cNvSpPr txBox="1"/>
          <p:nvPr/>
        </p:nvSpPr>
        <p:spPr>
          <a:xfrm>
            <a:off x="8368653" y="8751824"/>
            <a:ext cx="15000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5FB8FD9-A7DD-BAC9-F985-6E9F54BFD2DD}"/>
              </a:ext>
            </a:extLst>
          </p:cNvPr>
          <p:cNvSpPr txBox="1"/>
          <p:nvPr/>
        </p:nvSpPr>
        <p:spPr>
          <a:xfrm>
            <a:off x="15725158" y="7448163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03334D9-078A-539D-1AF5-A8A3768FA167}"/>
              </a:ext>
            </a:extLst>
          </p:cNvPr>
          <p:cNvSpPr txBox="1"/>
          <p:nvPr/>
        </p:nvSpPr>
        <p:spPr>
          <a:xfrm>
            <a:off x="15044890" y="7460084"/>
            <a:ext cx="948074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BF28786-F8B3-CFE0-6EE3-638B4770C197}"/>
              </a:ext>
            </a:extLst>
          </p:cNvPr>
          <p:cNvCxnSpPr/>
          <p:nvPr/>
        </p:nvCxnSpPr>
        <p:spPr>
          <a:xfrm>
            <a:off x="15487329" y="7712037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31587DE-00AD-274D-1B86-9F5042348786}"/>
              </a:ext>
            </a:extLst>
          </p:cNvPr>
          <p:cNvCxnSpPr>
            <a:cxnSpLocks/>
          </p:cNvCxnSpPr>
          <p:nvPr/>
        </p:nvCxnSpPr>
        <p:spPr>
          <a:xfrm>
            <a:off x="16251232" y="7737530"/>
            <a:ext cx="0" cy="14064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1333FCE0-88E4-673D-AC4A-EFDBC22BE78C}"/>
              </a:ext>
            </a:extLst>
          </p:cNvPr>
          <p:cNvSpPr txBox="1"/>
          <p:nvPr/>
        </p:nvSpPr>
        <p:spPr>
          <a:xfrm>
            <a:off x="15416196" y="9044774"/>
            <a:ext cx="1892359" cy="6437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slv_reg13[9:0]</a:t>
            </a:r>
          </a:p>
          <a:p>
            <a:pPr algn="ctr"/>
            <a:endParaRPr lang="en-US" sz="18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982CC9-5684-5AC1-F369-C2105E0A6FB0}"/>
              </a:ext>
            </a:extLst>
          </p:cNvPr>
          <p:cNvSpPr txBox="1"/>
          <p:nvPr/>
        </p:nvSpPr>
        <p:spPr>
          <a:xfrm>
            <a:off x="14703169" y="8693772"/>
            <a:ext cx="165065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slv_reg12[9:0]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A05C1AF-089C-7676-98D0-381F5F25AD14}"/>
              </a:ext>
            </a:extLst>
          </p:cNvPr>
          <p:cNvCxnSpPr/>
          <p:nvPr/>
        </p:nvCxnSpPr>
        <p:spPr>
          <a:xfrm flipV="1">
            <a:off x="15403989" y="808098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12F5346-4572-E117-1318-A7A204E0C58E}"/>
              </a:ext>
            </a:extLst>
          </p:cNvPr>
          <p:cNvCxnSpPr/>
          <p:nvPr/>
        </p:nvCxnSpPr>
        <p:spPr>
          <a:xfrm flipV="1">
            <a:off x="16142942" y="8113984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66160951-0D07-4987-8B53-793E6C16EF0F}"/>
              </a:ext>
            </a:extLst>
          </p:cNvPr>
          <p:cNvSpPr txBox="1"/>
          <p:nvPr/>
        </p:nvSpPr>
        <p:spPr>
          <a:xfrm>
            <a:off x="13698000" y="1622942"/>
            <a:ext cx="1782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2DB5130-38AE-3FD0-9764-AE407668CA0C}"/>
              </a:ext>
            </a:extLst>
          </p:cNvPr>
          <p:cNvSpPr txBox="1"/>
          <p:nvPr/>
        </p:nvSpPr>
        <p:spPr>
          <a:xfrm>
            <a:off x="15105304" y="1606008"/>
            <a:ext cx="1782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FBFD1451-D625-0C8A-38C3-44C59E227668}"/>
              </a:ext>
            </a:extLst>
          </p:cNvPr>
          <p:cNvCxnSpPr>
            <a:cxnSpLocks/>
          </p:cNvCxnSpPr>
          <p:nvPr/>
        </p:nvCxnSpPr>
        <p:spPr>
          <a:xfrm>
            <a:off x="10567480" y="1271163"/>
            <a:ext cx="12320" cy="3606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AEDD136C-C729-4EE1-D574-952F9E31E04C}"/>
              </a:ext>
            </a:extLst>
          </p:cNvPr>
          <p:cNvSpPr txBox="1"/>
          <p:nvPr/>
        </p:nvSpPr>
        <p:spPr>
          <a:xfrm>
            <a:off x="9844657" y="1613132"/>
            <a:ext cx="137386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EE656527-986D-3B87-5A0C-DE242033A583}"/>
              </a:ext>
            </a:extLst>
          </p:cNvPr>
          <p:cNvCxnSpPr>
            <a:cxnSpLocks/>
          </p:cNvCxnSpPr>
          <p:nvPr/>
        </p:nvCxnSpPr>
        <p:spPr>
          <a:xfrm>
            <a:off x="14620204" y="1331488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969C03FA-9182-2AB9-D8CB-F50EAF9519D7}"/>
              </a:ext>
            </a:extLst>
          </p:cNvPr>
          <p:cNvCxnSpPr>
            <a:cxnSpLocks/>
          </p:cNvCxnSpPr>
          <p:nvPr/>
        </p:nvCxnSpPr>
        <p:spPr>
          <a:xfrm>
            <a:off x="15913800" y="1331488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6081B0C3-03B4-C86B-C5A9-A527B5F4871A}"/>
              </a:ext>
            </a:extLst>
          </p:cNvPr>
          <p:cNvCxnSpPr>
            <a:cxnSpLocks/>
          </p:cNvCxnSpPr>
          <p:nvPr/>
        </p:nvCxnSpPr>
        <p:spPr>
          <a:xfrm>
            <a:off x="4724400" y="2590800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A5C8D46A-BFFD-D3EC-3C3D-4F15D6798FC5}"/>
              </a:ext>
            </a:extLst>
          </p:cNvPr>
          <p:cNvCxnSpPr/>
          <p:nvPr/>
        </p:nvCxnSpPr>
        <p:spPr>
          <a:xfrm flipV="1">
            <a:off x="5442531" y="2449737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3882ED7A-372C-6951-18CA-362FD327D447}"/>
              </a:ext>
            </a:extLst>
          </p:cNvPr>
          <p:cNvSpPr txBox="1"/>
          <p:nvPr/>
        </p:nvSpPr>
        <p:spPr>
          <a:xfrm>
            <a:off x="5330470" y="2155882"/>
            <a:ext cx="84173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32x32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B9AA6F21-437D-049D-ADE3-7590850E535E}"/>
              </a:ext>
            </a:extLst>
          </p:cNvPr>
          <p:cNvSpPr txBox="1"/>
          <p:nvPr/>
        </p:nvSpPr>
        <p:spPr>
          <a:xfrm>
            <a:off x="6019799" y="2378617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slv_reg0</a:t>
            </a:r>
            <a:r>
              <a:rPr lang="en-US" sz="1800" dirty="0">
                <a:sym typeface="Wingdings" panose="05000000000000000000" pitchFamily="2" charset="2"/>
              </a:rPr>
              <a:t>31[31..0]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4103-B1F8-A8AD-3AF3-74540CF1D615}"/>
              </a:ext>
            </a:extLst>
          </p:cNvPr>
          <p:cNvSpPr txBox="1"/>
          <p:nvPr/>
        </p:nvSpPr>
        <p:spPr>
          <a:xfrm>
            <a:off x="11154601" y="853639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slv_reg4[9:0]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CC29-23FB-0DE7-49A5-42E147750EDF}"/>
              </a:ext>
            </a:extLst>
          </p:cNvPr>
          <p:cNvSpPr txBox="1"/>
          <p:nvPr/>
        </p:nvSpPr>
        <p:spPr>
          <a:xfrm>
            <a:off x="9777385" y="864266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slv_reg17[0]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0D4F5-1F79-79AC-7B0C-7DDE026A2576}"/>
              </a:ext>
            </a:extLst>
          </p:cNvPr>
          <p:cNvSpPr txBox="1"/>
          <p:nvPr/>
        </p:nvSpPr>
        <p:spPr>
          <a:xfrm>
            <a:off x="12026294" y="1039125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slv_reg7[0]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449A4-2BCB-FDFF-48AD-A984A208D458}"/>
              </a:ext>
            </a:extLst>
          </p:cNvPr>
          <p:cNvSpPr txBox="1"/>
          <p:nvPr/>
        </p:nvSpPr>
        <p:spPr>
          <a:xfrm>
            <a:off x="12822808" y="851701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slv_reg16[0]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54C55-323D-0EF5-39F2-F3A3BD24102C}"/>
              </a:ext>
            </a:extLst>
          </p:cNvPr>
          <p:cNvSpPr txBox="1"/>
          <p:nvPr/>
        </p:nvSpPr>
        <p:spPr>
          <a:xfrm>
            <a:off x="13760292" y="1024280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slv_reg14[0]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1FBCC-DF57-0C08-3F37-0AC292469423}"/>
              </a:ext>
            </a:extLst>
          </p:cNvPr>
          <p:cNvSpPr txBox="1"/>
          <p:nvPr/>
        </p:nvSpPr>
        <p:spPr>
          <a:xfrm>
            <a:off x="14884488" y="839614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slv_reg15[0]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05618624-A767-70BA-AA5C-D3A52D301573}"/>
              </a:ext>
            </a:extLst>
          </p:cNvPr>
          <p:cNvSpPr/>
          <p:nvPr/>
        </p:nvSpPr>
        <p:spPr>
          <a:xfrm>
            <a:off x="3745591" y="2057399"/>
            <a:ext cx="1220150" cy="2490919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8F3D9-6088-139F-BBA8-58A26BF7CB89}"/>
              </a:ext>
            </a:extLst>
          </p:cNvPr>
          <p:cNvSpPr txBox="1"/>
          <p:nvPr/>
        </p:nvSpPr>
        <p:spPr>
          <a:xfrm>
            <a:off x="3657600" y="2109715"/>
            <a:ext cx="14478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axi_lite</a:t>
            </a:r>
            <a:endParaRPr lang="en-US" sz="2400" b="1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6A3EAEB0-D880-E49F-7525-985802E694B7}"/>
              </a:ext>
            </a:extLst>
          </p:cNvPr>
          <p:cNvSpPr/>
          <p:nvPr/>
        </p:nvSpPr>
        <p:spPr>
          <a:xfrm>
            <a:off x="3352800" y="304800"/>
            <a:ext cx="14859000" cy="102594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748931-67E8-6EFA-0577-E81214C8F8D8}"/>
              </a:ext>
            </a:extLst>
          </p:cNvPr>
          <p:cNvCxnSpPr>
            <a:cxnSpLocks/>
          </p:cNvCxnSpPr>
          <p:nvPr/>
        </p:nvCxnSpPr>
        <p:spPr>
          <a:xfrm flipV="1">
            <a:off x="4757727" y="2947507"/>
            <a:ext cx="1203101" cy="408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BDA73-18CE-6984-62AA-132AF51843AF}"/>
              </a:ext>
            </a:extLst>
          </p:cNvPr>
          <p:cNvCxnSpPr>
            <a:cxnSpLocks/>
          </p:cNvCxnSpPr>
          <p:nvPr/>
        </p:nvCxnSpPr>
        <p:spPr>
          <a:xfrm flipV="1">
            <a:off x="4732447" y="3354606"/>
            <a:ext cx="1203101" cy="408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EC551E-FE9F-8502-B6B5-B23C08BB083B}"/>
              </a:ext>
            </a:extLst>
          </p:cNvPr>
          <p:cNvSpPr txBox="1"/>
          <p:nvPr/>
        </p:nvSpPr>
        <p:spPr>
          <a:xfrm>
            <a:off x="5960828" y="2747978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S_AXI_ACLK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34D8F-CB48-0DA0-C1E0-CC30B48A9FEF}"/>
              </a:ext>
            </a:extLst>
          </p:cNvPr>
          <p:cNvSpPr txBox="1"/>
          <p:nvPr/>
        </p:nvSpPr>
        <p:spPr>
          <a:xfrm>
            <a:off x="5924390" y="3153434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S_AXI_RESETN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C55C8-AD49-1F87-821D-BF46580AC88A}"/>
              </a:ext>
            </a:extLst>
          </p:cNvPr>
          <p:cNvSpPr txBox="1"/>
          <p:nvPr/>
        </p:nvSpPr>
        <p:spPr>
          <a:xfrm>
            <a:off x="2819400" y="393870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my_oscope_ip_v2_0.vhd</a:t>
            </a: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B52AA4C0-9DC8-8758-BF22-737EB5A63901}"/>
              </a:ext>
            </a:extLst>
          </p:cNvPr>
          <p:cNvSpPr/>
          <p:nvPr/>
        </p:nvSpPr>
        <p:spPr>
          <a:xfrm>
            <a:off x="381000" y="2071380"/>
            <a:ext cx="2284171" cy="813942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B0025-6486-D453-1CBB-3787A243D69F}"/>
              </a:ext>
            </a:extLst>
          </p:cNvPr>
          <p:cNvSpPr txBox="1"/>
          <p:nvPr/>
        </p:nvSpPr>
        <p:spPr>
          <a:xfrm>
            <a:off x="381000" y="2109715"/>
            <a:ext cx="17526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MicroBlaze</a:t>
            </a:r>
            <a:endParaRPr lang="en-US" sz="2400" b="1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F8B66D5F-022D-2B7B-C8BF-B04C69C2E006}"/>
              </a:ext>
            </a:extLst>
          </p:cNvPr>
          <p:cNvSpPr/>
          <p:nvPr/>
        </p:nvSpPr>
        <p:spPr>
          <a:xfrm>
            <a:off x="660480" y="6096000"/>
            <a:ext cx="1665064" cy="174663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43CB6-2001-0ECB-6DC9-32A2029E555C}"/>
              </a:ext>
            </a:extLst>
          </p:cNvPr>
          <p:cNvSpPr txBox="1"/>
          <p:nvPr/>
        </p:nvSpPr>
        <p:spPr>
          <a:xfrm>
            <a:off x="609600" y="6135511"/>
            <a:ext cx="1284462" cy="4772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lab3.c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A9429147-C95F-077C-0952-1FD850B0F531}"/>
              </a:ext>
            </a:extLst>
          </p:cNvPr>
          <p:cNvSpPr/>
          <p:nvPr/>
        </p:nvSpPr>
        <p:spPr>
          <a:xfrm>
            <a:off x="381000" y="10668000"/>
            <a:ext cx="5638800" cy="75367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D7B39-ADA6-634E-B037-A0204BCC4603}"/>
              </a:ext>
            </a:extLst>
          </p:cNvPr>
          <p:cNvSpPr txBox="1"/>
          <p:nvPr/>
        </p:nvSpPr>
        <p:spPr>
          <a:xfrm>
            <a:off x="839325" y="10820400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axi_uartlite_0@40600000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99001005-961D-6544-453F-7E51341C4CAD}"/>
              </a:ext>
            </a:extLst>
          </p:cNvPr>
          <p:cNvSpPr/>
          <p:nvPr/>
        </p:nvSpPr>
        <p:spPr>
          <a:xfrm>
            <a:off x="179325" y="152401"/>
            <a:ext cx="18066075" cy="1264832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C025E5-E08D-C0FD-76F5-2D93FAA3198F}"/>
              </a:ext>
            </a:extLst>
          </p:cNvPr>
          <p:cNvSpPr txBox="1"/>
          <p:nvPr/>
        </p:nvSpPr>
        <p:spPr>
          <a:xfrm>
            <a:off x="381001" y="346627"/>
            <a:ext cx="259080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Artix</a:t>
            </a:r>
            <a:r>
              <a:rPr lang="en-US" sz="2400" b="1" dirty="0"/>
              <a:t> 7</a:t>
            </a:r>
          </a:p>
          <a:p>
            <a:r>
              <a:rPr lang="en-US" sz="2400" b="1" dirty="0"/>
              <a:t>Design 1 Lab 3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8C89562C-ABE6-8A8B-A770-A59402113323}"/>
              </a:ext>
            </a:extLst>
          </p:cNvPr>
          <p:cNvSpPr/>
          <p:nvPr/>
        </p:nvSpPr>
        <p:spPr>
          <a:xfrm>
            <a:off x="381000" y="12039600"/>
            <a:ext cx="5638800" cy="1138835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76A35253-0866-D783-C088-3662106ED79D}"/>
              </a:ext>
            </a:extLst>
          </p:cNvPr>
          <p:cNvSpPr/>
          <p:nvPr/>
        </p:nvSpPr>
        <p:spPr>
          <a:xfrm>
            <a:off x="6248400" y="12037442"/>
            <a:ext cx="11506200" cy="1138835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4F7645-20A8-992E-B03F-111ABE465895}"/>
              </a:ext>
            </a:extLst>
          </p:cNvPr>
          <p:cNvSpPr txBox="1"/>
          <p:nvPr/>
        </p:nvSpPr>
        <p:spPr>
          <a:xfrm>
            <a:off x="16379223" y="12762180"/>
            <a:ext cx="148605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lab2.xdc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24D339-EEAB-E902-1247-E2316E90D47A}"/>
              </a:ext>
            </a:extLst>
          </p:cNvPr>
          <p:cNvSpPr txBox="1"/>
          <p:nvPr/>
        </p:nvSpPr>
        <p:spPr>
          <a:xfrm>
            <a:off x="3810000" y="12769208"/>
            <a:ext cx="22670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Design_1.xdc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FC5347-5E24-41B5-623C-AAE7490DFBB6}"/>
              </a:ext>
            </a:extLst>
          </p:cNvPr>
          <p:cNvCxnSpPr>
            <a:cxnSpLocks/>
          </p:cNvCxnSpPr>
          <p:nvPr/>
        </p:nvCxnSpPr>
        <p:spPr>
          <a:xfrm flipV="1">
            <a:off x="762000" y="11201400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F1B422-B2A8-4B10-C5BB-208B00803C2B}"/>
              </a:ext>
            </a:extLst>
          </p:cNvPr>
          <p:cNvCxnSpPr>
            <a:cxnSpLocks/>
          </p:cNvCxnSpPr>
          <p:nvPr/>
        </p:nvCxnSpPr>
        <p:spPr>
          <a:xfrm>
            <a:off x="1143000" y="11201400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96DCA2-41B6-F3AC-DA2D-F95804D643FE}"/>
              </a:ext>
            </a:extLst>
          </p:cNvPr>
          <p:cNvSpPr txBox="1"/>
          <p:nvPr/>
        </p:nvSpPr>
        <p:spPr>
          <a:xfrm>
            <a:off x="381000" y="108204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DB036B-EB32-540E-0BEE-FC971743F20E}"/>
              </a:ext>
            </a:extLst>
          </p:cNvPr>
          <p:cNvSpPr txBox="1"/>
          <p:nvPr/>
        </p:nvSpPr>
        <p:spPr>
          <a:xfrm>
            <a:off x="381000" y="122682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51E3-C78D-D11D-FA81-30885C17446D}"/>
              </a:ext>
            </a:extLst>
          </p:cNvPr>
          <p:cNvSpPr txBox="1"/>
          <p:nvPr/>
        </p:nvSpPr>
        <p:spPr>
          <a:xfrm>
            <a:off x="762000" y="122682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A528E3-8B33-616C-9649-1769B50B38C3}"/>
              </a:ext>
            </a:extLst>
          </p:cNvPr>
          <p:cNvSpPr txBox="1"/>
          <p:nvPr/>
        </p:nvSpPr>
        <p:spPr>
          <a:xfrm>
            <a:off x="762000" y="108204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63A946-41CB-9074-740B-2F3F3F8494AC}"/>
              </a:ext>
            </a:extLst>
          </p:cNvPr>
          <p:cNvCxnSpPr>
            <a:cxnSpLocks/>
          </p:cNvCxnSpPr>
          <p:nvPr/>
        </p:nvCxnSpPr>
        <p:spPr>
          <a:xfrm flipV="1">
            <a:off x="3048000" y="3151788"/>
            <a:ext cx="0" cy="75162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C727EF-B3C0-3F89-463B-1660689F4F8A}"/>
              </a:ext>
            </a:extLst>
          </p:cNvPr>
          <p:cNvCxnSpPr>
            <a:cxnSpLocks/>
          </p:cNvCxnSpPr>
          <p:nvPr/>
        </p:nvCxnSpPr>
        <p:spPr>
          <a:xfrm flipH="1">
            <a:off x="2667000" y="3151788"/>
            <a:ext cx="1066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65F4ED-0529-910C-9132-66D96C999331}"/>
              </a:ext>
            </a:extLst>
          </p:cNvPr>
          <p:cNvCxnSpPr>
            <a:cxnSpLocks/>
          </p:cNvCxnSpPr>
          <p:nvPr/>
        </p:nvCxnSpPr>
        <p:spPr>
          <a:xfrm>
            <a:off x="1143000" y="12573000"/>
            <a:ext cx="0" cy="762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7FD37EC-D6F2-A884-59D4-C29E728B636E}"/>
              </a:ext>
            </a:extLst>
          </p:cNvPr>
          <p:cNvCxnSpPr>
            <a:cxnSpLocks/>
          </p:cNvCxnSpPr>
          <p:nvPr/>
        </p:nvCxnSpPr>
        <p:spPr>
          <a:xfrm flipV="1">
            <a:off x="762000" y="12573000"/>
            <a:ext cx="0" cy="8382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A88162C-CD74-6EBB-3E54-CD26F7CBE5EB}"/>
              </a:ext>
            </a:extLst>
          </p:cNvPr>
          <p:cNvSpPr txBox="1"/>
          <p:nvPr/>
        </p:nvSpPr>
        <p:spPr>
          <a:xfrm>
            <a:off x="838200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V18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8A5BF2-DDC6-617A-626C-44014480FA28}"/>
              </a:ext>
            </a:extLst>
          </p:cNvPr>
          <p:cNvSpPr txBox="1"/>
          <p:nvPr/>
        </p:nvSpPr>
        <p:spPr>
          <a:xfrm>
            <a:off x="381000" y="1336190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AA19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485177-C970-FE32-5FBF-C17CDC34000F}"/>
              </a:ext>
            </a:extLst>
          </p:cNvPr>
          <p:cNvCxnSpPr>
            <a:cxnSpLocks/>
          </p:cNvCxnSpPr>
          <p:nvPr/>
        </p:nvCxnSpPr>
        <p:spPr>
          <a:xfrm flipV="1">
            <a:off x="2667000" y="129540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ABF37C-0E16-A1B3-0BC6-E1DE3D83E292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6477000" y="12953874"/>
            <a:ext cx="0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C3E3963-3C89-B8A7-BB4C-E450C72E8167}"/>
              </a:ext>
            </a:extLst>
          </p:cNvPr>
          <p:cNvSpPr txBox="1"/>
          <p:nvPr/>
        </p:nvSpPr>
        <p:spPr>
          <a:xfrm>
            <a:off x="2362200" y="1333396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BF47A4-678F-4A12-9477-4638DFD1928A}"/>
              </a:ext>
            </a:extLst>
          </p:cNvPr>
          <p:cNvSpPr txBox="1"/>
          <p:nvPr/>
        </p:nvSpPr>
        <p:spPr>
          <a:xfrm>
            <a:off x="2971800" y="1332126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62531-AFE7-7544-6514-CA4661B6B088}"/>
              </a:ext>
            </a:extLst>
          </p:cNvPr>
          <p:cNvSpPr txBox="1"/>
          <p:nvPr/>
        </p:nvSpPr>
        <p:spPr>
          <a:xfrm>
            <a:off x="2362200" y="125730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764BE1-0CE3-28A2-F58A-D9DAF35CC69C}"/>
              </a:ext>
            </a:extLst>
          </p:cNvPr>
          <p:cNvSpPr txBox="1"/>
          <p:nvPr/>
        </p:nvSpPr>
        <p:spPr>
          <a:xfrm>
            <a:off x="2895600" y="12573000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CE7009-085E-C576-2BE3-AEDD72015D06}"/>
              </a:ext>
            </a:extLst>
          </p:cNvPr>
          <p:cNvSpPr txBox="1"/>
          <p:nvPr/>
        </p:nvSpPr>
        <p:spPr>
          <a:xfrm>
            <a:off x="61240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B0AC6C-44A8-D4AF-51AA-EC13D30600D4}"/>
              </a:ext>
            </a:extLst>
          </p:cNvPr>
          <p:cNvCxnSpPr>
            <a:cxnSpLocks/>
          </p:cNvCxnSpPr>
          <p:nvPr/>
        </p:nvCxnSpPr>
        <p:spPr>
          <a:xfrm flipV="1">
            <a:off x="3352800" y="129540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547AD56-1B1B-8388-332D-97E4CEF11E0F}"/>
              </a:ext>
            </a:extLst>
          </p:cNvPr>
          <p:cNvSpPr txBox="1"/>
          <p:nvPr/>
        </p:nvSpPr>
        <p:spPr>
          <a:xfrm>
            <a:off x="6057900" y="12584542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8952C2-74AE-E013-7E6F-C7263A60AC48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64770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C4DBCB9-602D-9ABF-1383-63FF04B61D9F}"/>
              </a:ext>
            </a:extLst>
          </p:cNvPr>
          <p:cNvSpPr txBox="1"/>
          <p:nvPr/>
        </p:nvSpPr>
        <p:spPr>
          <a:xfrm>
            <a:off x="6057900" y="9856865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D2642E-30ED-5EB6-9A63-1956B094F2D1}"/>
              </a:ext>
            </a:extLst>
          </p:cNvPr>
          <p:cNvCxnSpPr>
            <a:cxnSpLocks/>
            <a:stCxn id="150" idx="0"/>
            <a:endCxn id="151" idx="2"/>
          </p:cNvCxnSpPr>
          <p:nvPr/>
        </p:nvCxnSpPr>
        <p:spPr>
          <a:xfrm flipV="1">
            <a:off x="6934200" y="12953874"/>
            <a:ext cx="0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D026737-560D-3CEE-8315-7B6D223B0D0F}"/>
              </a:ext>
            </a:extLst>
          </p:cNvPr>
          <p:cNvSpPr txBox="1"/>
          <p:nvPr/>
        </p:nvSpPr>
        <p:spPr>
          <a:xfrm>
            <a:off x="65812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23400E3-3044-1AF4-2ECC-B5028144E33A}"/>
              </a:ext>
            </a:extLst>
          </p:cNvPr>
          <p:cNvSpPr txBox="1"/>
          <p:nvPr/>
        </p:nvSpPr>
        <p:spPr>
          <a:xfrm>
            <a:off x="6515100" y="12584542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reset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0D55CF-165B-6270-96D4-E47B6531204A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69342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FF9387D-8D85-9EAD-6DF7-73D6D4274EA4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V="1">
            <a:off x="7391400" y="12561332"/>
            <a:ext cx="0" cy="69746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27C4403-80C6-BB3D-C0C3-D1E05CBB19D3}"/>
              </a:ext>
            </a:extLst>
          </p:cNvPr>
          <p:cNvSpPr txBox="1"/>
          <p:nvPr/>
        </p:nvSpPr>
        <p:spPr>
          <a:xfrm>
            <a:off x="70384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311339-F61E-7EC0-D328-1E8D56543FCD}"/>
              </a:ext>
            </a:extLst>
          </p:cNvPr>
          <p:cNvSpPr txBox="1"/>
          <p:nvPr/>
        </p:nvSpPr>
        <p:spPr>
          <a:xfrm>
            <a:off x="6858000" y="12192000"/>
            <a:ext cx="10668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FC7F838-B984-7162-B135-D18E893C5160}"/>
              </a:ext>
            </a:extLst>
          </p:cNvPr>
          <p:cNvCxnSpPr>
            <a:cxnSpLocks/>
            <a:stCxn id="156" idx="0"/>
            <a:endCxn id="735" idx="2"/>
          </p:cNvCxnSpPr>
          <p:nvPr/>
        </p:nvCxnSpPr>
        <p:spPr>
          <a:xfrm flipV="1">
            <a:off x="7391400" y="98016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4312B2-F6DA-2194-073D-95435ED3D001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V="1">
            <a:off x="7848600" y="12861541"/>
            <a:ext cx="0" cy="39725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7CFF67F-BFC9-82C0-D210-91B68A56908B}"/>
              </a:ext>
            </a:extLst>
          </p:cNvPr>
          <p:cNvSpPr txBox="1"/>
          <p:nvPr/>
        </p:nvSpPr>
        <p:spPr>
          <a:xfrm>
            <a:off x="74956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E5DED2-4243-E004-550E-DBE75AC35358}"/>
              </a:ext>
            </a:extLst>
          </p:cNvPr>
          <p:cNvSpPr txBox="1"/>
          <p:nvPr/>
        </p:nvSpPr>
        <p:spPr>
          <a:xfrm>
            <a:off x="7315200" y="12584542"/>
            <a:ext cx="1066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ac_adc_sdata</a:t>
            </a:r>
            <a:endParaRPr lang="en-US" sz="1200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D4A2C-2295-2508-22D8-DA7EE6C52522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78486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F1D213-3215-6B58-42F0-3C04F5291B16}"/>
              </a:ext>
            </a:extLst>
          </p:cNvPr>
          <p:cNvCxnSpPr>
            <a:cxnSpLocks/>
            <a:stCxn id="174" idx="0"/>
            <a:endCxn id="184" idx="2"/>
          </p:cNvCxnSpPr>
          <p:nvPr/>
        </p:nvCxnSpPr>
        <p:spPr>
          <a:xfrm flipH="1" flipV="1">
            <a:off x="8277860" y="12480667"/>
            <a:ext cx="2540" cy="77529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51F5205-4165-B6BF-17E4-567A7D3EB8B4}"/>
              </a:ext>
            </a:extLst>
          </p:cNvPr>
          <p:cNvSpPr txBox="1"/>
          <p:nvPr/>
        </p:nvSpPr>
        <p:spPr>
          <a:xfrm>
            <a:off x="7927464" y="1325595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25CBE2C-3BA9-0CCA-42AD-0C2B85F06AC8}"/>
              </a:ext>
            </a:extLst>
          </p:cNvPr>
          <p:cNvSpPr txBox="1"/>
          <p:nvPr/>
        </p:nvSpPr>
        <p:spPr>
          <a:xfrm>
            <a:off x="7706360" y="12203668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ac_dac_sdata</a:t>
            </a:r>
            <a:endParaRPr lang="en-US" sz="1200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8F4DAA0-838B-4168-74BB-ABC4C2427483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277860" y="9813023"/>
            <a:ext cx="0" cy="239064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E51B48C-7ACC-E783-E5B2-B8646418C0B3}"/>
              </a:ext>
            </a:extLst>
          </p:cNvPr>
          <p:cNvCxnSpPr>
            <a:cxnSpLocks/>
            <a:stCxn id="188" idx="0"/>
            <a:endCxn id="189" idx="2"/>
          </p:cNvCxnSpPr>
          <p:nvPr/>
        </p:nvCxnSpPr>
        <p:spPr>
          <a:xfrm flipH="1" flipV="1">
            <a:off x="8720588" y="12951032"/>
            <a:ext cx="1772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6F621D2-601D-6A65-3420-4C2E5787ABE2}"/>
              </a:ext>
            </a:extLst>
          </p:cNvPr>
          <p:cNvSpPr txBox="1"/>
          <p:nvPr/>
        </p:nvSpPr>
        <p:spPr>
          <a:xfrm>
            <a:off x="8369424" y="1325595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B85CD0E-5DF2-35AB-036C-E328471DD857}"/>
              </a:ext>
            </a:extLst>
          </p:cNvPr>
          <p:cNvSpPr txBox="1"/>
          <p:nvPr/>
        </p:nvSpPr>
        <p:spPr>
          <a:xfrm>
            <a:off x="8177621" y="125817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B5027E-410B-C14E-21E6-2AE937AC307B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8720588" y="10207958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40805C6-4870-29E9-37A0-0BBBA0C4168D}"/>
              </a:ext>
            </a:extLst>
          </p:cNvPr>
          <p:cNvCxnSpPr>
            <a:cxnSpLocks/>
            <a:stCxn id="193" idx="0"/>
            <a:endCxn id="194" idx="2"/>
          </p:cNvCxnSpPr>
          <p:nvPr/>
        </p:nvCxnSpPr>
        <p:spPr>
          <a:xfrm flipH="1" flipV="1">
            <a:off x="9169261" y="12573000"/>
            <a:ext cx="1772" cy="68045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A758719-4F08-CCF1-A9C0-442B8F83E25D}"/>
              </a:ext>
            </a:extLst>
          </p:cNvPr>
          <p:cNvSpPr txBox="1"/>
          <p:nvPr/>
        </p:nvSpPr>
        <p:spPr>
          <a:xfrm>
            <a:off x="88180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5E306FD-D399-DFE4-73A1-6702BD06E5C1}"/>
              </a:ext>
            </a:extLst>
          </p:cNvPr>
          <p:cNvSpPr txBox="1"/>
          <p:nvPr/>
        </p:nvSpPr>
        <p:spPr>
          <a:xfrm>
            <a:off x="8626294" y="12203668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BD2F9E2-142C-513C-7C00-1024704F4C39}"/>
              </a:ext>
            </a:extLst>
          </p:cNvPr>
          <p:cNvCxnSpPr>
            <a:cxnSpLocks/>
            <a:stCxn id="194" idx="0"/>
          </p:cNvCxnSpPr>
          <p:nvPr/>
        </p:nvCxnSpPr>
        <p:spPr>
          <a:xfrm flipV="1">
            <a:off x="9169261" y="9818608"/>
            <a:ext cx="0" cy="23850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4141A3-623C-F5CD-7819-42CE79BCB8A1}"/>
              </a:ext>
            </a:extLst>
          </p:cNvPr>
          <p:cNvCxnSpPr>
            <a:cxnSpLocks/>
            <a:stCxn id="198" idx="0"/>
            <a:endCxn id="199" idx="2"/>
          </p:cNvCxnSpPr>
          <p:nvPr/>
        </p:nvCxnSpPr>
        <p:spPr>
          <a:xfrm flipH="1" flipV="1">
            <a:off x="9626461" y="12948526"/>
            <a:ext cx="1772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3EBB7F4-9068-7C55-9369-EEC143208F4A}"/>
              </a:ext>
            </a:extLst>
          </p:cNvPr>
          <p:cNvSpPr txBox="1"/>
          <p:nvPr/>
        </p:nvSpPr>
        <p:spPr>
          <a:xfrm>
            <a:off x="92752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V5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3E7F6D-053A-0B79-47BE-0321B00D9327}"/>
              </a:ext>
            </a:extLst>
          </p:cNvPr>
          <p:cNvSpPr txBox="1"/>
          <p:nvPr/>
        </p:nvSpPr>
        <p:spPr>
          <a:xfrm>
            <a:off x="9083494" y="12579194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sda</a:t>
            </a:r>
            <a:endParaRPr lang="en-US" sz="18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F3B0E96-0858-2908-35DD-145F813069DA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9626461" y="10205452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37E7C-C14C-0F95-FE6E-E2F335C3557B}"/>
              </a:ext>
            </a:extLst>
          </p:cNvPr>
          <p:cNvCxnSpPr>
            <a:cxnSpLocks/>
            <a:stCxn id="215" idx="0"/>
            <a:endCxn id="216" idx="2"/>
          </p:cNvCxnSpPr>
          <p:nvPr/>
        </p:nvCxnSpPr>
        <p:spPr>
          <a:xfrm flipH="1" flipV="1">
            <a:off x="10083661" y="12561332"/>
            <a:ext cx="1772" cy="69212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47CA6482-406C-0D67-BF03-BE3C58F7F61E}"/>
              </a:ext>
            </a:extLst>
          </p:cNvPr>
          <p:cNvSpPr txBox="1"/>
          <p:nvPr/>
        </p:nvSpPr>
        <p:spPr>
          <a:xfrm>
            <a:off x="97324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656900E-1990-C552-2808-4A56FB4DAD3D}"/>
              </a:ext>
            </a:extLst>
          </p:cNvPr>
          <p:cNvSpPr txBox="1"/>
          <p:nvPr/>
        </p:nvSpPr>
        <p:spPr>
          <a:xfrm>
            <a:off x="9540694" y="121920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E50AD74-C22E-40ED-DEE8-F025E74B9590}"/>
              </a:ext>
            </a:extLst>
          </p:cNvPr>
          <p:cNvCxnSpPr>
            <a:cxnSpLocks/>
            <a:stCxn id="216" idx="0"/>
            <a:endCxn id="741" idx="2"/>
          </p:cNvCxnSpPr>
          <p:nvPr/>
        </p:nvCxnSpPr>
        <p:spPr>
          <a:xfrm flipV="1">
            <a:off x="10083661" y="98016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68B9F4A-3DAF-6403-9688-46C86EF99AF4}"/>
              </a:ext>
            </a:extLst>
          </p:cNvPr>
          <p:cNvCxnSpPr>
            <a:cxnSpLocks/>
          </p:cNvCxnSpPr>
          <p:nvPr/>
        </p:nvCxnSpPr>
        <p:spPr>
          <a:xfrm flipV="1">
            <a:off x="11087100" y="12649200"/>
            <a:ext cx="0" cy="60302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4C2528D-398D-E1DA-5EBA-DC378F81DFAF}"/>
              </a:ext>
            </a:extLst>
          </p:cNvPr>
          <p:cNvSpPr txBox="1"/>
          <p:nvPr/>
        </p:nvSpPr>
        <p:spPr>
          <a:xfrm>
            <a:off x="10515600" y="1318245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T1 AB3</a:t>
            </a:r>
          </a:p>
          <a:p>
            <a:pPr algn="ctr"/>
            <a:r>
              <a:rPr lang="en-US" sz="1600" dirty="0"/>
              <a:t>AA1 W1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AEEC675-174D-E545-06C4-DBE19B594402}"/>
              </a:ext>
            </a:extLst>
          </p:cNvPr>
          <p:cNvSpPr txBox="1"/>
          <p:nvPr/>
        </p:nvSpPr>
        <p:spPr>
          <a:xfrm>
            <a:off x="10481346" y="12274035"/>
            <a:ext cx="11843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</a:t>
            </a:r>
            <a:r>
              <a:rPr lang="en-US" sz="1800" dirty="0"/>
              <a:t>[3:0]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1936B3F-76EF-B675-B874-F4DF19C50326}"/>
              </a:ext>
            </a:extLst>
          </p:cNvPr>
          <p:cNvCxnSpPr>
            <a:cxnSpLocks/>
            <a:stCxn id="221" idx="0"/>
            <a:endCxn id="742" idx="2"/>
          </p:cNvCxnSpPr>
          <p:nvPr/>
        </p:nvCxnSpPr>
        <p:spPr>
          <a:xfrm flipV="1">
            <a:off x="11073532" y="9883679"/>
            <a:ext cx="18033" cy="239035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FD8BB2D-6569-0E13-5AC6-F2B0F16ABA5F}"/>
              </a:ext>
            </a:extLst>
          </p:cNvPr>
          <p:cNvSpPr txBox="1"/>
          <p:nvPr/>
        </p:nvSpPr>
        <p:spPr>
          <a:xfrm>
            <a:off x="11582400" y="12274035"/>
            <a:ext cx="13491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tmdsb</a:t>
            </a:r>
            <a:r>
              <a:rPr lang="en-US" sz="1800" dirty="0"/>
              <a:t>[3:0]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BE919EE-A231-4B44-3A7F-3759770FFF17}"/>
              </a:ext>
            </a:extLst>
          </p:cNvPr>
          <p:cNvCxnSpPr>
            <a:cxnSpLocks/>
            <a:endCxn id="743" idx="2"/>
          </p:cNvCxnSpPr>
          <p:nvPr/>
        </p:nvCxnSpPr>
        <p:spPr>
          <a:xfrm flipH="1" flipV="1">
            <a:off x="12275027" y="9883679"/>
            <a:ext cx="793" cy="238452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CEEE281-FEB3-CE31-EDF9-29B6C11200D7}"/>
              </a:ext>
            </a:extLst>
          </p:cNvPr>
          <p:cNvCxnSpPr>
            <a:cxnSpLocks/>
            <a:stCxn id="262" idx="0"/>
            <a:endCxn id="263" idx="2"/>
          </p:cNvCxnSpPr>
          <p:nvPr/>
        </p:nvCxnSpPr>
        <p:spPr>
          <a:xfrm flipH="1" flipV="1">
            <a:off x="13279888" y="12945684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2CED3A7-BEE2-175A-8F8E-14121BC619E1}"/>
              </a:ext>
            </a:extLst>
          </p:cNvPr>
          <p:cNvSpPr txBox="1"/>
          <p:nvPr/>
        </p:nvSpPr>
        <p:spPr>
          <a:xfrm>
            <a:off x="12928600" y="1325061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F15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C7B14-A633-8F38-3C9D-88E343C75D8D}"/>
              </a:ext>
            </a:extLst>
          </p:cNvPr>
          <p:cNvSpPr txBox="1"/>
          <p:nvPr/>
        </p:nvSpPr>
        <p:spPr>
          <a:xfrm>
            <a:off x="12736921" y="1257635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up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52844FF-BE99-7A23-66E4-6D622EACCE28}"/>
              </a:ext>
            </a:extLst>
          </p:cNvPr>
          <p:cNvCxnSpPr>
            <a:cxnSpLocks/>
            <a:stCxn id="263" idx="0"/>
          </p:cNvCxnSpPr>
          <p:nvPr/>
        </p:nvCxnSpPr>
        <p:spPr>
          <a:xfrm flipV="1">
            <a:off x="13279888" y="10202610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22D3073-4D6F-9ACE-C863-EBECDA5AD02B}"/>
              </a:ext>
            </a:extLst>
          </p:cNvPr>
          <p:cNvCxnSpPr>
            <a:cxnSpLocks/>
            <a:stCxn id="267" idx="0"/>
            <a:endCxn id="268" idx="2"/>
          </p:cNvCxnSpPr>
          <p:nvPr/>
        </p:nvCxnSpPr>
        <p:spPr>
          <a:xfrm flipH="1" flipV="1">
            <a:off x="13693236" y="12496800"/>
            <a:ext cx="1648" cy="74229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1A468AE-DD07-ACCD-BB39-29D6AA21A2B1}"/>
              </a:ext>
            </a:extLst>
          </p:cNvPr>
          <p:cNvSpPr txBox="1"/>
          <p:nvPr/>
        </p:nvSpPr>
        <p:spPr>
          <a:xfrm>
            <a:off x="133419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C22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F7EA657-36F8-2FAB-81AA-3244FACCE2FB}"/>
              </a:ext>
            </a:extLst>
          </p:cNvPr>
          <p:cNvSpPr txBox="1"/>
          <p:nvPr/>
        </p:nvSpPr>
        <p:spPr>
          <a:xfrm>
            <a:off x="13150269" y="12127468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left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E139554-069D-D5D3-797C-B6A8B4B86C96}"/>
              </a:ext>
            </a:extLst>
          </p:cNvPr>
          <p:cNvCxnSpPr>
            <a:cxnSpLocks/>
            <a:stCxn id="268" idx="0"/>
            <a:endCxn id="745" idx="2"/>
          </p:cNvCxnSpPr>
          <p:nvPr/>
        </p:nvCxnSpPr>
        <p:spPr>
          <a:xfrm flipV="1">
            <a:off x="13693236" y="9737112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79D808D-CA04-FF11-2687-0F29DEA4CB11}"/>
              </a:ext>
            </a:extLst>
          </p:cNvPr>
          <p:cNvCxnSpPr>
            <a:cxnSpLocks/>
            <a:stCxn id="274" idx="0"/>
            <a:endCxn id="275" idx="2"/>
          </p:cNvCxnSpPr>
          <p:nvPr/>
        </p:nvCxnSpPr>
        <p:spPr>
          <a:xfrm flipH="1" flipV="1">
            <a:off x="14150436" y="12934167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0B9BEB2-AEE6-7B9F-DB7E-8FA68613719D}"/>
              </a:ext>
            </a:extLst>
          </p:cNvPr>
          <p:cNvSpPr txBox="1"/>
          <p:nvPr/>
        </p:nvSpPr>
        <p:spPr>
          <a:xfrm>
            <a:off x="137991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D22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5BE6455-91F7-E5F1-4ADC-2D9798996687}"/>
              </a:ext>
            </a:extLst>
          </p:cNvPr>
          <p:cNvSpPr txBox="1"/>
          <p:nvPr/>
        </p:nvSpPr>
        <p:spPr>
          <a:xfrm>
            <a:off x="13607469" y="1256483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down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58268F5-1527-38C7-D340-D150BF3E1FA8}"/>
              </a:ext>
            </a:extLst>
          </p:cNvPr>
          <p:cNvCxnSpPr>
            <a:cxnSpLocks/>
            <a:stCxn id="275" idx="0"/>
          </p:cNvCxnSpPr>
          <p:nvPr/>
        </p:nvCxnSpPr>
        <p:spPr>
          <a:xfrm flipV="1">
            <a:off x="14150436" y="10191093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BA9B5C9-C07E-4E0F-3521-B45CCA9A1874}"/>
              </a:ext>
            </a:extLst>
          </p:cNvPr>
          <p:cNvCxnSpPr>
            <a:cxnSpLocks/>
            <a:stCxn id="279" idx="0"/>
            <a:endCxn id="280" idx="2"/>
          </p:cNvCxnSpPr>
          <p:nvPr/>
        </p:nvCxnSpPr>
        <p:spPr>
          <a:xfrm flipH="1" flipV="1">
            <a:off x="14607636" y="12485132"/>
            <a:ext cx="1648" cy="75396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AAC75CA-700E-72EF-D2CE-218AA6C16BBB}"/>
              </a:ext>
            </a:extLst>
          </p:cNvPr>
          <p:cNvSpPr txBox="1"/>
          <p:nvPr/>
        </p:nvSpPr>
        <p:spPr>
          <a:xfrm>
            <a:off x="142563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D14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573374C-CCBA-430D-FD4B-6A23E330A19C}"/>
              </a:ext>
            </a:extLst>
          </p:cNvPr>
          <p:cNvSpPr txBox="1"/>
          <p:nvPr/>
        </p:nvSpPr>
        <p:spPr>
          <a:xfrm>
            <a:off x="14064669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right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E9F4D22-22E5-9E0E-C6AD-B2C1921ADD0C}"/>
              </a:ext>
            </a:extLst>
          </p:cNvPr>
          <p:cNvCxnSpPr>
            <a:cxnSpLocks/>
            <a:stCxn id="280" idx="0"/>
            <a:endCxn id="747" idx="2"/>
          </p:cNvCxnSpPr>
          <p:nvPr/>
        </p:nvCxnSpPr>
        <p:spPr>
          <a:xfrm flipV="1">
            <a:off x="14607636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0197FA-C46A-0E39-5269-07A3FF4E343C}"/>
              </a:ext>
            </a:extLst>
          </p:cNvPr>
          <p:cNvCxnSpPr>
            <a:cxnSpLocks/>
            <a:stCxn id="284" idx="0"/>
            <a:endCxn id="285" idx="2"/>
          </p:cNvCxnSpPr>
          <p:nvPr/>
        </p:nvCxnSpPr>
        <p:spPr>
          <a:xfrm flipH="1" flipV="1">
            <a:off x="15064836" y="12934167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AFC2FAA-E223-C6EC-628F-EDD1C5FDBE04}"/>
              </a:ext>
            </a:extLst>
          </p:cNvPr>
          <p:cNvSpPr txBox="1"/>
          <p:nvPr/>
        </p:nvSpPr>
        <p:spPr>
          <a:xfrm>
            <a:off x="147135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E22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6A4F8BD-BD30-44BB-25E2-D6D3F954D6EB}"/>
              </a:ext>
            </a:extLst>
          </p:cNvPr>
          <p:cNvSpPr txBox="1"/>
          <p:nvPr/>
        </p:nvSpPr>
        <p:spPr>
          <a:xfrm>
            <a:off x="14521869" y="1256483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ch1_enb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F77B5B-3FB5-00AD-A3A8-96F18F559CF7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15064836" y="10191093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A22F471-C57D-9A4E-D429-D029F3218CD6}"/>
              </a:ext>
            </a:extLst>
          </p:cNvPr>
          <p:cNvCxnSpPr>
            <a:cxnSpLocks/>
            <a:stCxn id="289" idx="0"/>
            <a:endCxn id="290" idx="2"/>
          </p:cNvCxnSpPr>
          <p:nvPr/>
        </p:nvCxnSpPr>
        <p:spPr>
          <a:xfrm flipH="1" flipV="1">
            <a:off x="15496636" y="12485132"/>
            <a:ext cx="1648" cy="75111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F947DF53-513D-F419-9194-B9BDC865EBAA}"/>
              </a:ext>
            </a:extLst>
          </p:cNvPr>
          <p:cNvSpPr txBox="1"/>
          <p:nvPr/>
        </p:nvSpPr>
        <p:spPr>
          <a:xfrm>
            <a:off x="15145348" y="13236251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F21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C3C415E-C064-1411-A10A-E714A5AFB91A}"/>
              </a:ext>
            </a:extLst>
          </p:cNvPr>
          <p:cNvSpPr txBox="1"/>
          <p:nvPr/>
        </p:nvSpPr>
        <p:spPr>
          <a:xfrm>
            <a:off x="14953669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ch2_enb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BDC0C38-CCA1-A33C-5000-10985C1CDCDB}"/>
              </a:ext>
            </a:extLst>
          </p:cNvPr>
          <p:cNvCxnSpPr>
            <a:cxnSpLocks/>
            <a:stCxn id="290" idx="0"/>
            <a:endCxn id="749" idx="2"/>
          </p:cNvCxnSpPr>
          <p:nvPr/>
        </p:nvCxnSpPr>
        <p:spPr>
          <a:xfrm flipV="1">
            <a:off x="15496636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E38BBF4-B2A7-EDA1-CD95-6FFDA9F68114}"/>
              </a:ext>
            </a:extLst>
          </p:cNvPr>
          <p:cNvCxnSpPr>
            <a:cxnSpLocks/>
            <a:stCxn id="294" idx="0"/>
            <a:endCxn id="295" idx="2"/>
          </p:cNvCxnSpPr>
          <p:nvPr/>
        </p:nvCxnSpPr>
        <p:spPr>
          <a:xfrm flipH="1" flipV="1">
            <a:off x="15953836" y="12931325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160D7BB-12EB-8AD8-FF0E-B3B64AE31222}"/>
              </a:ext>
            </a:extLst>
          </p:cNvPr>
          <p:cNvSpPr txBox="1"/>
          <p:nvPr/>
        </p:nvSpPr>
        <p:spPr>
          <a:xfrm>
            <a:off x="15602548" y="13236251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G21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0B7ECDA-4D3B-6976-733D-CA91D68C24A6}"/>
              </a:ext>
            </a:extLst>
          </p:cNvPr>
          <p:cNvSpPr txBox="1"/>
          <p:nvPr/>
        </p:nvSpPr>
        <p:spPr>
          <a:xfrm>
            <a:off x="15410869" y="12561993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B1A9B76-5B50-7C85-94D4-A2C83CCE110C}"/>
              </a:ext>
            </a:extLst>
          </p:cNvPr>
          <p:cNvCxnSpPr>
            <a:cxnSpLocks/>
            <a:stCxn id="295" idx="0"/>
          </p:cNvCxnSpPr>
          <p:nvPr/>
        </p:nvCxnSpPr>
        <p:spPr>
          <a:xfrm flipV="1">
            <a:off x="15953836" y="10188251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19976435-7FA9-4108-593E-49BE5FEBD93F}"/>
              </a:ext>
            </a:extLst>
          </p:cNvPr>
          <p:cNvCxnSpPr>
            <a:cxnSpLocks/>
            <a:stCxn id="304" idx="0"/>
            <a:endCxn id="305" idx="2"/>
          </p:cNvCxnSpPr>
          <p:nvPr/>
        </p:nvCxnSpPr>
        <p:spPr>
          <a:xfrm flipH="1" flipV="1">
            <a:off x="16394593" y="12485132"/>
            <a:ext cx="1648" cy="7466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E0445FD2-4695-FD83-A12C-E46D91C308C4}"/>
              </a:ext>
            </a:extLst>
          </p:cNvPr>
          <p:cNvSpPr txBox="1"/>
          <p:nvPr/>
        </p:nvSpPr>
        <p:spPr>
          <a:xfrm>
            <a:off x="16043305" y="13231735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G22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055B191-6927-120C-C875-E82342212C0F}"/>
              </a:ext>
            </a:extLst>
          </p:cNvPr>
          <p:cNvSpPr txBox="1"/>
          <p:nvPr/>
        </p:nvSpPr>
        <p:spPr>
          <a:xfrm>
            <a:off x="15851626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C52203B-9F9D-EFA0-CBA5-AE896AD445A5}"/>
              </a:ext>
            </a:extLst>
          </p:cNvPr>
          <p:cNvCxnSpPr>
            <a:cxnSpLocks/>
            <a:stCxn id="305" idx="0"/>
            <a:endCxn id="751" idx="2"/>
          </p:cNvCxnSpPr>
          <p:nvPr/>
        </p:nvCxnSpPr>
        <p:spPr>
          <a:xfrm flipV="1">
            <a:off x="16394593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FE8FF5-C609-4BEB-0843-1BDC269D64A4}"/>
              </a:ext>
            </a:extLst>
          </p:cNvPr>
          <p:cNvCxnSpPr>
            <a:cxnSpLocks/>
          </p:cNvCxnSpPr>
          <p:nvPr/>
        </p:nvCxnSpPr>
        <p:spPr>
          <a:xfrm flipV="1">
            <a:off x="12268200" y="12649200"/>
            <a:ext cx="0" cy="60960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F13C0C9D-725F-9969-6DB9-1A96BA3B488D}"/>
              </a:ext>
            </a:extLst>
          </p:cNvPr>
          <p:cNvSpPr txBox="1"/>
          <p:nvPr/>
        </p:nvSpPr>
        <p:spPr>
          <a:xfrm>
            <a:off x="11703581" y="1318260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U1 AB2</a:t>
            </a:r>
          </a:p>
          <a:p>
            <a:pPr algn="ctr"/>
            <a:r>
              <a:rPr lang="en-US" sz="1600" dirty="0"/>
              <a:t>AB1 Y1</a:t>
            </a:r>
          </a:p>
        </p:txBody>
      </p: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251710BE-F324-FBFB-3689-E234F24781B4}"/>
              </a:ext>
            </a:extLst>
          </p:cNvPr>
          <p:cNvCxnSpPr/>
          <p:nvPr/>
        </p:nvCxnSpPr>
        <p:spPr>
          <a:xfrm flipV="1">
            <a:off x="10972798" y="11151056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4780761A-C122-2CBD-4EFE-3883D073724D}"/>
              </a:ext>
            </a:extLst>
          </p:cNvPr>
          <p:cNvCxnSpPr/>
          <p:nvPr/>
        </p:nvCxnSpPr>
        <p:spPr>
          <a:xfrm flipV="1">
            <a:off x="12140930" y="11230726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653D2A32-B494-32D9-6FAE-6E5BA0691BE3}"/>
              </a:ext>
            </a:extLst>
          </p:cNvPr>
          <p:cNvSpPr txBox="1"/>
          <p:nvPr/>
        </p:nvSpPr>
        <p:spPr>
          <a:xfrm>
            <a:off x="12319925" y="11131751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0163AAE0-53BD-61A2-5FA5-501CAB14D983}"/>
              </a:ext>
            </a:extLst>
          </p:cNvPr>
          <p:cNvSpPr txBox="1"/>
          <p:nvPr/>
        </p:nvSpPr>
        <p:spPr>
          <a:xfrm>
            <a:off x="11123084" y="11098847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3A403B5A-592A-EF0B-45F2-FCEB2258AA34}"/>
              </a:ext>
            </a:extLst>
          </p:cNvPr>
          <p:cNvCxnSpPr/>
          <p:nvPr/>
        </p:nvCxnSpPr>
        <p:spPr>
          <a:xfrm flipV="1">
            <a:off x="10966627" y="12857394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D608710E-B8D4-8421-4214-AEBCFEDE5C73}"/>
              </a:ext>
            </a:extLst>
          </p:cNvPr>
          <p:cNvSpPr txBox="1"/>
          <p:nvPr/>
        </p:nvSpPr>
        <p:spPr>
          <a:xfrm>
            <a:off x="11123084" y="12728985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B95D52A3-D709-EC63-FDEC-6831AA1BBF03}"/>
              </a:ext>
            </a:extLst>
          </p:cNvPr>
          <p:cNvCxnSpPr/>
          <p:nvPr/>
        </p:nvCxnSpPr>
        <p:spPr>
          <a:xfrm flipV="1">
            <a:off x="12181160" y="12863969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>
            <a:extLst>
              <a:ext uri="{FF2B5EF4-FFF2-40B4-BE49-F238E27FC236}">
                <a16:creationId xmlns:a16="http://schemas.microsoft.com/office/drawing/2014/main" id="{72A8875D-EC78-D09E-4738-E15EACB719F6}"/>
              </a:ext>
            </a:extLst>
          </p:cNvPr>
          <p:cNvSpPr txBox="1"/>
          <p:nvPr/>
        </p:nvSpPr>
        <p:spPr>
          <a:xfrm>
            <a:off x="12307381" y="12735560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BC0340C-8674-01E9-F876-85DB5D0C9D73}"/>
              </a:ext>
            </a:extLst>
          </p:cNvPr>
          <p:cNvSpPr txBox="1"/>
          <p:nvPr/>
        </p:nvSpPr>
        <p:spPr>
          <a:xfrm>
            <a:off x="6533133" y="9824854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reset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4E6ABF68-088B-BBA9-B9D6-6198A850554E}"/>
              </a:ext>
            </a:extLst>
          </p:cNvPr>
          <p:cNvSpPr txBox="1"/>
          <p:nvPr/>
        </p:nvSpPr>
        <p:spPr>
          <a:xfrm>
            <a:off x="6876033" y="9432312"/>
            <a:ext cx="10668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1310FC52-5C7E-618B-3FC0-C11AAF1A5FC3}"/>
              </a:ext>
            </a:extLst>
          </p:cNvPr>
          <p:cNvSpPr txBox="1"/>
          <p:nvPr/>
        </p:nvSpPr>
        <p:spPr>
          <a:xfrm>
            <a:off x="7333233" y="9824854"/>
            <a:ext cx="1066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ac_adc_sdata</a:t>
            </a:r>
            <a:endParaRPr lang="en-US" sz="1200" dirty="0"/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34DA117A-00A4-D5C3-3A62-D6A3ADBE0642}"/>
              </a:ext>
            </a:extLst>
          </p:cNvPr>
          <p:cNvSpPr txBox="1"/>
          <p:nvPr/>
        </p:nvSpPr>
        <p:spPr>
          <a:xfrm>
            <a:off x="7724393" y="9443980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ac_dac_sdata</a:t>
            </a:r>
            <a:endParaRPr lang="en-US" sz="1200" dirty="0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C040FDF4-4DB4-8178-0FAF-F17A2CF71B97}"/>
              </a:ext>
            </a:extLst>
          </p:cNvPr>
          <p:cNvSpPr txBox="1"/>
          <p:nvPr/>
        </p:nvSpPr>
        <p:spPr>
          <a:xfrm>
            <a:off x="8195654" y="98220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AF79E76-E52B-0374-A82F-C587CA5D12CF}"/>
              </a:ext>
            </a:extLst>
          </p:cNvPr>
          <p:cNvSpPr txBox="1"/>
          <p:nvPr/>
        </p:nvSpPr>
        <p:spPr>
          <a:xfrm>
            <a:off x="8644327" y="944398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78BF4EA4-A030-AA25-A275-A0F0CADA0B6F}"/>
              </a:ext>
            </a:extLst>
          </p:cNvPr>
          <p:cNvSpPr txBox="1"/>
          <p:nvPr/>
        </p:nvSpPr>
        <p:spPr>
          <a:xfrm>
            <a:off x="9101527" y="9819506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FB8494EF-5E95-22D7-F841-C5FE373EDB07}"/>
              </a:ext>
            </a:extLst>
          </p:cNvPr>
          <p:cNvSpPr txBox="1"/>
          <p:nvPr/>
        </p:nvSpPr>
        <p:spPr>
          <a:xfrm>
            <a:off x="9558727" y="94323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671450D-41F8-9DE5-9475-FFEE0124DAC1}"/>
              </a:ext>
            </a:extLst>
          </p:cNvPr>
          <p:cNvSpPr txBox="1"/>
          <p:nvPr/>
        </p:nvSpPr>
        <p:spPr>
          <a:xfrm>
            <a:off x="10499379" y="9514347"/>
            <a:ext cx="11843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</a:t>
            </a:r>
            <a:r>
              <a:rPr lang="en-US" sz="1800" dirty="0"/>
              <a:t>[3:0]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DEA5F02D-4F3F-F20C-6F2A-B4F9B85AFCD8}"/>
              </a:ext>
            </a:extLst>
          </p:cNvPr>
          <p:cNvSpPr txBox="1"/>
          <p:nvPr/>
        </p:nvSpPr>
        <p:spPr>
          <a:xfrm>
            <a:off x="11600433" y="9514347"/>
            <a:ext cx="13491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tmdsb</a:t>
            </a:r>
            <a:r>
              <a:rPr lang="en-US" sz="1800" dirty="0"/>
              <a:t>[3:0]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A3A4858-7671-335A-4911-5D97B0C3813A}"/>
              </a:ext>
            </a:extLst>
          </p:cNvPr>
          <p:cNvSpPr txBox="1"/>
          <p:nvPr/>
        </p:nvSpPr>
        <p:spPr>
          <a:xfrm>
            <a:off x="12754954" y="9816664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up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518D52A8-E638-27DE-EB26-5C6A8B77A64F}"/>
              </a:ext>
            </a:extLst>
          </p:cNvPr>
          <p:cNvSpPr txBox="1"/>
          <p:nvPr/>
        </p:nvSpPr>
        <p:spPr>
          <a:xfrm>
            <a:off x="13168302" y="936778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left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FFE09C88-9171-FF88-CE05-BE16BA42A2DE}"/>
              </a:ext>
            </a:extLst>
          </p:cNvPr>
          <p:cNvSpPr txBox="1"/>
          <p:nvPr/>
        </p:nvSpPr>
        <p:spPr>
          <a:xfrm>
            <a:off x="13625502" y="9805147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down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159A9956-626C-A7C5-9537-9A62CC1ABC31}"/>
              </a:ext>
            </a:extLst>
          </p:cNvPr>
          <p:cNvSpPr txBox="1"/>
          <p:nvPr/>
        </p:nvSpPr>
        <p:spPr>
          <a:xfrm>
            <a:off x="14082702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right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0BF2DDA-6B0B-6EC7-1E08-A087A1B4A73D}"/>
              </a:ext>
            </a:extLst>
          </p:cNvPr>
          <p:cNvSpPr txBox="1"/>
          <p:nvPr/>
        </p:nvSpPr>
        <p:spPr>
          <a:xfrm>
            <a:off x="14539902" y="9805147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ch1_enb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F504D9DC-3507-A3FA-84E2-A6CD716EC36D}"/>
              </a:ext>
            </a:extLst>
          </p:cNvPr>
          <p:cNvSpPr txBox="1"/>
          <p:nvPr/>
        </p:nvSpPr>
        <p:spPr>
          <a:xfrm>
            <a:off x="14971702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ch2_enb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40CF7405-9CCD-74BA-9AC7-DDB4A1826211}"/>
              </a:ext>
            </a:extLst>
          </p:cNvPr>
          <p:cNvSpPr txBox="1"/>
          <p:nvPr/>
        </p:nvSpPr>
        <p:spPr>
          <a:xfrm>
            <a:off x="15428902" y="980230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ACCAD5D0-47B9-2197-4E09-45E2260B5F8A}"/>
              </a:ext>
            </a:extLst>
          </p:cNvPr>
          <p:cNvSpPr txBox="1"/>
          <p:nvPr/>
        </p:nvSpPr>
        <p:spPr>
          <a:xfrm>
            <a:off x="15869659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79560881-9C75-6156-87AA-9568347073C0}"/>
              </a:ext>
            </a:extLst>
          </p:cNvPr>
          <p:cNvCxnSpPr>
            <a:cxnSpLocks/>
          </p:cNvCxnSpPr>
          <p:nvPr/>
        </p:nvCxnSpPr>
        <p:spPr>
          <a:xfrm>
            <a:off x="5333999" y="9418320"/>
            <a:ext cx="12774675" cy="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8" name="Rounded Rectangle 35">
            <a:extLst>
              <a:ext uri="{FF2B5EF4-FFF2-40B4-BE49-F238E27FC236}">
                <a16:creationId xmlns:a16="http://schemas.microsoft.com/office/drawing/2014/main" id="{0DA825B3-D956-1994-0860-F3BD6389CEC2}"/>
              </a:ext>
            </a:extLst>
          </p:cNvPr>
          <p:cNvSpPr/>
          <p:nvPr/>
        </p:nvSpPr>
        <p:spPr>
          <a:xfrm>
            <a:off x="10482977" y="9512240"/>
            <a:ext cx="2448611" cy="4203760"/>
          </a:xfrm>
          <a:prstGeom prst="roundRect">
            <a:avLst>
              <a:gd name="adj" fmla="val 1349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13A758E7-2598-7CB6-32B2-2D1913B34744}"/>
              </a:ext>
            </a:extLst>
          </p:cNvPr>
          <p:cNvSpPr txBox="1"/>
          <p:nvPr/>
        </p:nvSpPr>
        <p:spPr>
          <a:xfrm rot="16200000">
            <a:off x="10675953" y="10919882"/>
            <a:ext cx="210797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000" dirty="0"/>
              <a:t>HDMI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818E625-A73C-0BA5-3AFC-E5E5796E97B7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9FEB6828-D002-D468-54D7-4DA4DF4021CA}"/>
              </a:ext>
            </a:extLst>
          </p:cNvPr>
          <p:cNvSpPr txBox="1"/>
          <p:nvPr/>
        </p:nvSpPr>
        <p:spPr>
          <a:xfrm>
            <a:off x="17390003" y="3178117"/>
            <a:ext cx="661295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995C580-D26C-E9D6-8F2B-40E9209BFC6F}"/>
              </a:ext>
            </a:extLst>
          </p:cNvPr>
          <p:cNvSpPr txBox="1"/>
          <p:nvPr/>
        </p:nvSpPr>
        <p:spPr>
          <a:xfrm>
            <a:off x="17172492" y="3432576"/>
            <a:ext cx="9989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783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2541-9042-273D-B05F-58BB348A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0FE04F-DF6E-CF77-6609-6F3FD59F86BE}"/>
              </a:ext>
            </a:extLst>
          </p:cNvPr>
          <p:cNvSpPr/>
          <p:nvPr/>
        </p:nvSpPr>
        <p:spPr>
          <a:xfrm>
            <a:off x="1369384" y="1069460"/>
            <a:ext cx="16385215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20954-2DC5-FA22-0B70-B6A085E0D3B5}"/>
              </a:ext>
            </a:extLst>
          </p:cNvPr>
          <p:cNvSpPr txBox="1"/>
          <p:nvPr/>
        </p:nvSpPr>
        <p:spPr>
          <a:xfrm>
            <a:off x="1484449" y="1068743"/>
            <a:ext cx="2438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FinalProject_top</a:t>
            </a:r>
            <a:endParaRPr lang="en-US" sz="2400" b="1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9EB55CD-616F-70B5-577D-A6BDBFFF7492}"/>
              </a:ext>
            </a:extLst>
          </p:cNvPr>
          <p:cNvSpPr/>
          <p:nvPr/>
        </p:nvSpPr>
        <p:spPr>
          <a:xfrm>
            <a:off x="1849900" y="1619008"/>
            <a:ext cx="15447499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11A2B-7DCB-FA1C-C2CE-91CA7BAA9936}"/>
              </a:ext>
            </a:extLst>
          </p:cNvPr>
          <p:cNvSpPr txBox="1"/>
          <p:nvPr/>
        </p:nvSpPr>
        <p:spPr>
          <a:xfrm>
            <a:off x="1849901" y="1659015"/>
            <a:ext cx="239619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FinalProject_dp</a:t>
            </a:r>
            <a:endParaRPr lang="en-US" sz="2400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44F637-AF85-3966-7007-830DC9EE81AA}"/>
              </a:ext>
            </a:extLst>
          </p:cNvPr>
          <p:cNvSpPr/>
          <p:nvPr/>
        </p:nvSpPr>
        <p:spPr>
          <a:xfrm>
            <a:off x="1951910" y="10906161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9CE539-42A8-94C4-4142-05A620E41F68}"/>
              </a:ext>
            </a:extLst>
          </p:cNvPr>
          <p:cNvSpPr txBox="1"/>
          <p:nvPr/>
        </p:nvSpPr>
        <p:spPr>
          <a:xfrm>
            <a:off x="1943824" y="10906161"/>
            <a:ext cx="242537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Final_Project_cu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555F5-976E-6F83-7F82-5E6ACF456347}"/>
              </a:ext>
            </a:extLst>
          </p:cNvPr>
          <p:cNvSpPr txBox="1"/>
          <p:nvPr/>
        </p:nvSpPr>
        <p:spPr>
          <a:xfrm>
            <a:off x="5003175" y="955323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8BA4D-DDF9-71E5-992E-C9F6EF90F6BD}"/>
              </a:ext>
            </a:extLst>
          </p:cNvPr>
          <p:cNvSpPr txBox="1"/>
          <p:nvPr/>
        </p:nvSpPr>
        <p:spPr>
          <a:xfrm>
            <a:off x="4469775" y="95532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5EE816-B63F-9F4A-C844-CD842B22EC2D}"/>
              </a:ext>
            </a:extLst>
          </p:cNvPr>
          <p:cNvCxnSpPr/>
          <p:nvPr/>
        </p:nvCxnSpPr>
        <p:spPr>
          <a:xfrm>
            <a:off x="4755115" y="9922562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2AD280-347E-087F-C4F4-8D8CDDB44F67}"/>
              </a:ext>
            </a:extLst>
          </p:cNvPr>
          <p:cNvCxnSpPr/>
          <p:nvPr/>
        </p:nvCxnSpPr>
        <p:spPr>
          <a:xfrm>
            <a:off x="5458839" y="9922563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21ABDF-1152-1B21-7A2F-5D351C8128D2}"/>
              </a:ext>
            </a:extLst>
          </p:cNvPr>
          <p:cNvSpPr txBox="1"/>
          <p:nvPr/>
        </p:nvSpPr>
        <p:spPr>
          <a:xfrm>
            <a:off x="5463447" y="10543831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4E1C1D-2130-3718-5AA4-EEFD782F1996}"/>
              </a:ext>
            </a:extLst>
          </p:cNvPr>
          <p:cNvSpPr txBox="1"/>
          <p:nvPr/>
        </p:nvSpPr>
        <p:spPr>
          <a:xfrm>
            <a:off x="4174500" y="1054383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AD575-84CA-59FE-710D-475BA833E0C9}"/>
              </a:ext>
            </a:extLst>
          </p:cNvPr>
          <p:cNvSpPr txBox="1"/>
          <p:nvPr/>
        </p:nvSpPr>
        <p:spPr>
          <a:xfrm>
            <a:off x="5463447" y="10924831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F6EB20-B911-987A-9F1F-37825B74B335}"/>
              </a:ext>
            </a:extLst>
          </p:cNvPr>
          <p:cNvSpPr txBox="1"/>
          <p:nvPr/>
        </p:nvSpPr>
        <p:spPr>
          <a:xfrm>
            <a:off x="4174500" y="1092483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0DA247-1702-051C-9B93-614F289402B7}"/>
              </a:ext>
            </a:extLst>
          </p:cNvPr>
          <p:cNvCxnSpPr/>
          <p:nvPr/>
        </p:nvCxnSpPr>
        <p:spPr>
          <a:xfrm flipV="1">
            <a:off x="4583369" y="1037976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13CF43-0047-7355-6276-9DBFB83F2D1E}"/>
              </a:ext>
            </a:extLst>
          </p:cNvPr>
          <p:cNvCxnSpPr/>
          <p:nvPr/>
        </p:nvCxnSpPr>
        <p:spPr>
          <a:xfrm flipV="1">
            <a:off x="5297027" y="1042369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8C9533-4DD1-22FD-206B-4140E3447AA0}"/>
              </a:ext>
            </a:extLst>
          </p:cNvPr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9B3BB6-6241-835A-A3CF-28A39BE022EB}"/>
              </a:ext>
            </a:extLst>
          </p:cNvPr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B82E8E4-4EA0-F638-88A6-D1D6AC2D2604}"/>
              </a:ext>
            </a:extLst>
          </p:cNvPr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0879D-6533-74B3-4AE2-62AE4957131A}"/>
              </a:ext>
            </a:extLst>
          </p:cNvPr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B979803-5AB2-F327-539B-B4E119FA0B03}"/>
              </a:ext>
            </a:extLst>
          </p:cNvPr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2F8CF2-EF45-EB88-EE79-A8220F226179}"/>
              </a:ext>
            </a:extLst>
          </p:cNvPr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7A8BCD-7397-ADA6-870F-2FBBA168FFE9}"/>
              </a:ext>
            </a:extLst>
          </p:cNvPr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398AB0-98DA-3E51-C877-22F245295253}"/>
              </a:ext>
            </a:extLst>
          </p:cNvPr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423F81-D774-2BF5-4D80-2A17D738D8B1}"/>
              </a:ext>
            </a:extLst>
          </p:cNvPr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F7DFBF-4160-A4F1-CCE3-40CC8D6039D6}"/>
              </a:ext>
            </a:extLst>
          </p:cNvPr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64CBDEA-91C7-DE06-3B11-60E2A8983E07}"/>
              </a:ext>
            </a:extLst>
          </p:cNvPr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9FD590-EA91-86D6-410B-B2E0EA0A0521}"/>
              </a:ext>
            </a:extLst>
          </p:cNvPr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304D7E9-8CAE-4DC1-6A72-D660458D3881}"/>
              </a:ext>
            </a:extLst>
          </p:cNvPr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DFE9DC-71EB-68E0-4F5A-0ED8D868C892}"/>
              </a:ext>
            </a:extLst>
          </p:cNvPr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8D935F2-C4EB-44E1-7200-4443AD6F937A}"/>
              </a:ext>
            </a:extLst>
          </p:cNvPr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BAB74B-B2E5-1853-2F32-DD82502EDB68}"/>
              </a:ext>
            </a:extLst>
          </p:cNvPr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A0675E3-8559-8747-D9EF-48BE52C18384}"/>
              </a:ext>
            </a:extLst>
          </p:cNvPr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176964-B604-CF4E-1B5A-E59F9D3AC3F7}"/>
              </a:ext>
            </a:extLst>
          </p:cNvPr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81591F-B197-70E3-6AC9-6041395B4E4E}"/>
              </a:ext>
            </a:extLst>
          </p:cNvPr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FA78B55-7995-DF19-1D77-664D9137D2F8}"/>
              </a:ext>
            </a:extLst>
          </p:cNvPr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348CCBA-C65F-6034-A1E2-C437B6D264F2}"/>
              </a:ext>
            </a:extLst>
          </p:cNvPr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0DAB90-3D85-E1AB-1960-FAD9EC6C74E2}"/>
              </a:ext>
            </a:extLst>
          </p:cNvPr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0EF51FD-9CC4-3896-DB93-AE8D2C2CD2BB}"/>
              </a:ext>
            </a:extLst>
          </p:cNvPr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2D3DFBD-869B-F6AC-4FB9-B5D64B9DB518}"/>
              </a:ext>
            </a:extLst>
          </p:cNvPr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2C8817-C4BF-320E-1072-C59D0CCF1922}"/>
              </a:ext>
            </a:extLst>
          </p:cNvPr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A34AFD20-F5C1-5A21-40FD-7CC51DA3438B}"/>
              </a:ext>
            </a:extLst>
          </p:cNvPr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C3EAA7-CBB1-06A4-CB06-75D6A04A92FA}"/>
              </a:ext>
            </a:extLst>
          </p:cNvPr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25BD5E1-08F5-F814-DBF4-DC23ED0EF1D4}"/>
              </a:ext>
            </a:extLst>
          </p:cNvPr>
          <p:cNvSpPr txBox="1"/>
          <p:nvPr/>
        </p:nvSpPr>
        <p:spPr>
          <a:xfrm>
            <a:off x="397833" y="3544230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pulse</a:t>
            </a:r>
          </a:p>
        </p:txBody>
      </p: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1E8DF648-2687-59BB-FE15-45B2E020137A}"/>
              </a:ext>
            </a:extLst>
          </p:cNvPr>
          <p:cNvSpPr/>
          <p:nvPr/>
        </p:nvSpPr>
        <p:spPr>
          <a:xfrm>
            <a:off x="8420845" y="211183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A55EBD-54BE-FFBC-2853-2F8E5C59AFD3}"/>
              </a:ext>
            </a:extLst>
          </p:cNvPr>
          <p:cNvSpPr txBox="1"/>
          <p:nvPr/>
        </p:nvSpPr>
        <p:spPr>
          <a:xfrm>
            <a:off x="8618896" y="264560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sp>
        <p:nvSpPr>
          <p:cNvPr id="300" name="Trapezoid 299">
            <a:extLst>
              <a:ext uri="{FF2B5EF4-FFF2-40B4-BE49-F238E27FC236}">
                <a16:creationId xmlns:a16="http://schemas.microsoft.com/office/drawing/2014/main" id="{829FB9B2-3C7D-3603-572A-D0708A585A13}"/>
              </a:ext>
            </a:extLst>
          </p:cNvPr>
          <p:cNvSpPr/>
          <p:nvPr/>
        </p:nvSpPr>
        <p:spPr>
          <a:xfrm rot="10800000">
            <a:off x="6176723" y="246679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183F182D-CCD0-B939-7690-DEDE2F4015FD}"/>
              </a:ext>
            </a:extLst>
          </p:cNvPr>
          <p:cNvCxnSpPr>
            <a:stCxn id="332" idx="3"/>
            <a:endCxn id="333" idx="1"/>
          </p:cNvCxnSpPr>
          <p:nvPr/>
        </p:nvCxnSpPr>
        <p:spPr>
          <a:xfrm flipV="1">
            <a:off x="13754907" y="2798578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B2E8E465-27AF-03D0-25C7-1D85ACDB6A28}"/>
              </a:ext>
            </a:extLst>
          </p:cNvPr>
          <p:cNvSpPr txBox="1"/>
          <p:nvPr/>
        </p:nvSpPr>
        <p:spPr>
          <a:xfrm>
            <a:off x="12621546" y="2616879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DA5ECDA-D44B-DFF6-8B89-E0A717B2932C}"/>
              </a:ext>
            </a:extLst>
          </p:cNvPr>
          <p:cNvSpPr txBox="1"/>
          <p:nvPr/>
        </p:nvSpPr>
        <p:spPr>
          <a:xfrm>
            <a:off x="14706599" y="261391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3CD3346-219D-DE27-E5A2-B3AEAF668EC7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13780909" y="3226951"/>
            <a:ext cx="91389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0320DC11-A803-8F45-E8B3-40915BEB1272}"/>
              </a:ext>
            </a:extLst>
          </p:cNvPr>
          <p:cNvSpPr txBox="1"/>
          <p:nvPr/>
        </p:nvSpPr>
        <p:spPr>
          <a:xfrm>
            <a:off x="12983263" y="3016720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5C2B7DD-F42A-A58F-FFD0-4642CF1C78EB}"/>
              </a:ext>
            </a:extLst>
          </p:cNvPr>
          <p:cNvSpPr txBox="1"/>
          <p:nvPr/>
        </p:nvSpPr>
        <p:spPr>
          <a:xfrm>
            <a:off x="14694799" y="3042285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4BE9964-248C-F6FC-6CF9-007D4A31F6F4}"/>
              </a:ext>
            </a:extLst>
          </p:cNvPr>
          <p:cNvSpPr txBox="1"/>
          <p:nvPr/>
        </p:nvSpPr>
        <p:spPr>
          <a:xfrm>
            <a:off x="14260665" y="281368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ED94DC0-178D-0FF1-63F0-64C4AB82F869}"/>
              </a:ext>
            </a:extLst>
          </p:cNvPr>
          <p:cNvCxnSpPr/>
          <p:nvPr/>
        </p:nvCxnSpPr>
        <p:spPr>
          <a:xfrm flipV="1">
            <a:off x="14088919" y="26496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30C3DAC6-9625-13EB-024B-3C164A3EDCC1}"/>
              </a:ext>
            </a:extLst>
          </p:cNvPr>
          <p:cNvSpPr txBox="1"/>
          <p:nvPr/>
        </p:nvSpPr>
        <p:spPr>
          <a:xfrm>
            <a:off x="14260665" y="319468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F89D7E2-59DC-625D-FFE0-BFBFDAA43F39}"/>
              </a:ext>
            </a:extLst>
          </p:cNvPr>
          <p:cNvCxnSpPr/>
          <p:nvPr/>
        </p:nvCxnSpPr>
        <p:spPr>
          <a:xfrm flipV="1">
            <a:off x="14088919" y="30306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1C33C3C3-63A1-9F5C-88E5-8E70ABB7EBEA}"/>
              </a:ext>
            </a:extLst>
          </p:cNvPr>
          <p:cNvSpPr txBox="1"/>
          <p:nvPr/>
        </p:nvSpPr>
        <p:spPr>
          <a:xfrm>
            <a:off x="5579914" y="1034749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3D3562E-AA7D-07CE-8C45-9717878AEA7F}"/>
              </a:ext>
            </a:extLst>
          </p:cNvPr>
          <p:cNvSpPr txBox="1"/>
          <p:nvPr/>
        </p:nvSpPr>
        <p:spPr>
          <a:xfrm>
            <a:off x="4885512" y="1034328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0EB6F5D-E548-EE3E-BFBE-E8F907DC18A8}"/>
              </a:ext>
            </a:extLst>
          </p:cNvPr>
          <p:cNvCxnSpPr>
            <a:endCxn id="369" idx="1"/>
          </p:cNvCxnSpPr>
          <p:nvPr/>
        </p:nvCxnSpPr>
        <p:spPr>
          <a:xfrm>
            <a:off x="1593743" y="11459135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586A809-BB4B-711F-1D25-B193689F45A1}"/>
              </a:ext>
            </a:extLst>
          </p:cNvPr>
          <p:cNvCxnSpPr>
            <a:endCxn id="377" idx="1"/>
          </p:cNvCxnSpPr>
          <p:nvPr/>
        </p:nvCxnSpPr>
        <p:spPr>
          <a:xfrm>
            <a:off x="1591285" y="11692657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9E957386-1B08-E6A8-18EF-4017DFC71239}"/>
              </a:ext>
            </a:extLst>
          </p:cNvPr>
          <p:cNvSpPr txBox="1"/>
          <p:nvPr/>
        </p:nvSpPr>
        <p:spPr>
          <a:xfrm>
            <a:off x="1932976" y="1127446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5C43D9F-6437-8BF9-2FF8-E27855215618}"/>
              </a:ext>
            </a:extLst>
          </p:cNvPr>
          <p:cNvSpPr txBox="1"/>
          <p:nvPr/>
        </p:nvSpPr>
        <p:spPr>
          <a:xfrm>
            <a:off x="1932975" y="11507991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99E0811-D095-B734-84D5-D4030615FBEF}"/>
              </a:ext>
            </a:extLst>
          </p:cNvPr>
          <p:cNvCxnSpPr>
            <a:cxnSpLocks/>
          </p:cNvCxnSpPr>
          <p:nvPr/>
        </p:nvCxnSpPr>
        <p:spPr>
          <a:xfrm flipH="1">
            <a:off x="1107931" y="3741182"/>
            <a:ext cx="8982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EDB86859-C91C-9DC6-FAE2-F304AD93AD6C}"/>
              </a:ext>
            </a:extLst>
          </p:cNvPr>
          <p:cNvSpPr txBox="1"/>
          <p:nvPr/>
        </p:nvSpPr>
        <p:spPr>
          <a:xfrm>
            <a:off x="14742448" y="4197903"/>
            <a:ext cx="7903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height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34F05-4EE8-A987-EB5E-E86D6FE6DF6E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2EEF92-A62A-898A-37D9-BB7EF7F24D0F}"/>
              </a:ext>
            </a:extLst>
          </p:cNvPr>
          <p:cNvCxnSpPr>
            <a:cxnSpLocks/>
          </p:cNvCxnSpPr>
          <p:nvPr/>
        </p:nvCxnSpPr>
        <p:spPr>
          <a:xfrm flipH="1">
            <a:off x="1116896" y="4071986"/>
            <a:ext cx="8982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79D4C4-731F-D32C-CF1F-A79F7BC64B5E}"/>
              </a:ext>
            </a:extLst>
          </p:cNvPr>
          <p:cNvCxnSpPr>
            <a:cxnSpLocks/>
          </p:cNvCxnSpPr>
          <p:nvPr/>
        </p:nvCxnSpPr>
        <p:spPr>
          <a:xfrm flipH="1">
            <a:off x="1098550" y="4377432"/>
            <a:ext cx="8982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784EB4-E67A-E4A6-4EF4-10EDAEF90F89}"/>
              </a:ext>
            </a:extLst>
          </p:cNvPr>
          <p:cNvSpPr txBox="1"/>
          <p:nvPr/>
        </p:nvSpPr>
        <p:spPr>
          <a:xfrm>
            <a:off x="397833" y="3882835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53A0BE-5FFE-CE35-F437-6B41E2C1D683}"/>
              </a:ext>
            </a:extLst>
          </p:cNvPr>
          <p:cNvSpPr txBox="1"/>
          <p:nvPr/>
        </p:nvSpPr>
        <p:spPr>
          <a:xfrm>
            <a:off x="397833" y="4183980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484CD-431A-4A0E-08F2-6E1AC5FF27A5}"/>
              </a:ext>
            </a:extLst>
          </p:cNvPr>
          <p:cNvSpPr txBox="1"/>
          <p:nvPr/>
        </p:nvSpPr>
        <p:spPr>
          <a:xfrm>
            <a:off x="1981200" y="3533585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pulse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B2F79-6193-7927-A55B-F868410DA330}"/>
              </a:ext>
            </a:extLst>
          </p:cNvPr>
          <p:cNvSpPr txBox="1"/>
          <p:nvPr/>
        </p:nvSpPr>
        <p:spPr>
          <a:xfrm>
            <a:off x="1981200" y="3872190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latch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101A9-E509-9F02-6FBB-31BD36348283}"/>
              </a:ext>
            </a:extLst>
          </p:cNvPr>
          <p:cNvSpPr txBox="1"/>
          <p:nvPr/>
        </p:nvSpPr>
        <p:spPr>
          <a:xfrm>
            <a:off x="1981200" y="4173335"/>
            <a:ext cx="1295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ctrlr_data</a:t>
            </a:r>
            <a:endParaRPr lang="en-US" sz="1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37FF0B-7379-3105-1E5F-7972EA679ACD}"/>
              </a:ext>
            </a:extLst>
          </p:cNvPr>
          <p:cNvCxnSpPr>
            <a:cxnSpLocks/>
          </p:cNvCxnSpPr>
          <p:nvPr/>
        </p:nvCxnSpPr>
        <p:spPr>
          <a:xfrm>
            <a:off x="12704132" y="4385238"/>
            <a:ext cx="2030073" cy="671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17AFB2-153D-D610-B9D6-2E6186D23133}"/>
              </a:ext>
            </a:extLst>
          </p:cNvPr>
          <p:cNvCxnSpPr>
            <a:cxnSpLocks/>
          </p:cNvCxnSpPr>
          <p:nvPr/>
        </p:nvCxnSpPr>
        <p:spPr>
          <a:xfrm flipV="1">
            <a:off x="14056568" y="424807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5313DD-EF43-8EC6-43E5-55ED0D1035E8}"/>
              </a:ext>
            </a:extLst>
          </p:cNvPr>
          <p:cNvSpPr txBox="1"/>
          <p:nvPr/>
        </p:nvSpPr>
        <p:spPr>
          <a:xfrm>
            <a:off x="14106148" y="437494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090E0574-5EE8-378F-B97E-647DB9CE919D}"/>
              </a:ext>
            </a:extLst>
          </p:cNvPr>
          <p:cNvSpPr/>
          <p:nvPr/>
        </p:nvSpPr>
        <p:spPr>
          <a:xfrm>
            <a:off x="339024" y="3544230"/>
            <a:ext cx="1252261" cy="1058334"/>
          </a:xfrm>
          <a:prstGeom prst="roundRect">
            <a:avLst>
              <a:gd name="adj" fmla="val 1349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8CF54E-4C9D-5D68-E574-E28C72C03A0A}"/>
              </a:ext>
            </a:extLst>
          </p:cNvPr>
          <p:cNvSpPr txBox="1"/>
          <p:nvPr/>
        </p:nvSpPr>
        <p:spPr>
          <a:xfrm>
            <a:off x="19346" y="3120054"/>
            <a:ext cx="150518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dirty="0"/>
              <a:t>NES</a:t>
            </a:r>
          </a:p>
        </p:txBody>
      </p:sp>
      <p:sp>
        <p:nvSpPr>
          <p:cNvPr id="92" name="Rounded Rectangle 128">
            <a:extLst>
              <a:ext uri="{FF2B5EF4-FFF2-40B4-BE49-F238E27FC236}">
                <a16:creationId xmlns:a16="http://schemas.microsoft.com/office/drawing/2014/main" id="{A61809B2-B9DE-E7DE-9552-73ABDC8D8D89}"/>
              </a:ext>
            </a:extLst>
          </p:cNvPr>
          <p:cNvSpPr/>
          <p:nvPr/>
        </p:nvSpPr>
        <p:spPr>
          <a:xfrm>
            <a:off x="3584610" y="3170318"/>
            <a:ext cx="2183957" cy="178716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3" name="Rounded Rectangle 128">
            <a:extLst>
              <a:ext uri="{FF2B5EF4-FFF2-40B4-BE49-F238E27FC236}">
                <a16:creationId xmlns:a16="http://schemas.microsoft.com/office/drawing/2014/main" id="{29C761BB-83FE-A0B6-9578-243F9A476881}"/>
              </a:ext>
            </a:extLst>
          </p:cNvPr>
          <p:cNvSpPr/>
          <p:nvPr/>
        </p:nvSpPr>
        <p:spPr>
          <a:xfrm>
            <a:off x="6419051" y="4644775"/>
            <a:ext cx="2806752" cy="3508625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D618EDE-604F-2FC8-0B9E-647AB3B634D2}"/>
              </a:ext>
            </a:extLst>
          </p:cNvPr>
          <p:cNvCxnSpPr>
            <a:cxnSpLocks/>
          </p:cNvCxnSpPr>
          <p:nvPr/>
        </p:nvCxnSpPr>
        <p:spPr>
          <a:xfrm flipH="1">
            <a:off x="3124200" y="3741182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555642-A8AE-95A0-4E65-6B350B2D6594}"/>
              </a:ext>
            </a:extLst>
          </p:cNvPr>
          <p:cNvCxnSpPr>
            <a:cxnSpLocks/>
          </p:cNvCxnSpPr>
          <p:nvPr/>
        </p:nvCxnSpPr>
        <p:spPr>
          <a:xfrm flipH="1">
            <a:off x="3133165" y="4071986"/>
            <a:ext cx="44823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85CF80F-D064-D336-F0BF-0517375B54BD}"/>
              </a:ext>
            </a:extLst>
          </p:cNvPr>
          <p:cNvCxnSpPr>
            <a:cxnSpLocks/>
          </p:cNvCxnSpPr>
          <p:nvPr/>
        </p:nvCxnSpPr>
        <p:spPr>
          <a:xfrm flipH="1">
            <a:off x="3114819" y="4374532"/>
            <a:ext cx="466581" cy="290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15112D6-1F55-9B8E-C5E5-6EC8D6ED690F}"/>
              </a:ext>
            </a:extLst>
          </p:cNvPr>
          <p:cNvSpPr txBox="1"/>
          <p:nvPr/>
        </p:nvSpPr>
        <p:spPr>
          <a:xfrm>
            <a:off x="3485856" y="3214253"/>
            <a:ext cx="23961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ctrlr_decoder</a:t>
            </a:r>
            <a:endParaRPr lang="en-US" sz="44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EA2A7EC-5F37-B2BB-BC1B-33F9BFDDF81C}"/>
              </a:ext>
            </a:extLst>
          </p:cNvPr>
          <p:cNvSpPr txBox="1"/>
          <p:nvPr/>
        </p:nvSpPr>
        <p:spPr>
          <a:xfrm>
            <a:off x="3546916" y="3531532"/>
            <a:ext cx="81020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pulse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3749F8-F7F3-5583-75A0-64E791F963B0}"/>
              </a:ext>
            </a:extLst>
          </p:cNvPr>
          <p:cNvSpPr txBox="1"/>
          <p:nvPr/>
        </p:nvSpPr>
        <p:spPr>
          <a:xfrm>
            <a:off x="3546916" y="3870137"/>
            <a:ext cx="81020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latch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8CEF11-A6CB-209A-79C1-2B4184A56A1B}"/>
              </a:ext>
            </a:extLst>
          </p:cNvPr>
          <p:cNvSpPr txBox="1"/>
          <p:nvPr/>
        </p:nvSpPr>
        <p:spPr>
          <a:xfrm>
            <a:off x="3546915" y="4171282"/>
            <a:ext cx="11976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ctrlr_data</a:t>
            </a:r>
            <a:endParaRPr lang="en-US" sz="180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819C528-DD26-4D6D-F38C-A3B2B9C86973}"/>
              </a:ext>
            </a:extLst>
          </p:cNvPr>
          <p:cNvCxnSpPr>
            <a:cxnSpLocks/>
          </p:cNvCxnSpPr>
          <p:nvPr/>
        </p:nvCxnSpPr>
        <p:spPr>
          <a:xfrm flipV="1">
            <a:off x="5751385" y="4088995"/>
            <a:ext cx="925642" cy="13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BD88974-5B6D-B484-560A-C618729CD4E0}"/>
              </a:ext>
            </a:extLst>
          </p:cNvPr>
          <p:cNvCxnSpPr>
            <a:cxnSpLocks/>
          </p:cNvCxnSpPr>
          <p:nvPr/>
        </p:nvCxnSpPr>
        <p:spPr>
          <a:xfrm flipV="1">
            <a:off x="5999390" y="394511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F8DD48A-DAF8-4D1F-5F69-206A1CF969C2}"/>
              </a:ext>
            </a:extLst>
          </p:cNvPr>
          <p:cNvSpPr txBox="1"/>
          <p:nvPr/>
        </p:nvSpPr>
        <p:spPr>
          <a:xfrm>
            <a:off x="6048970" y="407198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F4C0A0-A929-F091-0DC2-E687276DCF9E}"/>
              </a:ext>
            </a:extLst>
          </p:cNvPr>
          <p:cNvSpPr txBox="1"/>
          <p:nvPr/>
        </p:nvSpPr>
        <p:spPr>
          <a:xfrm>
            <a:off x="5808373" y="1693587"/>
            <a:ext cx="2196347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8 Bits per Input</a:t>
            </a:r>
          </a:p>
          <a:p>
            <a:r>
              <a:rPr lang="en-US" sz="1600" dirty="0"/>
              <a:t>bit7 – A</a:t>
            </a:r>
          </a:p>
          <a:p>
            <a:r>
              <a:rPr lang="en-US" sz="1600" dirty="0"/>
              <a:t>bit6 – B</a:t>
            </a:r>
          </a:p>
          <a:p>
            <a:r>
              <a:rPr lang="en-US" sz="1600" dirty="0"/>
              <a:t>bit5 – Select</a:t>
            </a:r>
          </a:p>
          <a:p>
            <a:r>
              <a:rPr lang="en-US" sz="1600" dirty="0"/>
              <a:t>bit4 – Start</a:t>
            </a:r>
          </a:p>
          <a:p>
            <a:r>
              <a:rPr lang="en-US" sz="1600" dirty="0"/>
              <a:t>bit3 – Up</a:t>
            </a:r>
          </a:p>
          <a:p>
            <a:r>
              <a:rPr lang="en-US" sz="1600" dirty="0"/>
              <a:t>bit2 – Down</a:t>
            </a:r>
          </a:p>
          <a:p>
            <a:r>
              <a:rPr lang="en-US" sz="1600" dirty="0"/>
              <a:t>bit1 – Left</a:t>
            </a:r>
          </a:p>
          <a:p>
            <a:r>
              <a:rPr lang="en-US" sz="1600" dirty="0"/>
              <a:t>bit0 – Right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E053F8-E5D0-D6FE-F08D-908899C13430}"/>
              </a:ext>
            </a:extLst>
          </p:cNvPr>
          <p:cNvSpPr txBox="1"/>
          <p:nvPr/>
        </p:nvSpPr>
        <p:spPr>
          <a:xfrm>
            <a:off x="6677878" y="3902917"/>
            <a:ext cx="11976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ctrlr_input</a:t>
            </a:r>
            <a:endParaRPr lang="en-US" sz="1800" dirty="0"/>
          </a:p>
        </p:txBody>
      </p:sp>
      <p:sp>
        <p:nvSpPr>
          <p:cNvPr id="199" name="Rounded Rectangle 128">
            <a:extLst>
              <a:ext uri="{FF2B5EF4-FFF2-40B4-BE49-F238E27FC236}">
                <a16:creationId xmlns:a16="http://schemas.microsoft.com/office/drawing/2014/main" id="{CBFFCC94-D345-9833-B0BC-29D8D60F91FA}"/>
              </a:ext>
            </a:extLst>
          </p:cNvPr>
          <p:cNvSpPr/>
          <p:nvPr/>
        </p:nvSpPr>
        <p:spPr>
          <a:xfrm>
            <a:off x="9982201" y="3737647"/>
            <a:ext cx="2715582" cy="463763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70FEA22-34F0-7160-EE35-FCCEB5306258}"/>
              </a:ext>
            </a:extLst>
          </p:cNvPr>
          <p:cNvSpPr txBox="1"/>
          <p:nvPr/>
        </p:nvSpPr>
        <p:spPr>
          <a:xfrm>
            <a:off x="13652953" y="464626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w_height</a:t>
            </a:r>
            <a:endParaRPr lang="en-US" sz="18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ED1D9C5-930C-620B-1E50-EC19A0A3FC05}"/>
              </a:ext>
            </a:extLst>
          </p:cNvPr>
          <p:cNvSpPr txBox="1"/>
          <p:nvPr/>
        </p:nvSpPr>
        <p:spPr>
          <a:xfrm>
            <a:off x="10142896" y="380400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wall_height</a:t>
            </a:r>
            <a:endParaRPr lang="en-US" sz="44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B48ECEA-447D-DF2D-2FC6-05A9A58B8D01}"/>
              </a:ext>
            </a:extLst>
          </p:cNvPr>
          <p:cNvSpPr txBox="1"/>
          <p:nvPr/>
        </p:nvSpPr>
        <p:spPr>
          <a:xfrm>
            <a:off x="9982200" y="415084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2E94C86-22F2-DAE0-0AD1-C64871E25730}"/>
              </a:ext>
            </a:extLst>
          </p:cNvPr>
          <p:cNvSpPr txBox="1"/>
          <p:nvPr/>
        </p:nvSpPr>
        <p:spPr>
          <a:xfrm>
            <a:off x="9886959" y="4414454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863430B-1765-D918-D297-EAC331496BA1}"/>
              </a:ext>
            </a:extLst>
          </p:cNvPr>
          <p:cNvSpPr txBox="1"/>
          <p:nvPr/>
        </p:nvSpPr>
        <p:spPr>
          <a:xfrm>
            <a:off x="10046929" y="4691097"/>
            <a:ext cx="5223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47E4EDA-22AE-8E09-6A1A-70CB7F027573}"/>
              </a:ext>
            </a:extLst>
          </p:cNvPr>
          <p:cNvSpPr txBox="1"/>
          <p:nvPr/>
        </p:nvSpPr>
        <p:spPr>
          <a:xfrm>
            <a:off x="9925985" y="5791200"/>
            <a:ext cx="9082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Wcol</a:t>
            </a:r>
            <a:endParaRPr lang="en-US" sz="18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2A38160-320C-9B7F-3809-1A48E7C32466}"/>
              </a:ext>
            </a:extLst>
          </p:cNvPr>
          <p:cNvSpPr txBox="1"/>
          <p:nvPr/>
        </p:nvSpPr>
        <p:spPr>
          <a:xfrm>
            <a:off x="9805645" y="54864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Wen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31EAA42-1D88-4878-E10C-BC211809D3B7}"/>
              </a:ext>
            </a:extLst>
          </p:cNvPr>
          <p:cNvSpPr txBox="1"/>
          <p:nvPr/>
        </p:nvSpPr>
        <p:spPr>
          <a:xfrm>
            <a:off x="9997566" y="6096000"/>
            <a:ext cx="6210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FABBF-4D1F-39C6-F109-E27630EC22D2}"/>
              </a:ext>
            </a:extLst>
          </p:cNvPr>
          <p:cNvSpPr txBox="1"/>
          <p:nvPr/>
        </p:nvSpPr>
        <p:spPr>
          <a:xfrm>
            <a:off x="6438080" y="46712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distance_calc</a:t>
            </a:r>
            <a:endParaRPr lang="en-US" sz="4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E0B61-B280-9455-D263-10446582699B}"/>
              </a:ext>
            </a:extLst>
          </p:cNvPr>
          <p:cNvCxnSpPr/>
          <p:nvPr/>
        </p:nvCxnSpPr>
        <p:spPr>
          <a:xfrm flipV="1">
            <a:off x="12678017" y="7454160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1ECEA3-5542-55D6-6F68-06AA0BAD1DF9}"/>
              </a:ext>
            </a:extLst>
          </p:cNvPr>
          <p:cNvCxnSpPr/>
          <p:nvPr/>
        </p:nvCxnSpPr>
        <p:spPr>
          <a:xfrm flipV="1">
            <a:off x="13012029" y="730519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AF8193-A193-70A0-BA32-36863053EE29}"/>
              </a:ext>
            </a:extLst>
          </p:cNvPr>
          <p:cNvSpPr txBox="1"/>
          <p:nvPr/>
        </p:nvSpPr>
        <p:spPr>
          <a:xfrm>
            <a:off x="13608273" y="722995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5C14-0AD3-3C56-96D7-5C679DBA0192}"/>
              </a:ext>
            </a:extLst>
          </p:cNvPr>
          <p:cNvSpPr txBox="1"/>
          <p:nvPr/>
        </p:nvSpPr>
        <p:spPr>
          <a:xfrm>
            <a:off x="12054865" y="718481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Rcol</a:t>
            </a: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E4CFE-080C-5C67-3CBD-EB5747680D72}"/>
              </a:ext>
            </a:extLst>
          </p:cNvPr>
          <p:cNvCxnSpPr>
            <a:cxnSpLocks/>
          </p:cNvCxnSpPr>
          <p:nvPr/>
        </p:nvCxnSpPr>
        <p:spPr>
          <a:xfrm>
            <a:off x="9209088" y="6285146"/>
            <a:ext cx="77311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8F1B06-D97A-324A-EFBF-B00E0E1406AF}"/>
              </a:ext>
            </a:extLst>
          </p:cNvPr>
          <p:cNvCxnSpPr>
            <a:cxnSpLocks/>
          </p:cNvCxnSpPr>
          <p:nvPr/>
        </p:nvCxnSpPr>
        <p:spPr>
          <a:xfrm flipH="1">
            <a:off x="9220200" y="60198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E89F56-2324-4703-FE66-64F316379B30}"/>
              </a:ext>
            </a:extLst>
          </p:cNvPr>
          <p:cNvCxnSpPr>
            <a:cxnSpLocks/>
          </p:cNvCxnSpPr>
          <p:nvPr/>
        </p:nvCxnSpPr>
        <p:spPr>
          <a:xfrm flipH="1">
            <a:off x="9220200" y="57150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001738-99AC-A796-B3E7-EF84E09B8FB7}"/>
              </a:ext>
            </a:extLst>
          </p:cNvPr>
          <p:cNvSpPr txBox="1"/>
          <p:nvPr/>
        </p:nvSpPr>
        <p:spPr>
          <a:xfrm>
            <a:off x="8304263" y="54864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7EF2D-B3BE-6CBD-335B-7D124363257F}"/>
              </a:ext>
            </a:extLst>
          </p:cNvPr>
          <p:cNvSpPr txBox="1"/>
          <p:nvPr/>
        </p:nvSpPr>
        <p:spPr>
          <a:xfrm>
            <a:off x="8413095" y="5814837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8C6E8-168D-20EC-4016-3B1C5E4DF839}"/>
              </a:ext>
            </a:extLst>
          </p:cNvPr>
          <p:cNvSpPr txBox="1"/>
          <p:nvPr/>
        </p:nvSpPr>
        <p:spPr>
          <a:xfrm>
            <a:off x="8260040" y="6058771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height</a:t>
            </a:r>
          </a:p>
        </p:txBody>
      </p:sp>
      <p:sp>
        <p:nvSpPr>
          <p:cNvPr id="23" name="Rounded Rectangle 128">
            <a:extLst>
              <a:ext uri="{FF2B5EF4-FFF2-40B4-BE49-F238E27FC236}">
                <a16:creationId xmlns:a16="http://schemas.microsoft.com/office/drawing/2014/main" id="{8FBF3BEA-2F40-C30A-F816-F9F3FBA0439B}"/>
              </a:ext>
            </a:extLst>
          </p:cNvPr>
          <p:cNvSpPr/>
          <p:nvPr/>
        </p:nvSpPr>
        <p:spPr>
          <a:xfrm>
            <a:off x="2213099" y="5350319"/>
            <a:ext cx="3407551" cy="280308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FEA52-D692-6340-C13F-E1076DCABAD9}"/>
              </a:ext>
            </a:extLst>
          </p:cNvPr>
          <p:cNvSpPr txBox="1"/>
          <p:nvPr/>
        </p:nvSpPr>
        <p:spPr>
          <a:xfrm>
            <a:off x="2183175" y="5386188"/>
            <a:ext cx="14744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coord_sys</a:t>
            </a:r>
            <a:endParaRPr lang="en-US" sz="4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A96AF-63EE-8010-4604-DE6B8B7D7E70}"/>
              </a:ext>
            </a:extLst>
          </p:cNvPr>
          <p:cNvCxnSpPr>
            <a:cxnSpLocks/>
          </p:cNvCxnSpPr>
          <p:nvPr/>
        </p:nvCxnSpPr>
        <p:spPr>
          <a:xfrm flipH="1">
            <a:off x="5637584" y="58674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A5323A-356C-D6DB-F85A-06072F760DDB}"/>
              </a:ext>
            </a:extLst>
          </p:cNvPr>
          <p:cNvCxnSpPr>
            <a:cxnSpLocks/>
          </p:cNvCxnSpPr>
          <p:nvPr/>
        </p:nvCxnSpPr>
        <p:spPr>
          <a:xfrm flipH="1">
            <a:off x="5629117" y="6104469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F9BFB1-A71F-EE84-6500-10C12591344C}"/>
              </a:ext>
            </a:extLst>
          </p:cNvPr>
          <p:cNvSpPr txBox="1"/>
          <p:nvPr/>
        </p:nvSpPr>
        <p:spPr>
          <a:xfrm>
            <a:off x="4699254" y="5638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FCEF24-F237-66F5-1EFD-883CDFFAC7AE}"/>
              </a:ext>
            </a:extLst>
          </p:cNvPr>
          <p:cNvSpPr txBox="1"/>
          <p:nvPr/>
        </p:nvSpPr>
        <p:spPr>
          <a:xfrm>
            <a:off x="4699424" y="5874105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C11C13-B4ED-02D5-C57C-E277B2748E7A}"/>
              </a:ext>
            </a:extLst>
          </p:cNvPr>
          <p:cNvCxnSpPr>
            <a:cxnSpLocks/>
          </p:cNvCxnSpPr>
          <p:nvPr/>
        </p:nvCxnSpPr>
        <p:spPr>
          <a:xfrm flipH="1">
            <a:off x="5647267" y="6316131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2CBA0C-DDAD-6A37-42B3-0085A9876AC0}"/>
              </a:ext>
            </a:extLst>
          </p:cNvPr>
          <p:cNvCxnSpPr>
            <a:cxnSpLocks/>
          </p:cNvCxnSpPr>
          <p:nvPr/>
        </p:nvCxnSpPr>
        <p:spPr>
          <a:xfrm flipH="1">
            <a:off x="5638800" y="65532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4424F5-FE24-71DE-A3D5-68548A383D39}"/>
              </a:ext>
            </a:extLst>
          </p:cNvPr>
          <p:cNvSpPr txBox="1"/>
          <p:nvPr/>
        </p:nvSpPr>
        <p:spPr>
          <a:xfrm>
            <a:off x="4716358" y="61467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dirX</a:t>
            </a:r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E38F3-9ADA-6A9D-1FC5-09589BE6D15F}"/>
              </a:ext>
            </a:extLst>
          </p:cNvPr>
          <p:cNvSpPr txBox="1"/>
          <p:nvPr/>
        </p:nvSpPr>
        <p:spPr>
          <a:xfrm>
            <a:off x="4722579" y="6400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dirY</a:t>
            </a:r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0E30FE-F4D1-70B4-B991-108DD208681D}"/>
              </a:ext>
            </a:extLst>
          </p:cNvPr>
          <p:cNvCxnSpPr>
            <a:cxnSpLocks/>
          </p:cNvCxnSpPr>
          <p:nvPr/>
        </p:nvCxnSpPr>
        <p:spPr>
          <a:xfrm flipH="1">
            <a:off x="5629117" y="6849531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EA4726-188B-31D2-0FCC-DC9A82361432}"/>
              </a:ext>
            </a:extLst>
          </p:cNvPr>
          <p:cNvCxnSpPr>
            <a:cxnSpLocks/>
          </p:cNvCxnSpPr>
          <p:nvPr/>
        </p:nvCxnSpPr>
        <p:spPr>
          <a:xfrm flipH="1">
            <a:off x="5620650" y="70866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C6960F-B164-EA93-400E-6E2C645A796E}"/>
              </a:ext>
            </a:extLst>
          </p:cNvPr>
          <p:cNvSpPr txBox="1"/>
          <p:nvPr/>
        </p:nvSpPr>
        <p:spPr>
          <a:xfrm>
            <a:off x="4583369" y="6669048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planeX</a:t>
            </a:r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E5277-79CE-8880-A7B7-2F078BCDBB73}"/>
              </a:ext>
            </a:extLst>
          </p:cNvPr>
          <p:cNvSpPr txBox="1"/>
          <p:nvPr/>
        </p:nvSpPr>
        <p:spPr>
          <a:xfrm>
            <a:off x="4596404" y="69342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planeY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05894C-BD1E-D399-7EDD-D6F0B7910899}"/>
              </a:ext>
            </a:extLst>
          </p:cNvPr>
          <p:cNvSpPr txBox="1"/>
          <p:nvPr/>
        </p:nvSpPr>
        <p:spPr>
          <a:xfrm>
            <a:off x="6151696" y="5638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83BAD-9A29-6A05-ED87-2C073C94FC64}"/>
              </a:ext>
            </a:extLst>
          </p:cNvPr>
          <p:cNvSpPr txBox="1"/>
          <p:nvPr/>
        </p:nvSpPr>
        <p:spPr>
          <a:xfrm>
            <a:off x="6151866" y="5874105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76C882-55EF-A6A9-B3EC-2865C95C6393}"/>
              </a:ext>
            </a:extLst>
          </p:cNvPr>
          <p:cNvSpPr txBox="1"/>
          <p:nvPr/>
        </p:nvSpPr>
        <p:spPr>
          <a:xfrm>
            <a:off x="6168800" y="61467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dirX</a:t>
            </a:r>
            <a:endParaRPr lang="en-US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09A27B-2BA2-2A5E-C093-30EAF08C07EC}"/>
              </a:ext>
            </a:extLst>
          </p:cNvPr>
          <p:cNvSpPr txBox="1"/>
          <p:nvPr/>
        </p:nvSpPr>
        <p:spPr>
          <a:xfrm>
            <a:off x="6175021" y="6400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dirY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B2A53A-F243-130E-DC6D-6A14E65ACBB5}"/>
              </a:ext>
            </a:extLst>
          </p:cNvPr>
          <p:cNvSpPr txBox="1"/>
          <p:nvPr/>
        </p:nvSpPr>
        <p:spPr>
          <a:xfrm>
            <a:off x="6247004" y="666793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planeX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C1B1F3-A06E-A689-769B-5D76AD82EE86}"/>
              </a:ext>
            </a:extLst>
          </p:cNvPr>
          <p:cNvSpPr txBox="1"/>
          <p:nvPr/>
        </p:nvSpPr>
        <p:spPr>
          <a:xfrm>
            <a:off x="6260039" y="69330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32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5">
            <a:extLst>
              <a:ext uri="{FF2B5EF4-FFF2-40B4-BE49-F238E27FC236}">
                <a16:creationId xmlns:a16="http://schemas.microsoft.com/office/drawing/2014/main" id="{007988DC-A8D7-75B2-9F92-1C7E7D251D78}"/>
              </a:ext>
            </a:extLst>
          </p:cNvPr>
          <p:cNvSpPr/>
          <p:nvPr/>
        </p:nvSpPr>
        <p:spPr>
          <a:xfrm>
            <a:off x="2362200" y="2895600"/>
            <a:ext cx="14435268" cy="815074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EA56F1-26D2-F4B1-8C68-9F424C1FE756}"/>
              </a:ext>
            </a:extLst>
          </p:cNvPr>
          <p:cNvSpPr txBox="1"/>
          <p:nvPr/>
        </p:nvSpPr>
        <p:spPr>
          <a:xfrm>
            <a:off x="2600345" y="2943940"/>
            <a:ext cx="206514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wall_height</a:t>
            </a:r>
            <a:endParaRPr lang="en-US" sz="2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703725-0573-588A-DCEA-9CEB06E5E5EE}"/>
              </a:ext>
            </a:extLst>
          </p:cNvPr>
          <p:cNvSpPr txBox="1"/>
          <p:nvPr/>
        </p:nvSpPr>
        <p:spPr>
          <a:xfrm>
            <a:off x="4012566" y="4280582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/>
              <a:t>Wcol</a:t>
            </a:r>
            <a:r>
              <a:rPr lang="en-US" sz="1200" dirty="0"/>
              <a:t>(3) &amp; </a:t>
            </a:r>
            <a:r>
              <a:rPr lang="en-US" sz="1200" dirty="0" err="1"/>
              <a:t>Wrow</a:t>
            </a:r>
            <a:r>
              <a:rPr lang="en-US" sz="1200" dirty="0"/>
              <a:t>(8..0)</a:t>
            </a:r>
          </a:p>
        </p:txBody>
      </p:sp>
      <p:sp>
        <p:nvSpPr>
          <p:cNvPr id="121" name="Rounded Rectangle 137">
            <a:extLst>
              <a:ext uri="{FF2B5EF4-FFF2-40B4-BE49-F238E27FC236}">
                <a16:creationId xmlns:a16="http://schemas.microsoft.com/office/drawing/2014/main" id="{349DF659-A27F-4392-50E9-A50CECE6CF2F}"/>
              </a:ext>
            </a:extLst>
          </p:cNvPr>
          <p:cNvSpPr/>
          <p:nvPr/>
        </p:nvSpPr>
        <p:spPr>
          <a:xfrm>
            <a:off x="6582310" y="4016677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265AE7-E08F-E71C-CCBC-BA4D13D3C65E}"/>
              </a:ext>
            </a:extLst>
          </p:cNvPr>
          <p:cNvCxnSpPr>
            <a:cxnSpLocks/>
          </p:cNvCxnSpPr>
          <p:nvPr/>
        </p:nvCxnSpPr>
        <p:spPr>
          <a:xfrm>
            <a:off x="1808380" y="5127607"/>
            <a:ext cx="5538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9EF26F8-3821-4135-7CFD-69C51B9B5E67}"/>
              </a:ext>
            </a:extLst>
          </p:cNvPr>
          <p:cNvSpPr txBox="1"/>
          <p:nvPr/>
        </p:nvSpPr>
        <p:spPr>
          <a:xfrm>
            <a:off x="2624499" y="494001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1DF18EF-5A3F-B636-BA49-E1BA5A9FACCB}"/>
              </a:ext>
            </a:extLst>
          </p:cNvPr>
          <p:cNvCxnSpPr>
            <a:cxnSpLocks/>
          </p:cNvCxnSpPr>
          <p:nvPr/>
        </p:nvCxnSpPr>
        <p:spPr>
          <a:xfrm>
            <a:off x="1744168" y="5406512"/>
            <a:ext cx="64606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C673A1F-7C0E-82CD-527B-C228F6640B3E}"/>
              </a:ext>
            </a:extLst>
          </p:cNvPr>
          <p:cNvSpPr txBox="1"/>
          <p:nvPr/>
        </p:nvSpPr>
        <p:spPr>
          <a:xfrm>
            <a:off x="2171886" y="5222213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02763E1-0CAE-7687-6114-A787D59B867D}"/>
              </a:ext>
            </a:extLst>
          </p:cNvPr>
          <p:cNvSpPr txBox="1"/>
          <p:nvPr/>
        </p:nvSpPr>
        <p:spPr>
          <a:xfrm>
            <a:off x="6653752" y="4037227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90CADFF-89AF-636F-9260-4DF85A8345B0}"/>
              </a:ext>
            </a:extLst>
          </p:cNvPr>
          <p:cNvCxnSpPr/>
          <p:nvPr/>
        </p:nvCxnSpPr>
        <p:spPr>
          <a:xfrm>
            <a:off x="10279830" y="5218409"/>
            <a:ext cx="0" cy="90860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CE6DC0-EAEE-DBC6-2F0B-EE7772B8F97C}"/>
              </a:ext>
            </a:extLst>
          </p:cNvPr>
          <p:cNvCxnSpPr/>
          <p:nvPr/>
        </p:nvCxnSpPr>
        <p:spPr>
          <a:xfrm flipV="1">
            <a:off x="8776747" y="5225218"/>
            <a:ext cx="1508752" cy="77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9DF0636-A719-10A1-14B8-6BD12924C2B5}"/>
              </a:ext>
            </a:extLst>
          </p:cNvPr>
          <p:cNvSpPr txBox="1"/>
          <p:nvPr/>
        </p:nvSpPr>
        <p:spPr>
          <a:xfrm>
            <a:off x="7546490" y="50425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54539C8-9B14-B463-B5D6-AD117AD94FED}"/>
              </a:ext>
            </a:extLst>
          </p:cNvPr>
          <p:cNvSpPr txBox="1"/>
          <p:nvPr/>
        </p:nvSpPr>
        <p:spPr>
          <a:xfrm>
            <a:off x="1941740" y="839993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2228E49-EB36-BB05-10CA-0F94E22F39D2}"/>
              </a:ext>
            </a:extLst>
          </p:cNvPr>
          <p:cNvCxnSpPr>
            <a:cxnSpLocks/>
          </p:cNvCxnSpPr>
          <p:nvPr/>
        </p:nvCxnSpPr>
        <p:spPr>
          <a:xfrm flipV="1">
            <a:off x="1627844" y="824370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F0D6DB9-30C9-AC9F-336F-C87D00B7D2FA}"/>
              </a:ext>
            </a:extLst>
          </p:cNvPr>
          <p:cNvSpPr txBox="1"/>
          <p:nvPr/>
        </p:nvSpPr>
        <p:spPr>
          <a:xfrm>
            <a:off x="1923968" y="87720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6A0E6F-DCA9-0275-E38D-16BCCDE5656E}"/>
              </a:ext>
            </a:extLst>
          </p:cNvPr>
          <p:cNvCxnSpPr>
            <a:cxnSpLocks/>
          </p:cNvCxnSpPr>
          <p:nvPr/>
        </p:nvCxnSpPr>
        <p:spPr>
          <a:xfrm flipV="1">
            <a:off x="1627844" y="862470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FAECEED-F445-5CE7-0C0D-66357664C152}"/>
              </a:ext>
            </a:extLst>
          </p:cNvPr>
          <p:cNvSpPr txBox="1"/>
          <p:nvPr/>
        </p:nvSpPr>
        <p:spPr>
          <a:xfrm>
            <a:off x="7584749" y="4720816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BADCEEA-6D6D-14EF-EACA-606EA0850614}"/>
              </a:ext>
            </a:extLst>
          </p:cNvPr>
          <p:cNvCxnSpPr/>
          <p:nvPr/>
        </p:nvCxnSpPr>
        <p:spPr>
          <a:xfrm>
            <a:off x="8765776" y="4516570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19D5B3B-9928-08A4-5DD4-5A91BA801800}"/>
              </a:ext>
            </a:extLst>
          </p:cNvPr>
          <p:cNvSpPr txBox="1"/>
          <p:nvPr/>
        </p:nvSpPr>
        <p:spPr>
          <a:xfrm>
            <a:off x="7539769" y="4337617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D8DBE9-A3C0-2D3C-C049-2C72E68C381F}"/>
              </a:ext>
            </a:extLst>
          </p:cNvPr>
          <p:cNvSpPr txBox="1"/>
          <p:nvPr/>
        </p:nvSpPr>
        <p:spPr>
          <a:xfrm>
            <a:off x="6632550" y="4657201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CE86635-5D75-9698-76D7-BC088E5F441F}"/>
              </a:ext>
            </a:extLst>
          </p:cNvPr>
          <p:cNvSpPr txBox="1"/>
          <p:nvPr/>
        </p:nvSpPr>
        <p:spPr>
          <a:xfrm>
            <a:off x="6575125" y="4323716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06ECBC-D025-B82C-0375-C84D2BBF1D00}"/>
              </a:ext>
            </a:extLst>
          </p:cNvPr>
          <p:cNvSpPr txBox="1"/>
          <p:nvPr/>
        </p:nvSpPr>
        <p:spPr>
          <a:xfrm>
            <a:off x="9814132" y="5509867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7A96F9E-61A5-6760-548F-8F4CA34456A2}"/>
              </a:ext>
            </a:extLst>
          </p:cNvPr>
          <p:cNvCxnSpPr/>
          <p:nvPr/>
        </p:nvCxnSpPr>
        <p:spPr>
          <a:xfrm flipV="1">
            <a:off x="10141815" y="5583695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2A4F1AA-A464-E56B-35EF-D4DDDA9DDB67}"/>
              </a:ext>
            </a:extLst>
          </p:cNvPr>
          <p:cNvCxnSpPr>
            <a:endCxn id="166" idx="1"/>
          </p:cNvCxnSpPr>
          <p:nvPr/>
        </p:nvCxnSpPr>
        <p:spPr>
          <a:xfrm>
            <a:off x="5679844" y="5172384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F1F95AB-15D2-6596-73E4-8D7B70D1AA04}"/>
              </a:ext>
            </a:extLst>
          </p:cNvPr>
          <p:cNvSpPr txBox="1"/>
          <p:nvPr/>
        </p:nvSpPr>
        <p:spPr>
          <a:xfrm>
            <a:off x="6599583" y="498771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C8CF0AA-A2A7-1608-6F0E-AE2D6EA7C273}"/>
              </a:ext>
            </a:extLst>
          </p:cNvPr>
          <p:cNvSpPr txBox="1"/>
          <p:nvPr/>
        </p:nvSpPr>
        <p:spPr>
          <a:xfrm>
            <a:off x="6021356" y="423588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5CEA05C-65E7-F52A-2D5B-15E31B7D860E}"/>
              </a:ext>
            </a:extLst>
          </p:cNvPr>
          <p:cNvCxnSpPr/>
          <p:nvPr/>
        </p:nvCxnSpPr>
        <p:spPr>
          <a:xfrm flipV="1">
            <a:off x="6249731" y="4434473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D703ECF-C0A2-8E3A-3FEB-1FB1BE9E7CD8}"/>
              </a:ext>
            </a:extLst>
          </p:cNvPr>
          <p:cNvSpPr txBox="1"/>
          <p:nvPr/>
        </p:nvSpPr>
        <p:spPr>
          <a:xfrm>
            <a:off x="2118776" y="10430686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Wen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30AE858-33DB-2B43-27E0-B47CD3721D56}"/>
              </a:ext>
            </a:extLst>
          </p:cNvPr>
          <p:cNvSpPr txBox="1"/>
          <p:nvPr/>
        </p:nvSpPr>
        <p:spPr>
          <a:xfrm>
            <a:off x="8819633" y="4230699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872DB7-849F-F327-DE88-7B8AFC728A01}"/>
              </a:ext>
            </a:extLst>
          </p:cNvPr>
          <p:cNvCxnSpPr/>
          <p:nvPr/>
        </p:nvCxnSpPr>
        <p:spPr>
          <a:xfrm flipV="1">
            <a:off x="5024440" y="4549775"/>
            <a:ext cx="1572960" cy="1465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ABAC142-A7E3-F177-2224-E31AF41CD3B9}"/>
              </a:ext>
            </a:extLst>
          </p:cNvPr>
          <p:cNvCxnSpPr/>
          <p:nvPr/>
        </p:nvCxnSpPr>
        <p:spPr>
          <a:xfrm>
            <a:off x="8808285" y="4888678"/>
            <a:ext cx="1352412" cy="72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D65BF-79BE-7522-A3A4-AE69833AF49D}"/>
              </a:ext>
            </a:extLst>
          </p:cNvPr>
          <p:cNvSpPr txBox="1"/>
          <p:nvPr/>
        </p:nvSpPr>
        <p:spPr>
          <a:xfrm>
            <a:off x="8937149" y="45328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6B4D629-2A3D-4E81-31F5-CACF87232C87}"/>
              </a:ext>
            </a:extLst>
          </p:cNvPr>
          <p:cNvCxnSpPr/>
          <p:nvPr/>
        </p:nvCxnSpPr>
        <p:spPr>
          <a:xfrm flipV="1">
            <a:off x="9111793" y="471510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396">
            <a:extLst>
              <a:ext uri="{FF2B5EF4-FFF2-40B4-BE49-F238E27FC236}">
                <a16:creationId xmlns:a16="http://schemas.microsoft.com/office/drawing/2014/main" id="{B067B962-A43A-A3BE-840E-0798F1078EB0}"/>
              </a:ext>
            </a:extLst>
          </p:cNvPr>
          <p:cNvSpPr/>
          <p:nvPr/>
        </p:nvSpPr>
        <p:spPr>
          <a:xfrm>
            <a:off x="6593837" y="5998099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2069FD3-0AB7-9B1F-8EE3-DBA0CE57F134}"/>
              </a:ext>
            </a:extLst>
          </p:cNvPr>
          <p:cNvSpPr txBox="1"/>
          <p:nvPr/>
        </p:nvSpPr>
        <p:spPr>
          <a:xfrm>
            <a:off x="6665279" y="6018649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BRAM1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BE856-CB22-3401-7B4D-B5666CFC2590}"/>
              </a:ext>
            </a:extLst>
          </p:cNvPr>
          <p:cNvCxnSpPr/>
          <p:nvPr/>
        </p:nvCxnSpPr>
        <p:spPr>
          <a:xfrm>
            <a:off x="10288320" y="6555936"/>
            <a:ext cx="15092" cy="65273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7985A5B-6F56-AB80-7B45-79CB90A7DF4E}"/>
              </a:ext>
            </a:extLst>
          </p:cNvPr>
          <p:cNvCxnSpPr/>
          <p:nvPr/>
        </p:nvCxnSpPr>
        <p:spPr>
          <a:xfrm flipV="1">
            <a:off x="8788274" y="7208670"/>
            <a:ext cx="1497225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AE9E9B0-C649-68FA-8F09-611B7CDA66E1}"/>
              </a:ext>
            </a:extLst>
          </p:cNvPr>
          <p:cNvSpPr txBox="1"/>
          <p:nvPr/>
        </p:nvSpPr>
        <p:spPr>
          <a:xfrm>
            <a:off x="7558017" y="702400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E72CF2-E5B8-82A2-4D0A-3697CEE75C3B}"/>
              </a:ext>
            </a:extLst>
          </p:cNvPr>
          <p:cNvSpPr txBox="1"/>
          <p:nvPr/>
        </p:nvSpPr>
        <p:spPr>
          <a:xfrm>
            <a:off x="7596276" y="670223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DAE773-093B-1346-5C38-AB74394616B0}"/>
              </a:ext>
            </a:extLst>
          </p:cNvPr>
          <p:cNvCxnSpPr/>
          <p:nvPr/>
        </p:nvCxnSpPr>
        <p:spPr>
          <a:xfrm>
            <a:off x="8777303" y="6497992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D650EBC-143A-D658-CFD8-DE511FD97429}"/>
              </a:ext>
            </a:extLst>
          </p:cNvPr>
          <p:cNvSpPr txBox="1"/>
          <p:nvPr/>
        </p:nvSpPr>
        <p:spPr>
          <a:xfrm>
            <a:off x="7551296" y="6319039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7DF66C-459E-B6B9-614B-C4935C4D9DD1}"/>
              </a:ext>
            </a:extLst>
          </p:cNvPr>
          <p:cNvCxnSpPr>
            <a:endCxn id="202" idx="1"/>
          </p:cNvCxnSpPr>
          <p:nvPr/>
        </p:nvCxnSpPr>
        <p:spPr>
          <a:xfrm flipV="1">
            <a:off x="6161385" y="6823289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5C32C87-59E1-7300-C743-2221CAA23B7D}"/>
              </a:ext>
            </a:extLst>
          </p:cNvPr>
          <p:cNvSpPr txBox="1"/>
          <p:nvPr/>
        </p:nvSpPr>
        <p:spPr>
          <a:xfrm>
            <a:off x="6644077" y="663862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832B255-B521-F665-CB0D-28CEFF74A1F5}"/>
              </a:ext>
            </a:extLst>
          </p:cNvPr>
          <p:cNvSpPr txBox="1"/>
          <p:nvPr/>
        </p:nvSpPr>
        <p:spPr>
          <a:xfrm>
            <a:off x="6586652" y="6305138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D2DB23B-741F-547B-4A1A-17A37A04812F}"/>
              </a:ext>
            </a:extLst>
          </p:cNvPr>
          <p:cNvSpPr txBox="1"/>
          <p:nvPr/>
        </p:nvSpPr>
        <p:spPr>
          <a:xfrm>
            <a:off x="6611110" y="6969140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45F129-8B65-9564-0102-30FD56058485}"/>
              </a:ext>
            </a:extLst>
          </p:cNvPr>
          <p:cNvSpPr txBox="1"/>
          <p:nvPr/>
        </p:nvSpPr>
        <p:spPr>
          <a:xfrm>
            <a:off x="8831160" y="6212121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A237848-6360-278C-2F86-E0252DD6E6DE}"/>
              </a:ext>
            </a:extLst>
          </p:cNvPr>
          <p:cNvCxnSpPr/>
          <p:nvPr/>
        </p:nvCxnSpPr>
        <p:spPr>
          <a:xfrm flipV="1">
            <a:off x="5903848" y="6531196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57F3906-D34D-3BE1-3A8C-A4B3548EA598}"/>
              </a:ext>
            </a:extLst>
          </p:cNvPr>
          <p:cNvCxnSpPr/>
          <p:nvPr/>
        </p:nvCxnSpPr>
        <p:spPr>
          <a:xfrm flipV="1">
            <a:off x="8819812" y="6858034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440">
            <a:extLst>
              <a:ext uri="{FF2B5EF4-FFF2-40B4-BE49-F238E27FC236}">
                <a16:creationId xmlns:a16="http://schemas.microsoft.com/office/drawing/2014/main" id="{A4E03C41-F723-3CA7-03D1-B50C6EE5DE18}"/>
              </a:ext>
            </a:extLst>
          </p:cNvPr>
          <p:cNvSpPr/>
          <p:nvPr/>
        </p:nvSpPr>
        <p:spPr>
          <a:xfrm>
            <a:off x="6615277" y="8872786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486058-B334-A383-FE5F-12BE56FAA2F0}"/>
              </a:ext>
            </a:extLst>
          </p:cNvPr>
          <p:cNvSpPr txBox="1"/>
          <p:nvPr/>
        </p:nvSpPr>
        <p:spPr>
          <a:xfrm>
            <a:off x="6686719" y="8893336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BRAM39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FC6598-CE2F-914D-903E-B1E36E6FED3A}"/>
              </a:ext>
            </a:extLst>
          </p:cNvPr>
          <p:cNvCxnSpPr/>
          <p:nvPr/>
        </p:nvCxnSpPr>
        <p:spPr>
          <a:xfrm>
            <a:off x="10313926" y="7522099"/>
            <a:ext cx="31310" cy="25495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E849D2-83B7-4447-C8C4-FC597CEC5C28}"/>
              </a:ext>
            </a:extLst>
          </p:cNvPr>
          <p:cNvCxnSpPr/>
          <p:nvPr/>
        </p:nvCxnSpPr>
        <p:spPr>
          <a:xfrm flipV="1">
            <a:off x="8809714" y="10083357"/>
            <a:ext cx="1535522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FC17C06-4939-F08C-3850-369A6D4AC3FD}"/>
              </a:ext>
            </a:extLst>
          </p:cNvPr>
          <p:cNvSpPr txBox="1"/>
          <p:nvPr/>
        </p:nvSpPr>
        <p:spPr>
          <a:xfrm>
            <a:off x="7579457" y="9898691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C983092-87E1-5368-A664-93BE96AD3A69}"/>
              </a:ext>
            </a:extLst>
          </p:cNvPr>
          <p:cNvSpPr txBox="1"/>
          <p:nvPr/>
        </p:nvSpPr>
        <p:spPr>
          <a:xfrm>
            <a:off x="7617716" y="957692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06E708D-2119-45A9-7117-6DF196EC8DB9}"/>
              </a:ext>
            </a:extLst>
          </p:cNvPr>
          <p:cNvCxnSpPr/>
          <p:nvPr/>
        </p:nvCxnSpPr>
        <p:spPr>
          <a:xfrm>
            <a:off x="8798743" y="9372679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A2C0062-4D72-62E9-51C9-7952D52925C8}"/>
              </a:ext>
            </a:extLst>
          </p:cNvPr>
          <p:cNvSpPr txBox="1"/>
          <p:nvPr/>
        </p:nvSpPr>
        <p:spPr>
          <a:xfrm>
            <a:off x="7572736" y="9193726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99D2598-9771-4DBF-8E43-F5978E17A21C}"/>
              </a:ext>
            </a:extLst>
          </p:cNvPr>
          <p:cNvCxnSpPr>
            <a:endCxn id="217" idx="1"/>
          </p:cNvCxnSpPr>
          <p:nvPr/>
        </p:nvCxnSpPr>
        <p:spPr>
          <a:xfrm flipV="1">
            <a:off x="6182825" y="9697976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161E224-29A6-EA56-7791-9EBCFE832CBD}"/>
              </a:ext>
            </a:extLst>
          </p:cNvPr>
          <p:cNvSpPr txBox="1"/>
          <p:nvPr/>
        </p:nvSpPr>
        <p:spPr>
          <a:xfrm>
            <a:off x="6665517" y="951331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4C48963-2E03-CA1F-A0A9-772FE9E0B4DD}"/>
              </a:ext>
            </a:extLst>
          </p:cNvPr>
          <p:cNvSpPr txBox="1"/>
          <p:nvPr/>
        </p:nvSpPr>
        <p:spPr>
          <a:xfrm>
            <a:off x="6608092" y="9179825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168D5D2-7E8C-9EC2-750D-25F6D8E38621}"/>
              </a:ext>
            </a:extLst>
          </p:cNvPr>
          <p:cNvSpPr txBox="1"/>
          <p:nvPr/>
        </p:nvSpPr>
        <p:spPr>
          <a:xfrm>
            <a:off x="6632550" y="9843827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565BA40-720A-3331-3D33-2D882485216A}"/>
              </a:ext>
            </a:extLst>
          </p:cNvPr>
          <p:cNvSpPr txBox="1"/>
          <p:nvPr/>
        </p:nvSpPr>
        <p:spPr>
          <a:xfrm>
            <a:off x="8852600" y="9086808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5F4A417-EA70-6F68-72E6-0D815C4CD94C}"/>
              </a:ext>
            </a:extLst>
          </p:cNvPr>
          <p:cNvCxnSpPr/>
          <p:nvPr/>
        </p:nvCxnSpPr>
        <p:spPr>
          <a:xfrm flipV="1">
            <a:off x="5925288" y="9405883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97AF383-9DFE-4DFB-11D7-5ABBF3686ADE}"/>
              </a:ext>
            </a:extLst>
          </p:cNvPr>
          <p:cNvCxnSpPr/>
          <p:nvPr/>
        </p:nvCxnSpPr>
        <p:spPr>
          <a:xfrm flipV="1">
            <a:off x="8841252" y="9732721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358021D-3040-0B01-0148-664A324F3439}"/>
              </a:ext>
            </a:extLst>
          </p:cNvPr>
          <p:cNvCxnSpPr>
            <a:cxnSpLocks/>
          </p:cNvCxnSpPr>
          <p:nvPr/>
        </p:nvCxnSpPr>
        <p:spPr>
          <a:xfrm>
            <a:off x="1521706" y="8425030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CBF73EE-2CAD-C769-D0F0-79B035FA9162}"/>
              </a:ext>
            </a:extLst>
          </p:cNvPr>
          <p:cNvCxnSpPr>
            <a:cxnSpLocks/>
          </p:cNvCxnSpPr>
          <p:nvPr/>
        </p:nvCxnSpPr>
        <p:spPr>
          <a:xfrm>
            <a:off x="1720391" y="10606960"/>
            <a:ext cx="6262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3A63F16-E623-B4B6-CF1D-846BAE5B953E}"/>
              </a:ext>
            </a:extLst>
          </p:cNvPr>
          <p:cNvCxnSpPr/>
          <p:nvPr/>
        </p:nvCxnSpPr>
        <p:spPr>
          <a:xfrm>
            <a:off x="6176353" y="4820128"/>
            <a:ext cx="35161" cy="48650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33DDDC3-5E13-A8EB-57CE-0CFFC850AE2F}"/>
              </a:ext>
            </a:extLst>
          </p:cNvPr>
          <p:cNvCxnSpPr/>
          <p:nvPr/>
        </p:nvCxnSpPr>
        <p:spPr>
          <a:xfrm>
            <a:off x="5919090" y="4565698"/>
            <a:ext cx="35161" cy="4865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463E6BA0-8EC5-340F-5E4E-E96B89E9C063}"/>
              </a:ext>
            </a:extLst>
          </p:cNvPr>
          <p:cNvSpPr/>
          <p:nvPr/>
        </p:nvSpPr>
        <p:spPr>
          <a:xfrm>
            <a:off x="7596275" y="7977142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B7201672-0094-FBA8-3EA7-E561FEAAFB3A}"/>
              </a:ext>
            </a:extLst>
          </p:cNvPr>
          <p:cNvSpPr/>
          <p:nvPr/>
        </p:nvSpPr>
        <p:spPr>
          <a:xfrm>
            <a:off x="7596276" y="8266023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0EF7882-BB80-20F6-F161-395EEFAE8B9F}"/>
              </a:ext>
            </a:extLst>
          </p:cNvPr>
          <p:cNvSpPr/>
          <p:nvPr/>
        </p:nvSpPr>
        <p:spPr>
          <a:xfrm>
            <a:off x="7603274" y="8573062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B71F161-FFAA-9972-067C-C7DD5773A9A2}"/>
              </a:ext>
            </a:extLst>
          </p:cNvPr>
          <p:cNvSpPr txBox="1"/>
          <p:nvPr/>
        </p:nvSpPr>
        <p:spPr>
          <a:xfrm>
            <a:off x="3127975" y="4588467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8228303-43DC-C306-3DDC-B3853BBC6042}"/>
              </a:ext>
            </a:extLst>
          </p:cNvPr>
          <p:cNvSpPr txBox="1"/>
          <p:nvPr/>
        </p:nvSpPr>
        <p:spPr>
          <a:xfrm>
            <a:off x="2324922" y="8206819"/>
            <a:ext cx="8896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Wrow</a:t>
            </a:r>
            <a:endParaRPr lang="en-US" sz="18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FCBBD40-02E1-F1B1-4CC7-6EC0BCD9068F}"/>
              </a:ext>
            </a:extLst>
          </p:cNvPr>
          <p:cNvSpPr txBox="1"/>
          <p:nvPr/>
        </p:nvSpPr>
        <p:spPr>
          <a:xfrm>
            <a:off x="2279150" y="8560176"/>
            <a:ext cx="9082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Wcol</a:t>
            </a:r>
            <a:endParaRPr lang="en-US" sz="18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0D0514C-94DB-69C7-54F9-7F99F2D888FE}"/>
              </a:ext>
            </a:extLst>
          </p:cNvPr>
          <p:cNvSpPr txBox="1"/>
          <p:nvPr/>
        </p:nvSpPr>
        <p:spPr>
          <a:xfrm>
            <a:off x="2178938" y="652771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Wen</a:t>
            </a:r>
          </a:p>
        </p:txBody>
      </p:sp>
      <p:sp>
        <p:nvSpPr>
          <p:cNvPr id="270" name="Rounded Rectangle 222">
            <a:extLst>
              <a:ext uri="{FF2B5EF4-FFF2-40B4-BE49-F238E27FC236}">
                <a16:creationId xmlns:a16="http://schemas.microsoft.com/office/drawing/2014/main" id="{FE2CE583-A18D-D30D-42CA-5A8B04063781}"/>
              </a:ext>
            </a:extLst>
          </p:cNvPr>
          <p:cNvSpPr/>
          <p:nvPr/>
        </p:nvSpPr>
        <p:spPr>
          <a:xfrm rot="16200000">
            <a:off x="2978376" y="6339170"/>
            <a:ext cx="2345790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D5D1E8-08BE-E822-4A3D-D7622E55C839}"/>
              </a:ext>
            </a:extLst>
          </p:cNvPr>
          <p:cNvSpPr txBox="1"/>
          <p:nvPr/>
        </p:nvSpPr>
        <p:spPr>
          <a:xfrm>
            <a:off x="3114391" y="8556857"/>
            <a:ext cx="2109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Wcol</a:t>
            </a:r>
            <a:r>
              <a:rPr lang="en-US" sz="1800" dirty="0"/>
              <a:t>(9..4)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86DC5CE-8329-A061-0257-B57265329218}"/>
              </a:ext>
            </a:extLst>
          </p:cNvPr>
          <p:cNvSpPr txBox="1"/>
          <p:nvPr/>
        </p:nvSpPr>
        <p:spPr>
          <a:xfrm rot="16200000">
            <a:off x="3348656" y="65057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Selector</a:t>
            </a:r>
            <a:endParaRPr lang="en-US" sz="4400" b="1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18A81FF-F3B5-119C-E292-53DCA8556417}"/>
              </a:ext>
            </a:extLst>
          </p:cNvPr>
          <p:cNvSpPr/>
          <p:nvPr/>
        </p:nvSpPr>
        <p:spPr>
          <a:xfrm>
            <a:off x="4716927" y="6418443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6ECDCD17-E39F-67DA-FF66-35413D140BC0}"/>
              </a:ext>
            </a:extLst>
          </p:cNvPr>
          <p:cNvSpPr/>
          <p:nvPr/>
        </p:nvSpPr>
        <p:spPr>
          <a:xfrm>
            <a:off x="4716927" y="6719860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C2F3865-601E-C048-8869-7DD606EF12D2}"/>
              </a:ext>
            </a:extLst>
          </p:cNvPr>
          <p:cNvSpPr/>
          <p:nvPr/>
        </p:nvSpPr>
        <p:spPr>
          <a:xfrm>
            <a:off x="4723926" y="7014363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22583B6-C6F1-A3D0-62B7-DEF0B05D6A17}"/>
              </a:ext>
            </a:extLst>
          </p:cNvPr>
          <p:cNvCxnSpPr/>
          <p:nvPr/>
        </p:nvCxnSpPr>
        <p:spPr>
          <a:xfrm flipV="1">
            <a:off x="3997265" y="801881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9DFEAA59-A260-22AD-838C-5EC48C8D578C}"/>
              </a:ext>
            </a:extLst>
          </p:cNvPr>
          <p:cNvCxnSpPr/>
          <p:nvPr/>
        </p:nvCxnSpPr>
        <p:spPr>
          <a:xfrm>
            <a:off x="4169011" y="7902507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6E7A006D-E97E-7E62-B68E-08BB977B1D57}"/>
              </a:ext>
            </a:extLst>
          </p:cNvPr>
          <p:cNvSpPr txBox="1"/>
          <p:nvPr/>
        </p:nvSpPr>
        <p:spPr>
          <a:xfrm>
            <a:off x="4131060" y="812440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E457999-30EB-CBD9-D94F-22A24EEA6531}"/>
              </a:ext>
            </a:extLst>
          </p:cNvPr>
          <p:cNvCxnSpPr/>
          <p:nvPr/>
        </p:nvCxnSpPr>
        <p:spPr>
          <a:xfrm>
            <a:off x="3230388" y="6721757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6">
            <a:extLst>
              <a:ext uri="{FF2B5EF4-FFF2-40B4-BE49-F238E27FC236}">
                <a16:creationId xmlns:a16="http://schemas.microsoft.com/office/drawing/2014/main" id="{56BC7CF2-10CF-A481-D9C3-8D1F351C7B33}"/>
              </a:ext>
            </a:extLst>
          </p:cNvPr>
          <p:cNvCxnSpPr>
            <a:endCxn id="166" idx="1"/>
          </p:cNvCxnSpPr>
          <p:nvPr/>
        </p:nvCxnSpPr>
        <p:spPr>
          <a:xfrm flipV="1">
            <a:off x="4532271" y="5172384"/>
            <a:ext cx="2067312" cy="6593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">
            <a:extLst>
              <a:ext uri="{FF2B5EF4-FFF2-40B4-BE49-F238E27FC236}">
                <a16:creationId xmlns:a16="http://schemas.microsoft.com/office/drawing/2014/main" id="{85F08E12-CF9A-40A1-D103-8A396821F4A4}"/>
              </a:ext>
            </a:extLst>
          </p:cNvPr>
          <p:cNvCxnSpPr/>
          <p:nvPr/>
        </p:nvCxnSpPr>
        <p:spPr>
          <a:xfrm>
            <a:off x="4532271" y="6090069"/>
            <a:ext cx="2050039" cy="10789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30">
            <a:extLst>
              <a:ext uri="{FF2B5EF4-FFF2-40B4-BE49-F238E27FC236}">
                <a16:creationId xmlns:a16="http://schemas.microsoft.com/office/drawing/2014/main" id="{DC1619FC-C75B-C3A2-FA94-D8595B2AFB91}"/>
              </a:ext>
            </a:extLst>
          </p:cNvPr>
          <p:cNvCxnSpPr>
            <a:endCxn id="219" idx="1"/>
          </p:cNvCxnSpPr>
          <p:nvPr/>
        </p:nvCxnSpPr>
        <p:spPr>
          <a:xfrm rot="16200000" flipH="1">
            <a:off x="4905059" y="8301001"/>
            <a:ext cx="2397673" cy="10573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1F5E485-EC70-F072-3CF3-A1E2F9760C91}"/>
              </a:ext>
            </a:extLst>
          </p:cNvPr>
          <p:cNvCxnSpPr/>
          <p:nvPr/>
        </p:nvCxnSpPr>
        <p:spPr>
          <a:xfrm flipH="1">
            <a:off x="4552323" y="7630008"/>
            <a:ext cx="102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43">
            <a:extLst>
              <a:ext uri="{FF2B5EF4-FFF2-40B4-BE49-F238E27FC236}">
                <a16:creationId xmlns:a16="http://schemas.microsoft.com/office/drawing/2014/main" id="{6C7EB383-AC97-182E-0A2B-A7AC4D67B42A}"/>
              </a:ext>
            </a:extLst>
          </p:cNvPr>
          <p:cNvCxnSpPr>
            <a:cxnSpLocks/>
          </p:cNvCxnSpPr>
          <p:nvPr/>
        </p:nvCxnSpPr>
        <p:spPr>
          <a:xfrm flipV="1">
            <a:off x="4190715" y="4794180"/>
            <a:ext cx="2323314" cy="9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rapezoid 285">
            <a:extLst>
              <a:ext uri="{FF2B5EF4-FFF2-40B4-BE49-F238E27FC236}">
                <a16:creationId xmlns:a16="http://schemas.microsoft.com/office/drawing/2014/main" id="{98216F0A-1C39-7F73-1C5B-93F98D65CD89}"/>
              </a:ext>
            </a:extLst>
          </p:cNvPr>
          <p:cNvSpPr/>
          <p:nvPr/>
        </p:nvSpPr>
        <p:spPr>
          <a:xfrm rot="5400000">
            <a:off x="10085563" y="6467252"/>
            <a:ext cx="1970050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CB8F300-E116-FA0A-8D54-385CDAE3F33F}"/>
              </a:ext>
            </a:extLst>
          </p:cNvPr>
          <p:cNvSpPr txBox="1"/>
          <p:nvPr/>
        </p:nvSpPr>
        <p:spPr>
          <a:xfrm rot="16200000">
            <a:off x="10574986" y="6540172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3624427-A89A-05BA-571C-F15DBE242AC6}"/>
              </a:ext>
            </a:extLst>
          </p:cNvPr>
          <p:cNvSpPr txBox="1"/>
          <p:nvPr/>
        </p:nvSpPr>
        <p:spPr>
          <a:xfrm>
            <a:off x="10452691" y="8343340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Rcol</a:t>
            </a:r>
            <a:r>
              <a:rPr lang="en-US" sz="1800" dirty="0"/>
              <a:t>(9..4)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01C4E8F-AB44-8DCE-56AC-DCD9CE175626}"/>
              </a:ext>
            </a:extLst>
          </p:cNvPr>
          <p:cNvCxnSpPr/>
          <p:nvPr/>
        </p:nvCxnSpPr>
        <p:spPr>
          <a:xfrm flipV="1">
            <a:off x="10403476" y="6127017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08F21873-7BF4-807B-A239-34A0B6813AC8}"/>
              </a:ext>
            </a:extLst>
          </p:cNvPr>
          <p:cNvSpPr txBox="1"/>
          <p:nvPr/>
        </p:nvSpPr>
        <p:spPr>
          <a:xfrm>
            <a:off x="10706523" y="594611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3968C2F-60A4-880A-858B-636D4DFDEC2C}"/>
              </a:ext>
            </a:extLst>
          </p:cNvPr>
          <p:cNvSpPr txBox="1"/>
          <p:nvPr/>
        </p:nvSpPr>
        <p:spPr>
          <a:xfrm>
            <a:off x="10690271" y="635285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6FA843-F096-8DC5-D0AD-9F8F8422922C}"/>
              </a:ext>
            </a:extLst>
          </p:cNvPr>
          <p:cNvCxnSpPr>
            <a:stCxn id="286" idx="0"/>
            <a:endCxn id="312" idx="0"/>
          </p:cNvCxnSpPr>
          <p:nvPr/>
        </p:nvCxnSpPr>
        <p:spPr>
          <a:xfrm flipV="1">
            <a:off x="11356221" y="6742443"/>
            <a:ext cx="2612057" cy="104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069CF1B-AFA7-B1F8-53EB-FDC07FB89D5E}"/>
              </a:ext>
            </a:extLst>
          </p:cNvPr>
          <p:cNvCxnSpPr/>
          <p:nvPr/>
        </p:nvCxnSpPr>
        <p:spPr>
          <a:xfrm flipV="1">
            <a:off x="10285499" y="6567323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36E8A53-3625-69AB-09FC-80E4D6F14F75}"/>
              </a:ext>
            </a:extLst>
          </p:cNvPr>
          <p:cNvCxnSpPr/>
          <p:nvPr/>
        </p:nvCxnSpPr>
        <p:spPr>
          <a:xfrm flipV="1">
            <a:off x="10285499" y="6115651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C704F5E-56F5-A476-7C0C-7BC844CACD31}"/>
              </a:ext>
            </a:extLst>
          </p:cNvPr>
          <p:cNvCxnSpPr/>
          <p:nvPr/>
        </p:nvCxnSpPr>
        <p:spPr>
          <a:xfrm flipV="1">
            <a:off x="10922824" y="776412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38C7B6D-4A07-639F-9B72-2A1B4D77F8F0}"/>
              </a:ext>
            </a:extLst>
          </p:cNvPr>
          <p:cNvCxnSpPr/>
          <p:nvPr/>
        </p:nvCxnSpPr>
        <p:spPr>
          <a:xfrm>
            <a:off x="11094570" y="7647814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972BAFE2-28F2-82F2-5525-7DB92D12F572}"/>
              </a:ext>
            </a:extLst>
          </p:cNvPr>
          <p:cNvSpPr txBox="1"/>
          <p:nvPr/>
        </p:nvSpPr>
        <p:spPr>
          <a:xfrm>
            <a:off x="11056619" y="786971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4478106-0FC3-5866-AEB9-E149D45AE2C9}"/>
              </a:ext>
            </a:extLst>
          </p:cNvPr>
          <p:cNvCxnSpPr/>
          <p:nvPr/>
        </p:nvCxnSpPr>
        <p:spPr>
          <a:xfrm flipV="1">
            <a:off x="10403476" y="7503825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64B3DDE3-8C75-0D4F-9D1C-281190420C25}"/>
              </a:ext>
            </a:extLst>
          </p:cNvPr>
          <p:cNvSpPr txBox="1"/>
          <p:nvPr/>
        </p:nvSpPr>
        <p:spPr>
          <a:xfrm>
            <a:off x="10748687" y="732530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39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C73E13D-2444-9EEB-864A-0D2F5978C57F}"/>
              </a:ext>
            </a:extLst>
          </p:cNvPr>
          <p:cNvCxnSpPr/>
          <p:nvPr/>
        </p:nvCxnSpPr>
        <p:spPr>
          <a:xfrm flipV="1">
            <a:off x="10285499" y="749245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1B4DFC8A-DC1B-C2A8-87F9-68044036E775}"/>
              </a:ext>
            </a:extLst>
          </p:cNvPr>
          <p:cNvSpPr txBox="1"/>
          <p:nvPr/>
        </p:nvSpPr>
        <p:spPr>
          <a:xfrm>
            <a:off x="10858923" y="609851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5DEAD9F-F9A9-A6BE-C8A1-2A24D5CA49DF}"/>
              </a:ext>
            </a:extLst>
          </p:cNvPr>
          <p:cNvSpPr txBox="1"/>
          <p:nvPr/>
        </p:nvSpPr>
        <p:spPr>
          <a:xfrm>
            <a:off x="4160565" y="5643275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119A4FD4-CC10-9AB1-3ED4-01ED64E3441C}"/>
              </a:ext>
            </a:extLst>
          </p:cNvPr>
          <p:cNvSpPr txBox="1"/>
          <p:nvPr/>
        </p:nvSpPr>
        <p:spPr>
          <a:xfrm>
            <a:off x="4145820" y="5930367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7FF97C2D-4267-FF18-E5FE-260824FB043F}"/>
              </a:ext>
            </a:extLst>
          </p:cNvPr>
          <p:cNvSpPr txBox="1"/>
          <p:nvPr/>
        </p:nvSpPr>
        <p:spPr>
          <a:xfrm>
            <a:off x="4153017" y="7419129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39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5F1436-8EF3-1B19-2071-26C3173C14E6}"/>
              </a:ext>
            </a:extLst>
          </p:cNvPr>
          <p:cNvSpPr txBox="1"/>
          <p:nvPr/>
        </p:nvSpPr>
        <p:spPr>
          <a:xfrm>
            <a:off x="13714461" y="8236603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Rcol</a:t>
            </a:r>
            <a:r>
              <a:rPr lang="en-US" sz="1800" dirty="0"/>
              <a:t>(2..0)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0519881-5B86-86E4-4CF0-568E07A8A360}"/>
              </a:ext>
            </a:extLst>
          </p:cNvPr>
          <p:cNvCxnSpPr>
            <a:cxnSpLocks/>
            <a:stCxn id="312" idx="2"/>
          </p:cNvCxnSpPr>
          <p:nvPr/>
        </p:nvCxnSpPr>
        <p:spPr>
          <a:xfrm>
            <a:off x="14596374" y="6742443"/>
            <a:ext cx="242969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9E97500C-1DEF-1574-584C-244278F27938}"/>
              </a:ext>
            </a:extLst>
          </p:cNvPr>
          <p:cNvCxnSpPr/>
          <p:nvPr/>
        </p:nvCxnSpPr>
        <p:spPr>
          <a:xfrm flipV="1">
            <a:off x="14105675" y="774700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E9FD1A1-0063-96FD-4171-655C8199E361}"/>
              </a:ext>
            </a:extLst>
          </p:cNvPr>
          <p:cNvCxnSpPr/>
          <p:nvPr/>
        </p:nvCxnSpPr>
        <p:spPr>
          <a:xfrm>
            <a:off x="14272281" y="7657655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BF98DDB8-5C34-DC49-C9A0-3C5373CCD905}"/>
              </a:ext>
            </a:extLst>
          </p:cNvPr>
          <p:cNvSpPr txBox="1"/>
          <p:nvPr/>
        </p:nvSpPr>
        <p:spPr>
          <a:xfrm>
            <a:off x="14239470" y="785258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3AD7C8E-D36F-D168-F8D5-2837D76F7D14}"/>
              </a:ext>
            </a:extLst>
          </p:cNvPr>
          <p:cNvCxnSpPr/>
          <p:nvPr/>
        </p:nvCxnSpPr>
        <p:spPr>
          <a:xfrm flipV="1">
            <a:off x="14900106" y="657279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269BAFE3-808E-F1D0-FE0C-6DCBD95D0FDC}"/>
              </a:ext>
            </a:extLst>
          </p:cNvPr>
          <p:cNvSpPr txBox="1"/>
          <p:nvPr/>
        </p:nvSpPr>
        <p:spPr>
          <a:xfrm>
            <a:off x="14949686" y="66996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312" name="Rounded Rectangle 309">
            <a:extLst>
              <a:ext uri="{FF2B5EF4-FFF2-40B4-BE49-F238E27FC236}">
                <a16:creationId xmlns:a16="http://schemas.microsoft.com/office/drawing/2014/main" id="{E26283F1-98D4-22F1-1FEB-09CB648AABA4}"/>
              </a:ext>
            </a:extLst>
          </p:cNvPr>
          <p:cNvSpPr/>
          <p:nvPr/>
        </p:nvSpPr>
        <p:spPr>
          <a:xfrm rot="16200000">
            <a:off x="13383198" y="6428395"/>
            <a:ext cx="1798256" cy="628096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93E8D07-7C02-CEED-A709-92037C989934}"/>
              </a:ext>
            </a:extLst>
          </p:cNvPr>
          <p:cNvSpPr txBox="1"/>
          <p:nvPr/>
        </p:nvSpPr>
        <p:spPr>
          <a:xfrm rot="16200000">
            <a:off x="13498154" y="6572855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Selector</a:t>
            </a:r>
            <a:endParaRPr lang="en-US" sz="4400" b="1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3F7B98D-FFCA-D831-3EE1-D09BEFA0099D}"/>
              </a:ext>
            </a:extLst>
          </p:cNvPr>
          <p:cNvSpPr txBox="1"/>
          <p:nvPr/>
        </p:nvSpPr>
        <p:spPr>
          <a:xfrm>
            <a:off x="11610378" y="676127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7F18694D-4CB7-1A95-0B2A-5877208F560D}"/>
              </a:ext>
            </a:extLst>
          </p:cNvPr>
          <p:cNvCxnSpPr/>
          <p:nvPr/>
        </p:nvCxnSpPr>
        <p:spPr>
          <a:xfrm flipV="1">
            <a:off x="11553705" y="660520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633A76F-D46C-9A5D-CD37-D2884E69A505}"/>
              </a:ext>
            </a:extLst>
          </p:cNvPr>
          <p:cNvGrpSpPr/>
          <p:nvPr/>
        </p:nvGrpSpPr>
        <p:grpSpPr>
          <a:xfrm>
            <a:off x="10490873" y="6732724"/>
            <a:ext cx="97327" cy="537841"/>
            <a:chOff x="11441487" y="4850403"/>
            <a:chExt cx="158876" cy="75055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0C1FFA3-BA28-835C-29EA-643D4564218A}"/>
                </a:ext>
              </a:extLst>
            </p:cNvPr>
            <p:cNvSpPr/>
            <p:nvPr/>
          </p:nvSpPr>
          <p:spPr>
            <a:xfrm>
              <a:off x="11441487" y="4850403"/>
              <a:ext cx="151877" cy="1546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4057DB8-FA36-81D1-AAD4-15F466367060}"/>
                </a:ext>
              </a:extLst>
            </p:cNvPr>
            <p:cNvSpPr/>
            <p:nvPr/>
          </p:nvSpPr>
          <p:spPr>
            <a:xfrm>
              <a:off x="11441487" y="5151820"/>
              <a:ext cx="151877" cy="1546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8EBC2C81-0F34-49BC-A8A7-C4FACE5A289B}"/>
                </a:ext>
              </a:extLst>
            </p:cNvPr>
            <p:cNvSpPr/>
            <p:nvPr/>
          </p:nvSpPr>
          <p:spPr>
            <a:xfrm>
              <a:off x="11448486" y="5446323"/>
              <a:ext cx="151877" cy="1546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AA6D73B-4421-1D2E-F289-92E17A90478A}"/>
              </a:ext>
            </a:extLst>
          </p:cNvPr>
          <p:cNvCxnSpPr/>
          <p:nvPr/>
        </p:nvCxnSpPr>
        <p:spPr>
          <a:xfrm>
            <a:off x="9788004" y="4889406"/>
            <a:ext cx="35161" cy="48650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D5741EB2-1357-E03F-91BD-74B29AC8A0D4}"/>
              </a:ext>
            </a:extLst>
          </p:cNvPr>
          <p:cNvSpPr txBox="1"/>
          <p:nvPr/>
        </p:nvSpPr>
        <p:spPr>
          <a:xfrm>
            <a:off x="9629989" y="4581998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/>
              <a:t>Rcol</a:t>
            </a:r>
            <a:r>
              <a:rPr lang="en-US" sz="1200" dirty="0"/>
              <a:t>(3) &amp; </a:t>
            </a:r>
            <a:r>
              <a:rPr lang="en-US" sz="1200" dirty="0" err="1"/>
              <a:t>Rrow</a:t>
            </a:r>
            <a:r>
              <a:rPr lang="en-US" sz="1200" dirty="0"/>
              <a:t>(8..0)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A46F0F-954C-DC71-2F6C-E701C2965A02}"/>
              </a:ext>
            </a:extLst>
          </p:cNvPr>
          <p:cNvSpPr txBox="1"/>
          <p:nvPr/>
        </p:nvSpPr>
        <p:spPr>
          <a:xfrm>
            <a:off x="13936501" y="8848679"/>
            <a:ext cx="2196347" cy="193899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2 Bits per Pixel</a:t>
            </a:r>
          </a:p>
          <a:p>
            <a:r>
              <a:rPr lang="en-US" sz="2400" dirty="0"/>
              <a:t>00 Black</a:t>
            </a:r>
          </a:p>
          <a:p>
            <a:r>
              <a:rPr lang="en-US" sz="2400" dirty="0"/>
              <a:t>01 Red</a:t>
            </a:r>
          </a:p>
          <a:p>
            <a:r>
              <a:rPr lang="en-US" sz="2400" dirty="0"/>
              <a:t>10 Green</a:t>
            </a:r>
          </a:p>
          <a:p>
            <a:r>
              <a:rPr lang="en-US" sz="2400" dirty="0"/>
              <a:t>11 Blue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8AB51AE-8A7E-CEB3-994E-8FA877127A1B}"/>
              </a:ext>
            </a:extLst>
          </p:cNvPr>
          <p:cNvCxnSpPr>
            <a:cxnSpLocks/>
          </p:cNvCxnSpPr>
          <p:nvPr/>
        </p:nvCxnSpPr>
        <p:spPr>
          <a:xfrm>
            <a:off x="1525718" y="8766555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D278DFE8-3E1B-C8AC-6AC2-3A9984CD9F7F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cxnSp>
        <p:nvCxnSpPr>
          <p:cNvPr id="344" name="Elbow Connector 43">
            <a:extLst>
              <a:ext uri="{FF2B5EF4-FFF2-40B4-BE49-F238E27FC236}">
                <a16:creationId xmlns:a16="http://schemas.microsoft.com/office/drawing/2014/main" id="{DBA376FE-2A1A-2085-C714-068CD958904A}"/>
              </a:ext>
            </a:extLst>
          </p:cNvPr>
          <p:cNvCxnSpPr>
            <a:cxnSpLocks/>
          </p:cNvCxnSpPr>
          <p:nvPr/>
        </p:nvCxnSpPr>
        <p:spPr>
          <a:xfrm>
            <a:off x="1817925" y="4773743"/>
            <a:ext cx="17890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F911F4E-3F2F-36AD-3682-71B056A4A83D}"/>
              </a:ext>
            </a:extLst>
          </p:cNvPr>
          <p:cNvSpPr txBox="1"/>
          <p:nvPr/>
        </p:nvSpPr>
        <p:spPr>
          <a:xfrm>
            <a:off x="17239491" y="358231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BE37E52-91CA-2FCC-CE9D-734146320DE0}"/>
              </a:ext>
            </a:extLst>
          </p:cNvPr>
          <p:cNvCxnSpPr>
            <a:cxnSpLocks/>
          </p:cNvCxnSpPr>
          <p:nvPr/>
        </p:nvCxnSpPr>
        <p:spPr>
          <a:xfrm flipV="1">
            <a:off x="16925595" y="3426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9A8DBCB1-E89D-F810-8BE9-C7149C3BB60C}"/>
              </a:ext>
            </a:extLst>
          </p:cNvPr>
          <p:cNvSpPr txBox="1"/>
          <p:nvPr/>
        </p:nvSpPr>
        <p:spPr>
          <a:xfrm>
            <a:off x="17221719" y="395438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A7C0B3-90CA-C9CE-963E-6F98B97F156A}"/>
              </a:ext>
            </a:extLst>
          </p:cNvPr>
          <p:cNvCxnSpPr>
            <a:cxnSpLocks/>
          </p:cNvCxnSpPr>
          <p:nvPr/>
        </p:nvCxnSpPr>
        <p:spPr>
          <a:xfrm flipV="1">
            <a:off x="16925595" y="38070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936FBE6-A9AB-AF51-17DD-76633871E9B8}"/>
              </a:ext>
            </a:extLst>
          </p:cNvPr>
          <p:cNvCxnSpPr>
            <a:cxnSpLocks/>
          </p:cNvCxnSpPr>
          <p:nvPr/>
        </p:nvCxnSpPr>
        <p:spPr>
          <a:xfrm>
            <a:off x="16819457" y="3607407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3A6A67C-890B-F255-D4C4-3D084E4C6B56}"/>
              </a:ext>
            </a:extLst>
          </p:cNvPr>
          <p:cNvSpPr txBox="1"/>
          <p:nvPr/>
        </p:nvSpPr>
        <p:spPr>
          <a:xfrm>
            <a:off x="15946153" y="3354237"/>
            <a:ext cx="8896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Rrow</a:t>
            </a:r>
            <a:endParaRPr lang="en-US" sz="18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1211855-46B0-4DFC-C30A-842CF1D7AA83}"/>
              </a:ext>
            </a:extLst>
          </p:cNvPr>
          <p:cNvSpPr txBox="1"/>
          <p:nvPr/>
        </p:nvSpPr>
        <p:spPr>
          <a:xfrm>
            <a:off x="15900381" y="3707594"/>
            <a:ext cx="9082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Rcol</a:t>
            </a:r>
            <a:endParaRPr lang="en-US" sz="1800" dirty="0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9A47272-3989-6396-2754-2907BDC08EBF}"/>
              </a:ext>
            </a:extLst>
          </p:cNvPr>
          <p:cNvCxnSpPr>
            <a:cxnSpLocks/>
          </p:cNvCxnSpPr>
          <p:nvPr/>
        </p:nvCxnSpPr>
        <p:spPr>
          <a:xfrm>
            <a:off x="16823469" y="3948932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4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66BD50-93A0-4A3C-BC08-FE7599A2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17bdb-4df2-4e5b-b7c2-fc2fa124e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B29F2-8714-4AF3-A515-6BCEAC993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77385-B146-46CB-836A-FAF1819927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9412</TotalTime>
  <Words>1536</Words>
  <Application>Microsoft Office PowerPoint</Application>
  <PresentationFormat>Custom</PresentationFormat>
  <Paragraphs>1644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Mock, Dustin I C2C USAF USAFA CW/CS08</cp:lastModifiedBy>
  <cp:revision>123</cp:revision>
  <dcterms:created xsi:type="dcterms:W3CDTF">2006-08-16T00:00:00Z</dcterms:created>
  <dcterms:modified xsi:type="dcterms:W3CDTF">2025-04-30T20:29:05Z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14500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