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1" r:id="rId3"/>
    <p:sldId id="257" r:id="rId4"/>
    <p:sldId id="273" r:id="rId5"/>
    <p:sldId id="269" r:id="rId6"/>
    <p:sldId id="268" r:id="rId7"/>
    <p:sldId id="274" r:id="rId8"/>
    <p:sldId id="275" r:id="rId9"/>
    <p:sldId id="276" r:id="rId10"/>
    <p:sldId id="277" r:id="rId11"/>
    <p:sldId id="278" r:id="rId12"/>
    <p:sldId id="279" r:id="rId13"/>
    <p:sldId id="270" r:id="rId14"/>
    <p:sldId id="267" r:id="rId15"/>
    <p:sldId id="271" r:id="rId16"/>
    <p:sldId id="272" r:id="rId17"/>
    <p:sldId id="280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A70C2-0218-4936-AEEA-91B5F9EFBC78}" type="datetimeFigureOut">
              <a:rPr lang="zh-CN" altLang="en-US" smtClean="0"/>
              <a:pPr/>
              <a:t>2013/9/10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81103-FD66-49AA-8AA6-FDADE266F5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706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具有多个关键帧的</a:t>
            </a:r>
            <a:r>
              <a:rPr lang="en-US" altLang="zh-CN" dirty="0" smtClean="0"/>
              <a:t>transitions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81103-FD66-49AA-8AA6-FDADE266F58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>
                <a:latin typeface="Segoe UI" pitchFamily="34" charset="0"/>
                <a:ea typeface="微软雅黑" pitchFamily="34" charset="-122"/>
                <a:cs typeface="Segoe UI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7439-335A-4AF6-B548-D3E8EC230CFD}" type="datetimeFigureOut">
              <a:rPr lang="zh-CN" altLang="en-US" smtClean="0"/>
              <a:pPr/>
              <a:t>2013/9/10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01FC-CA6F-4F40-BFBF-CA70756E22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7439-335A-4AF6-B548-D3E8EC230CFD}" type="datetimeFigureOut">
              <a:rPr lang="zh-CN" altLang="en-US" smtClean="0"/>
              <a:pPr/>
              <a:t>2013/9/10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01FC-CA6F-4F40-BFBF-CA70756E22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7439-335A-4AF6-B548-D3E8EC230CFD}" type="datetimeFigureOut">
              <a:rPr lang="zh-CN" altLang="en-US" smtClean="0"/>
              <a:pPr/>
              <a:t>2013/9/10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01FC-CA6F-4F40-BFBF-CA70756E22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7439-335A-4AF6-B548-D3E8EC230CFD}" type="datetimeFigureOut">
              <a:rPr lang="zh-CN" altLang="en-US" smtClean="0"/>
              <a:pPr/>
              <a:t>2013/9/10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01FC-CA6F-4F40-BFBF-CA70756E22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484784"/>
            <a:ext cx="7772400" cy="1362075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7439-335A-4AF6-B548-D3E8EC230CFD}" type="datetimeFigureOut">
              <a:rPr lang="zh-CN" altLang="en-US" smtClean="0"/>
              <a:pPr/>
              <a:t>2013/9/10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01FC-CA6F-4F40-BFBF-CA70756E22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7439-335A-4AF6-B548-D3E8EC230CFD}" type="datetimeFigureOut">
              <a:rPr lang="zh-CN" altLang="en-US" smtClean="0"/>
              <a:pPr/>
              <a:t>2013/9/10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01FC-CA6F-4F40-BFBF-CA70756E22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7439-335A-4AF6-B548-D3E8EC230CFD}" type="datetimeFigureOut">
              <a:rPr lang="zh-CN" altLang="en-US" smtClean="0"/>
              <a:pPr/>
              <a:t>2013/9/10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01FC-CA6F-4F40-BFBF-CA70756E22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7439-335A-4AF6-B548-D3E8EC230CFD}" type="datetimeFigureOut">
              <a:rPr lang="zh-CN" altLang="en-US" smtClean="0"/>
              <a:pPr/>
              <a:t>2013/9/10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01FC-CA6F-4F40-BFBF-CA70756E22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7439-335A-4AF6-B548-D3E8EC230CFD}" type="datetimeFigureOut">
              <a:rPr lang="zh-CN" altLang="en-US" smtClean="0"/>
              <a:pPr/>
              <a:t>2013/9/10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01FC-CA6F-4F40-BFBF-CA70756E22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7439-335A-4AF6-B548-D3E8EC230CFD}" type="datetimeFigureOut">
              <a:rPr lang="zh-CN" altLang="en-US" smtClean="0"/>
              <a:pPr/>
              <a:t>2013/9/10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01FC-CA6F-4F40-BFBF-CA70756E22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7439-335A-4AF6-B548-D3E8EC230CFD}" type="datetimeFigureOut">
              <a:rPr lang="zh-CN" altLang="en-US" smtClean="0"/>
              <a:pPr/>
              <a:t>2013/9/10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01FC-CA6F-4F40-BFBF-CA70756E22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0000"/>
                <a:satMod val="30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8021289">
            <a:off x="4194661" y="-2836755"/>
            <a:ext cx="1127100" cy="11287289"/>
          </a:xfrm>
          <a:prstGeom prst="triangle">
            <a:avLst/>
          </a:prstGeom>
          <a:gradFill flip="none" rotWithShape="1">
            <a:gsLst>
              <a:gs pos="0">
                <a:schemeClr val="tx1">
                  <a:alpha val="10000"/>
                </a:schemeClr>
              </a:gs>
              <a:gs pos="100000">
                <a:schemeClr val="bg1">
                  <a:alpha val="1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 Light" pitchFamily="34" charset="0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</a:defRPr>
            </a:lvl1pPr>
          </a:lstStyle>
          <a:p>
            <a:fld id="{DD307439-335A-4AF6-B548-D3E8EC230CFD}" type="datetimeFigureOut">
              <a:rPr lang="zh-CN" altLang="en-US" smtClean="0"/>
              <a:pPr/>
              <a:t>2013/9/10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</a:defRPr>
            </a:lvl1pPr>
          </a:lstStyle>
          <a:p>
            <a:fld id="{145B01FC-CA6F-4F40-BFBF-CA70756E22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 Light" pitchFamily="34" charset="0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CSS3</a:t>
            </a:r>
            <a:r>
              <a:rPr lang="zh-CN" altLang="en-US" dirty="0" smtClean="0"/>
              <a:t>开发技巧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更美观的页面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2D/3D</a:t>
            </a:r>
            <a:r>
              <a:rPr lang="zh-CN" altLang="en-US" dirty="0" smtClean="0"/>
              <a:t>变换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284984"/>
            <a:ext cx="14668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1412776"/>
            <a:ext cx="15144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1556792"/>
            <a:ext cx="14478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2160" y="3429000"/>
            <a:ext cx="1600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2699792" y="5157192"/>
            <a:ext cx="12382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88024" y="5157192"/>
            <a:ext cx="12954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955462" y="609329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Y</a:t>
            </a:r>
            <a:r>
              <a:rPr lang="zh-CN" altLang="en-US" dirty="0" smtClean="0"/>
              <a:t>轴翻转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50904" y="2996952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缩放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19089" y="6165304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X</a:t>
            </a:r>
            <a:r>
              <a:rPr lang="zh-CN" altLang="en-US" dirty="0" smtClean="0"/>
              <a:t>轴翻转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31023" y="4725144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拉伸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18455" y="4581128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位移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58616" y="2780928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旋转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简单动画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772816"/>
            <a:ext cx="30003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4365104"/>
            <a:ext cx="298132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下箭头 5"/>
          <p:cNvSpPr/>
          <p:nvPr/>
        </p:nvSpPr>
        <p:spPr>
          <a:xfrm>
            <a:off x="3995936" y="2996952"/>
            <a:ext cx="648072" cy="1224136"/>
          </a:xfrm>
          <a:prstGeom prst="down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动画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268760"/>
            <a:ext cx="1937625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1268760"/>
            <a:ext cx="2014106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右箭头 5"/>
          <p:cNvSpPr/>
          <p:nvPr/>
        </p:nvSpPr>
        <p:spPr>
          <a:xfrm>
            <a:off x="3779912" y="1988840"/>
            <a:ext cx="1584176" cy="504056"/>
          </a:xfrm>
          <a:prstGeom prst="right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4293096"/>
            <a:ext cx="2045272" cy="1980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下箭头 7"/>
          <p:cNvSpPr/>
          <p:nvPr/>
        </p:nvSpPr>
        <p:spPr>
          <a:xfrm>
            <a:off x="6588224" y="3356992"/>
            <a:ext cx="504056" cy="792088"/>
          </a:xfrm>
          <a:prstGeom prst="down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31640" y="4293096"/>
            <a:ext cx="2016224" cy="1947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右箭头 9"/>
          <p:cNvSpPr/>
          <p:nvPr/>
        </p:nvSpPr>
        <p:spPr>
          <a:xfrm flipH="1">
            <a:off x="3707904" y="5157192"/>
            <a:ext cx="1656184" cy="504056"/>
          </a:xfrm>
          <a:prstGeom prst="right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 flipV="1">
            <a:off x="2051720" y="3284984"/>
            <a:ext cx="504056" cy="936104"/>
          </a:xfrm>
          <a:prstGeom prst="down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68052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布局方式</a:t>
            </a:r>
            <a:endParaRPr lang="en-US" altLang="zh-CN" dirty="0" smtClean="0"/>
          </a:p>
          <a:p>
            <a:r>
              <a:rPr lang="zh-CN" altLang="en-US" dirty="0" smtClean="0"/>
              <a:t>可计算的数值</a:t>
            </a:r>
            <a:endParaRPr lang="en-US" altLang="zh-CN" dirty="0" smtClean="0"/>
          </a:p>
          <a:p>
            <a:r>
              <a:rPr lang="zh-CN" altLang="en-US" dirty="0" smtClean="0"/>
              <a:t>选择器</a:t>
            </a:r>
            <a:endParaRPr lang="en-US" altLang="zh-CN" dirty="0" smtClean="0"/>
          </a:p>
          <a:p>
            <a:r>
              <a:rPr lang="en-US" altLang="zh-CN" dirty="0" smtClean="0"/>
              <a:t>Media Queries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要达到的效果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简化布局</a:t>
            </a:r>
            <a:endParaRPr lang="en-US" altLang="zh-CN" dirty="0" smtClean="0"/>
          </a:p>
          <a:p>
            <a:r>
              <a:rPr lang="zh-CN" altLang="en-US" dirty="0" smtClean="0"/>
              <a:t>更复杂的效果</a:t>
            </a:r>
            <a:endParaRPr lang="en-US" altLang="zh-CN" dirty="0" smtClean="0"/>
          </a:p>
          <a:p>
            <a:r>
              <a:rPr lang="zh-CN" altLang="en-US" dirty="0" smtClean="0"/>
              <a:t>无需脚本的动画效果</a:t>
            </a:r>
            <a:endParaRPr lang="en-US" altLang="zh-CN" dirty="0" smtClean="0"/>
          </a:p>
          <a:p>
            <a:r>
              <a:rPr lang="zh-CN" altLang="en-US" dirty="0" smtClean="0"/>
              <a:t>无需脚本的精确定位</a:t>
            </a:r>
            <a:endParaRPr lang="en-US" altLang="zh-CN" dirty="0" smtClean="0"/>
          </a:p>
          <a:p>
            <a:r>
              <a:rPr lang="zh-CN" altLang="en-US" dirty="0" smtClean="0"/>
              <a:t>更少的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id</a:t>
            </a:r>
          </a:p>
          <a:p>
            <a:r>
              <a:rPr lang="zh-CN" altLang="en-US" dirty="0" smtClean="0"/>
              <a:t>针对窗口宽度的布局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的设计顺序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布局</a:t>
            </a:r>
            <a:endParaRPr lang="en-US" altLang="zh-CN" dirty="0" smtClean="0"/>
          </a:p>
          <a:p>
            <a:r>
              <a:rPr lang="zh-CN" altLang="en-US" dirty="0" smtClean="0"/>
              <a:t>静态效果</a:t>
            </a:r>
            <a:endParaRPr lang="en-US" altLang="zh-CN" dirty="0" smtClean="0"/>
          </a:p>
          <a:p>
            <a:r>
              <a:rPr lang="zh-CN" altLang="en-US" dirty="0" smtClean="0"/>
              <a:t>动态</a:t>
            </a:r>
            <a:r>
              <a:rPr lang="en-US" altLang="zh-CN" dirty="0" smtClean="0"/>
              <a:t>/</a:t>
            </a:r>
            <a:r>
              <a:rPr lang="zh-CN" altLang="en-US" dirty="0" smtClean="0"/>
              <a:t>交互效果</a:t>
            </a:r>
            <a:endParaRPr lang="en-US" altLang="zh-CN" dirty="0" smtClean="0"/>
          </a:p>
          <a:p>
            <a:r>
              <a:rPr lang="zh-CN" altLang="en-US" dirty="0" smtClean="0"/>
              <a:t>适应不同的设备屏幕</a:t>
            </a:r>
            <a:endParaRPr lang="en-US" altLang="zh-CN" dirty="0" smtClean="0"/>
          </a:p>
          <a:p>
            <a:r>
              <a:rPr lang="zh-CN" altLang="en-US" dirty="0" smtClean="0"/>
              <a:t>万恶的兼容性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的编写原则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从通用到个体</a:t>
            </a:r>
            <a:endParaRPr lang="en-US" altLang="zh-CN" dirty="0" smtClean="0"/>
          </a:p>
          <a:p>
            <a:r>
              <a:rPr lang="zh-CN" altLang="en-US" dirty="0" smtClean="0"/>
              <a:t>先标准后兼容</a:t>
            </a:r>
            <a:endParaRPr lang="en-US" altLang="zh-CN" dirty="0" smtClean="0"/>
          </a:p>
          <a:p>
            <a:r>
              <a:rPr lang="zh-CN" altLang="en-US" dirty="0" smtClean="0"/>
              <a:t>良好统一的格式</a:t>
            </a:r>
            <a:endParaRPr lang="en-US" altLang="zh-CN" dirty="0" smtClean="0"/>
          </a:p>
          <a:p>
            <a:r>
              <a:rPr lang="zh-CN" altLang="en-US" dirty="0" smtClean="0"/>
              <a:t>拿不定主意的时候</a:t>
            </a:r>
            <a:r>
              <a:rPr lang="en-US" altLang="zh-CN" dirty="0" smtClean="0"/>
              <a:t>Firebug</a:t>
            </a:r>
            <a:r>
              <a:rPr lang="zh-CN" altLang="en-US" dirty="0" smtClean="0"/>
              <a:t>是你最好的帮手</a:t>
            </a:r>
            <a:endParaRPr lang="en-US" altLang="zh-CN" dirty="0" smtClean="0"/>
          </a:p>
          <a:p>
            <a:r>
              <a:rPr lang="en-US" altLang="zh-CN" dirty="0" smtClean="0"/>
              <a:t>Stylish</a:t>
            </a:r>
            <a:r>
              <a:rPr lang="zh-CN" altLang="en-US" dirty="0" smtClean="0"/>
              <a:t>是你最佳的试验场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福字及倒影</a:t>
            </a:r>
            <a:endParaRPr lang="en-US" altLang="zh-CN" dirty="0" smtClean="0"/>
          </a:p>
          <a:p>
            <a:r>
              <a:rPr lang="zh-CN" altLang="en-US" dirty="0" smtClean="0"/>
              <a:t>动态按钮</a:t>
            </a:r>
            <a:endParaRPr lang="en-US" altLang="zh-CN" dirty="0" smtClean="0"/>
          </a:p>
          <a:p>
            <a:r>
              <a:rPr lang="zh-CN" altLang="en-US" dirty="0" smtClean="0"/>
              <a:t>标签页</a:t>
            </a:r>
            <a:endParaRPr lang="en-US" altLang="zh-CN" dirty="0" smtClean="0"/>
          </a:p>
          <a:p>
            <a:r>
              <a:rPr lang="zh-CN" altLang="en-US" smtClean="0"/>
              <a:t>呼吸</a:t>
            </a:r>
            <a:r>
              <a:rPr lang="zh-CN" altLang="en-US" dirty="0" smtClean="0"/>
              <a:t>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HTML5 </a:t>
            </a:r>
            <a:r>
              <a:rPr lang="zh-CN" altLang="en-US" dirty="0" smtClean="0"/>
              <a:t>是什么？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用于前端的</a:t>
            </a:r>
            <a:endParaRPr lang="en-US" altLang="zh-CN" dirty="0" smtClean="0"/>
          </a:p>
          <a:p>
            <a:r>
              <a:rPr lang="zh-CN" altLang="en-US" dirty="0" smtClean="0"/>
              <a:t>以展现为目的的</a:t>
            </a:r>
            <a:endParaRPr lang="en-US" altLang="zh-CN" dirty="0" smtClean="0"/>
          </a:p>
          <a:p>
            <a:r>
              <a:rPr lang="zh-CN" altLang="en-US" dirty="0" smtClean="0"/>
              <a:t>具有交互能力的</a:t>
            </a:r>
            <a:endParaRPr lang="en-US" altLang="zh-CN" dirty="0" smtClean="0"/>
          </a:p>
          <a:p>
            <a:r>
              <a:rPr lang="zh-CN" altLang="en-US" dirty="0" smtClean="0"/>
              <a:t>将要由</a:t>
            </a:r>
            <a:r>
              <a:rPr lang="en-US" altLang="zh-CN" dirty="0" smtClean="0"/>
              <a:t>W3C</a:t>
            </a:r>
            <a:r>
              <a:rPr lang="zh-CN" altLang="en-US" dirty="0" smtClean="0"/>
              <a:t>颁布的</a:t>
            </a:r>
            <a:endParaRPr lang="en-US" altLang="zh-CN" dirty="0" smtClean="0"/>
          </a:p>
          <a:p>
            <a:r>
              <a:rPr lang="zh-CN" altLang="en-US" dirty="0" smtClean="0"/>
              <a:t>标准！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网页三大部分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4800" dirty="0" smtClean="0">
                <a:latin typeface="Segoe UI Light" pitchFamily="34" charset="0"/>
              </a:rPr>
              <a:t>HTML</a:t>
            </a:r>
          </a:p>
          <a:p>
            <a:pPr lvl="1"/>
            <a:r>
              <a:rPr lang="zh-CN" altLang="en-US" sz="4000" dirty="0" smtClean="0"/>
              <a:t>语义描述的内容</a:t>
            </a:r>
            <a:endParaRPr lang="en-US" altLang="zh-CN" sz="4000" dirty="0" smtClean="0">
              <a:latin typeface="Segoe UI Light" pitchFamily="34" charset="0"/>
            </a:endParaRPr>
          </a:p>
          <a:p>
            <a:r>
              <a:rPr lang="en-US" altLang="zh-CN" sz="4800" dirty="0" smtClean="0">
                <a:latin typeface="Segoe UI Light" pitchFamily="34" charset="0"/>
              </a:rPr>
              <a:t>CSS</a:t>
            </a:r>
          </a:p>
          <a:p>
            <a:pPr lvl="1"/>
            <a:r>
              <a:rPr lang="zh-CN" altLang="en-US" sz="4400" dirty="0" smtClean="0"/>
              <a:t>内容的呈现方式和弱交互</a:t>
            </a:r>
            <a:endParaRPr lang="en-US" altLang="zh-CN" sz="4400" dirty="0" smtClean="0">
              <a:latin typeface="Segoe UI Light" pitchFamily="34" charset="0"/>
            </a:endParaRPr>
          </a:p>
          <a:p>
            <a:r>
              <a:rPr lang="en-US" altLang="zh-CN" sz="4800" dirty="0" smtClean="0">
                <a:latin typeface="Segoe UI Light" pitchFamily="34" charset="0"/>
              </a:rPr>
              <a:t>JavaScript</a:t>
            </a:r>
          </a:p>
          <a:p>
            <a:pPr lvl="1"/>
            <a:r>
              <a:rPr lang="zh-CN" altLang="en-US" sz="4400" dirty="0" smtClean="0"/>
              <a:t>强大的与用户的交互功能</a:t>
            </a:r>
            <a:endParaRPr lang="zh-CN" altLang="en-US" sz="4400" dirty="0">
              <a:latin typeface="Segoe U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前置知识</a:t>
            </a:r>
            <a:r>
              <a:rPr lang="en-US" altLang="zh-CN" dirty="0" smtClean="0"/>
              <a:t>——CSS 2.1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需要用到的扩展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Firebug</a:t>
            </a:r>
            <a:endParaRPr lang="en-US" altLang="zh-CN" dirty="0" smtClean="0"/>
          </a:p>
          <a:p>
            <a:r>
              <a:rPr lang="en-US" altLang="zh-CN" dirty="0" err="1" smtClean="0"/>
              <a:t>Colorzilla</a:t>
            </a:r>
            <a:endParaRPr lang="en-US" altLang="zh-CN" dirty="0" smtClean="0"/>
          </a:p>
          <a:p>
            <a:r>
              <a:rPr lang="en-US" altLang="zh-CN" dirty="0" smtClean="0"/>
              <a:t>Stylish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 3 </a:t>
            </a:r>
            <a:r>
              <a:rPr lang="zh-CN" altLang="en-US" dirty="0" smtClean="0"/>
              <a:t>有哪些新东西？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边框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4365104"/>
            <a:ext cx="3067050" cy="800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2060848"/>
            <a:ext cx="3200400" cy="1238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2420888"/>
            <a:ext cx="2876550" cy="495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2108952" y="3140968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圆角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84168" y="3717032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阴影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65104" y="54452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图片边框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556792"/>
            <a:ext cx="5767498" cy="208823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2708920"/>
            <a:ext cx="3400425" cy="344805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1115616" y="37890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背景尺寸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9912" y="49411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多重背景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文字效果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204864"/>
            <a:ext cx="3200400" cy="628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3717032"/>
            <a:ext cx="1857375" cy="1704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932040" y="23488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文字阴影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9912" y="4581128"/>
            <a:ext cx="156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单词强制换行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">
      <a:majorFont>
        <a:latin typeface="Segoe UI"/>
        <a:ea typeface="宋体"/>
        <a:cs typeface=""/>
      </a:majorFont>
      <a:minorFont>
        <a:latin typeface="Segoe U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1232</TotalTime>
  <Words>220</Words>
  <Application>Microsoft Office PowerPoint</Application>
  <PresentationFormat>全屏显示(4:3)</PresentationFormat>
  <Paragraphs>70</Paragraphs>
  <Slides>17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Default Theme</vt:lpstr>
      <vt:lpstr>CSS3开发技巧</vt:lpstr>
      <vt:lpstr>HTML5 是什么？</vt:lpstr>
      <vt:lpstr>网页三大部分</vt:lpstr>
      <vt:lpstr>前置知识——CSS 2.1</vt:lpstr>
      <vt:lpstr>需要用到的扩展</vt:lpstr>
      <vt:lpstr>CSS 3 有哪些新东西？</vt:lpstr>
      <vt:lpstr>边框</vt:lpstr>
      <vt:lpstr>背景</vt:lpstr>
      <vt:lpstr>文字效果</vt:lpstr>
      <vt:lpstr>2D/3D变换</vt:lpstr>
      <vt:lpstr>简单动画</vt:lpstr>
      <vt:lpstr>动画</vt:lpstr>
      <vt:lpstr>PowerPoint 演示文稿</vt:lpstr>
      <vt:lpstr>要达到的效果</vt:lpstr>
      <vt:lpstr>CSS的设计顺序</vt:lpstr>
      <vt:lpstr>CSS的编写原则</vt:lpstr>
      <vt:lpstr>一些例子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3</dc:title>
  <dc:creator>Hawkeyes</dc:creator>
  <cp:lastModifiedBy>Hawkeyes</cp:lastModifiedBy>
  <cp:revision>105</cp:revision>
  <dcterms:created xsi:type="dcterms:W3CDTF">2012-07-05T10:09:56Z</dcterms:created>
  <dcterms:modified xsi:type="dcterms:W3CDTF">2013-09-10T07:30:34Z</dcterms:modified>
</cp:coreProperties>
</file>