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B6D2C-0481-4146-9B6A-279C71BBC68B}" type="datetimeFigureOut">
              <a:rPr lang="zh-CN" altLang="en-US" smtClean="0"/>
              <a:t>2013/9/10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10194-9610-4CFE-BD89-0ECEAFCCBC2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B6D2C-0481-4146-9B6A-279C71BBC68B}" type="datetimeFigureOut">
              <a:rPr lang="zh-CN" altLang="en-US" smtClean="0"/>
              <a:t>2013/9/10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10194-9610-4CFE-BD89-0ECEAFCCBC2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B6D2C-0481-4146-9B6A-279C71BBC68B}" type="datetimeFigureOut">
              <a:rPr lang="zh-CN" altLang="en-US" smtClean="0"/>
              <a:t>2013/9/10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10194-9610-4CFE-BD89-0ECEAFCCBC20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B6D2C-0481-4146-9B6A-279C71BBC68B}" type="datetimeFigureOut">
              <a:rPr lang="zh-CN" altLang="en-US" smtClean="0"/>
              <a:t>2013/9/10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10194-9610-4CFE-BD89-0ECEAFCCBC2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B6D2C-0481-4146-9B6A-279C71BBC68B}" type="datetimeFigureOut">
              <a:rPr lang="zh-CN" altLang="en-US" smtClean="0"/>
              <a:t>2013/9/10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10194-9610-4CFE-BD89-0ECEAFCCBC2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B6D2C-0481-4146-9B6A-279C71BBC68B}" type="datetimeFigureOut">
              <a:rPr lang="zh-CN" altLang="en-US" smtClean="0"/>
              <a:t>2013/9/10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10194-9610-4CFE-BD89-0ECEAFCCBC2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B6D2C-0481-4146-9B6A-279C71BBC68B}" type="datetimeFigureOut">
              <a:rPr lang="zh-CN" altLang="en-US" smtClean="0"/>
              <a:t>2013/9/10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10194-9610-4CFE-BD89-0ECEAFCCBC2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B6D2C-0481-4146-9B6A-279C71BBC68B}" type="datetimeFigureOut">
              <a:rPr lang="zh-CN" altLang="en-US" smtClean="0"/>
              <a:t>2013/9/10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10194-9610-4CFE-BD89-0ECEAFCCBC2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B6D2C-0481-4146-9B6A-279C71BBC68B}" type="datetimeFigureOut">
              <a:rPr lang="zh-CN" altLang="en-US" smtClean="0"/>
              <a:t>2013/9/10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10194-9610-4CFE-BD89-0ECEAFCCBC2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B6D2C-0481-4146-9B6A-279C71BBC68B}" type="datetimeFigureOut">
              <a:rPr lang="zh-CN" altLang="en-US" smtClean="0"/>
              <a:t>2013/9/10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10194-9610-4CFE-BD89-0ECEAFCCBC2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B6D2C-0481-4146-9B6A-279C71BBC68B}" type="datetimeFigureOut">
              <a:rPr lang="zh-CN" altLang="en-US" smtClean="0"/>
              <a:t>2013/9/10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10194-9610-4CFE-BD89-0ECEAFCCBC2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EF6B6D2C-0481-4146-9B6A-279C71BBC68B}" type="datetimeFigureOut">
              <a:rPr lang="zh-CN" altLang="en-US" smtClean="0"/>
              <a:t>2013/9/10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C1610194-9610-4CFE-BD89-0ECEAFCCBC2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Web</a:t>
            </a:r>
            <a:r>
              <a:rPr lang="zh-CN" altLang="en-US" dirty="0" smtClean="0"/>
              <a:t>前端技术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页面布局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8826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布局类型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非正规名称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 dirty="0" smtClean="0"/>
              <a:t>Table </a:t>
            </a:r>
            <a:r>
              <a:rPr lang="zh-CN" altLang="en-US" dirty="0" smtClean="0"/>
              <a:t>布局</a:t>
            </a:r>
            <a:endParaRPr lang="en-US" altLang="zh-CN" dirty="0" smtClean="0"/>
          </a:p>
          <a:p>
            <a:r>
              <a:rPr lang="en-US" altLang="zh-CN" dirty="0" smtClean="0"/>
              <a:t>DIV + CSS </a:t>
            </a:r>
            <a:r>
              <a:rPr lang="zh-CN" altLang="en-US" dirty="0" smtClean="0"/>
              <a:t>布局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 smtClean="0"/>
              <a:t>正规名称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zh-CN" altLang="en-US" dirty="0" smtClean="0"/>
              <a:t>结构式布局</a:t>
            </a:r>
            <a:endParaRPr lang="en-US" altLang="zh-CN" dirty="0" smtClean="0"/>
          </a:p>
          <a:p>
            <a:r>
              <a:rPr lang="zh-CN" altLang="en-US" dirty="0" smtClean="0"/>
              <a:t>样式表布局</a:t>
            </a:r>
            <a:endParaRPr lang="en-US" altLang="zh-CN" dirty="0" smtClean="0"/>
          </a:p>
          <a:p>
            <a:r>
              <a:rPr lang="zh-CN" altLang="en-US" dirty="0" smtClean="0"/>
              <a:t>混合布局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691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符合</a:t>
            </a:r>
            <a:r>
              <a:rPr lang="en-US" altLang="zh-CN" dirty="0" smtClean="0"/>
              <a:t>W3C</a:t>
            </a:r>
            <a:r>
              <a:rPr lang="zh-CN" altLang="en-US" dirty="0" smtClean="0"/>
              <a:t>标准</a:t>
            </a:r>
            <a:endParaRPr lang="en-US" altLang="zh-CN" dirty="0" smtClean="0"/>
          </a:p>
          <a:p>
            <a:r>
              <a:rPr lang="zh-CN" altLang="en-US" dirty="0" smtClean="0"/>
              <a:t>能达到预期的效果</a:t>
            </a:r>
            <a:endParaRPr lang="en-US" altLang="zh-CN" dirty="0" smtClean="0"/>
          </a:p>
          <a:p>
            <a:r>
              <a:rPr lang="zh-CN" altLang="en-US" dirty="0" smtClean="0"/>
              <a:t>代码量少</a:t>
            </a:r>
            <a:endParaRPr lang="en-US" altLang="zh-CN" dirty="0" smtClean="0"/>
          </a:p>
          <a:p>
            <a:r>
              <a:rPr lang="zh-CN" altLang="en-US" dirty="0" smtClean="0"/>
              <a:t>后期更改方便</a:t>
            </a:r>
            <a:endParaRPr lang="en-US" altLang="zh-CN" dirty="0" smtClean="0"/>
          </a:p>
          <a:p>
            <a:r>
              <a:rPr lang="zh-CN" altLang="en-US" dirty="0" smtClean="0"/>
              <a:t>能避免绝大多数的排版</a:t>
            </a:r>
            <a:r>
              <a:rPr lang="en-US" altLang="zh-CN" dirty="0" smtClean="0"/>
              <a:t>bug</a:t>
            </a:r>
            <a:endParaRPr lang="en-US" altLang="zh-CN" dirty="0"/>
          </a:p>
          <a:p>
            <a:pPr lvl="1"/>
            <a:r>
              <a:rPr lang="zh-CN" altLang="en-US" dirty="0" smtClean="0"/>
              <a:t>主要指</a:t>
            </a:r>
            <a:r>
              <a:rPr lang="en-US" altLang="zh-CN" dirty="0" smtClean="0"/>
              <a:t>IE6-8</a:t>
            </a:r>
            <a:r>
              <a:rPr lang="zh-CN" altLang="en-US" dirty="0" smtClean="0"/>
              <a:t>的排版行为与标准冲突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选择布局方式的原则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615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简单布局复杂化</a:t>
            </a:r>
            <a:endParaRPr lang="en-US" altLang="zh-CN" dirty="0" smtClean="0"/>
          </a:p>
          <a:p>
            <a:r>
              <a:rPr lang="zh-CN" altLang="en-US" dirty="0" smtClean="0"/>
              <a:t>完全不受控的尺寸</a:t>
            </a:r>
            <a:endParaRPr lang="en-US" altLang="zh-CN" dirty="0" smtClean="0"/>
          </a:p>
          <a:p>
            <a:r>
              <a:rPr lang="zh-CN" altLang="en-US" dirty="0" smtClean="0"/>
              <a:t>过多的浮动元素</a:t>
            </a:r>
            <a:endParaRPr lang="en-US" altLang="zh-CN" dirty="0" smtClean="0"/>
          </a:p>
          <a:p>
            <a:r>
              <a:rPr lang="zh-CN" altLang="en-US" dirty="0" smtClean="0"/>
              <a:t>页面结构层次混乱</a:t>
            </a:r>
            <a:endParaRPr lang="en-US" altLang="zh-CN" dirty="0" smtClean="0"/>
          </a:p>
          <a:p>
            <a:r>
              <a:rPr lang="zh-CN" altLang="en-US" dirty="0" smtClean="0"/>
              <a:t>使用非标准浏览器调试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页面布局的禁忌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4364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标记，把元素摆放在预期的位置上</a:t>
            </a:r>
            <a:endParaRPr lang="en-US" altLang="zh-CN" dirty="0" smtClean="0"/>
          </a:p>
          <a:p>
            <a:r>
              <a:rPr lang="zh-CN" altLang="en-US" dirty="0" smtClean="0"/>
              <a:t>使用</a:t>
            </a:r>
            <a:r>
              <a:rPr lang="en-US" altLang="zh-CN" dirty="0" smtClean="0"/>
              <a:t>CSS</a:t>
            </a:r>
            <a:r>
              <a:rPr lang="zh-CN" altLang="en-US" dirty="0" smtClean="0"/>
              <a:t>来设置元素的外观</a:t>
            </a:r>
            <a:endParaRPr lang="en-US" altLang="zh-CN" dirty="0" smtClean="0"/>
          </a:p>
          <a:p>
            <a:r>
              <a:rPr lang="zh-CN" altLang="en-US" dirty="0" smtClean="0"/>
              <a:t>经典布局元素</a:t>
            </a:r>
            <a:endParaRPr lang="en-US" altLang="zh-CN" dirty="0" smtClean="0"/>
          </a:p>
          <a:p>
            <a:pPr lvl="1"/>
            <a:r>
              <a:rPr lang="en-US" altLang="zh-CN" dirty="0"/>
              <a:t>table</a:t>
            </a:r>
            <a:endParaRPr lang="en-US" altLang="zh-CN" dirty="0" smtClean="0"/>
          </a:p>
          <a:p>
            <a:r>
              <a:rPr lang="zh-CN" altLang="en-US" dirty="0" smtClean="0"/>
              <a:t>优点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结构层次明确，不需要计算元素尺寸和定位</a:t>
            </a:r>
            <a:endParaRPr lang="en-US" altLang="zh-CN" dirty="0" smtClean="0"/>
          </a:p>
          <a:p>
            <a:r>
              <a:rPr lang="zh-CN" altLang="en-US" dirty="0" smtClean="0"/>
              <a:t>缺点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元素嵌套层次多，布局修改麻烦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结构式布局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2786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样式表布局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09675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波形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波形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波形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19</TotalTime>
  <Words>133</Words>
  <Application>Microsoft Office PowerPoint</Application>
  <PresentationFormat>全屏显示(4:3)</PresentationFormat>
  <Paragraphs>33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波形</vt:lpstr>
      <vt:lpstr>Web前端技术</vt:lpstr>
      <vt:lpstr>布局类型</vt:lpstr>
      <vt:lpstr>选择布局方式的原则</vt:lpstr>
      <vt:lpstr>页面布局的禁忌</vt:lpstr>
      <vt:lpstr>结构式布局</vt:lpstr>
      <vt:lpstr>样式表布局</vt:lpstr>
    </vt:vector>
  </TitlesOfParts>
  <Company>GoG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Web前端技术</dc:title>
  <dc:creator>Hawkeyes</dc:creator>
  <cp:lastModifiedBy>Hawkeyes</cp:lastModifiedBy>
  <cp:revision>2</cp:revision>
  <dcterms:created xsi:type="dcterms:W3CDTF">2013-09-10T07:32:29Z</dcterms:created>
  <dcterms:modified xsi:type="dcterms:W3CDTF">2013-09-10T07:51:56Z</dcterms:modified>
</cp:coreProperties>
</file>