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8760CE-CA99-4B34-9B61-96F7EC3EDD35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ECMAScript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在必要时会自动将包装对象转换成原始值或反向操作</a:t>
            </a:r>
            <a:endParaRPr lang="en-US" altLang="zh-CN" dirty="0" smtClean="0"/>
          </a:p>
          <a:p>
            <a:r>
              <a:rPr lang="zh-CN" altLang="en-US" dirty="0"/>
              <a:t>原始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== </a:t>
            </a:r>
            <a:r>
              <a:rPr lang="zh-CN" altLang="en-US" dirty="0"/>
              <a:t>包装</a:t>
            </a:r>
            <a:r>
              <a:rPr lang="zh-CN" altLang="en-US" dirty="0" smtClean="0"/>
              <a:t>对象，其结果为</a:t>
            </a:r>
            <a:r>
              <a:rPr lang="en-US" altLang="zh-CN" dirty="0" smtClean="0"/>
              <a:t>true</a:t>
            </a:r>
          </a:p>
          <a:p>
            <a:r>
              <a:rPr lang="zh-CN" altLang="en-US" dirty="0"/>
              <a:t>原始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=== </a:t>
            </a:r>
            <a:r>
              <a:rPr lang="zh-CN" altLang="en-US" dirty="0" smtClean="0"/>
              <a:t>包装对象，其结果为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4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6154"/>
              </p:ext>
            </p:extLst>
          </p:nvPr>
        </p:nvGraphicFramePr>
        <p:xfrm>
          <a:off x="457201" y="1600200"/>
          <a:ext cx="74271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26"/>
                <a:gridCol w="1836709"/>
                <a:gridCol w="1599130"/>
                <a:gridCol w="162750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布尔值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undefined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“undefined”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“null”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“true”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“false”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</a:t>
                      </a:r>
                      <a:r>
                        <a:rPr lang="zh-CN" altLang="en-US" dirty="0" smtClean="0"/>
                        <a:t>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“1.2”</a:t>
                      </a:r>
                      <a:r>
                        <a:rPr lang="zh-CN" altLang="en-US" dirty="0" smtClean="0"/>
                        <a:t>非空数字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r>
                        <a:rPr lang="en-US" altLang="zh-CN" dirty="0" err="1" smtClean="0"/>
                        <a:t>aaa</a:t>
                      </a:r>
                      <a:r>
                        <a:rPr lang="en-US" altLang="zh-CN" dirty="0" smtClean="0"/>
                        <a:t>”</a:t>
                      </a:r>
                      <a:r>
                        <a:rPr lang="zh-CN" altLang="en-US" dirty="0" smtClean="0"/>
                        <a:t>非空非数字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“0”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r>
                        <a:rPr lang="en-US" altLang="zh-CN" dirty="0" err="1" smtClean="0"/>
                        <a:t>NaN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{}</a:t>
                      </a:r>
                      <a:r>
                        <a:rPr lang="zh-CN" altLang="en-US" dirty="0" smtClean="0"/>
                        <a:t>任意对象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r>
                        <a:rPr lang="zh-CN" altLang="en-US" dirty="0" smtClean="0"/>
                        <a:t>任意数组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2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表达式和运算符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2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对象和数组的初始化表达式</a:t>
            </a:r>
            <a:endParaRPr lang="en-US" altLang="zh-CN" dirty="0" smtClean="0"/>
          </a:p>
          <a:p>
            <a:r>
              <a:rPr lang="zh-CN" altLang="en-US" dirty="0" smtClean="0"/>
              <a:t>函数定义表达式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表达式中可以包含函数的名字，也可以没有</a:t>
            </a:r>
            <a:endParaRPr lang="en-US" altLang="zh-CN" dirty="0" smtClean="0"/>
          </a:p>
          <a:p>
            <a:r>
              <a:rPr lang="zh-CN" altLang="en-US" dirty="0" smtClean="0"/>
              <a:t>属性访问表达式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“.”</a:t>
            </a:r>
            <a:r>
              <a:rPr lang="zh-CN" altLang="en-US" dirty="0" smtClean="0"/>
              <a:t>：只适用于被访问的成员名称是合法的标识符，且需要知道被访问成员的名字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“[]”</a:t>
            </a:r>
            <a:r>
              <a:rPr lang="zh-CN" altLang="en-US" dirty="0" smtClean="0"/>
              <a:t>：其他情况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97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/>
              <a:t>左</a:t>
            </a:r>
            <a:r>
              <a:rPr lang="zh-CN" altLang="en-US" dirty="0" smtClean="0"/>
              <a:t>操作数是一个字符串或可以转换为字符串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右操作数是一个对象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如果右侧对象拥有一个名为左操作数值的成员，则返回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861048"/>
            <a:ext cx="36343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point = { x : 1, y : 2 };</a:t>
            </a:r>
          </a:p>
          <a:p>
            <a:r>
              <a:rPr lang="en-US" altLang="zh-CN" dirty="0" smtClean="0"/>
              <a:t>“x” in point		// true</a:t>
            </a:r>
          </a:p>
          <a:p>
            <a:r>
              <a:rPr lang="en-US" altLang="zh-CN" dirty="0" smtClean="0"/>
              <a:t>“z” in point		// false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” in point		// true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 = [ 7, 8, 9 ];</a:t>
            </a:r>
          </a:p>
          <a:p>
            <a:r>
              <a:rPr lang="en-US" altLang="zh-CN" dirty="0" smtClean="0"/>
              <a:t>“0” in data		// true</a:t>
            </a:r>
          </a:p>
          <a:p>
            <a:r>
              <a:rPr lang="en-US" altLang="zh-CN" dirty="0" smtClean="0"/>
              <a:t>1 in data			// true</a:t>
            </a:r>
          </a:p>
          <a:p>
            <a:r>
              <a:rPr lang="en-US" altLang="zh-CN" dirty="0" smtClean="0"/>
              <a:t>3 in data			//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14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 a == b ) stop();</a:t>
            </a:r>
          </a:p>
          <a:p>
            <a:r>
              <a:rPr lang="en-US" altLang="zh-CN" dirty="0" smtClean="0"/>
              <a:t>( a == b ) &amp;&amp; stop();</a:t>
            </a:r>
          </a:p>
          <a:p>
            <a:endParaRPr lang="en-US" altLang="zh-CN" dirty="0"/>
          </a:p>
          <a:p>
            <a:r>
              <a:rPr lang="en-US" altLang="zh-CN" dirty="0" smtClean="0"/>
              <a:t>if ( a == null ) b = 100; else b = a;</a:t>
            </a:r>
          </a:p>
          <a:p>
            <a:r>
              <a:rPr lang="en-US" altLang="zh-CN" dirty="0" smtClean="0"/>
              <a:t>b = a || 100;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对象是一种复合值</a:t>
            </a:r>
            <a:endParaRPr lang="en-US" altLang="zh-CN" dirty="0" smtClean="0"/>
          </a:p>
          <a:p>
            <a:r>
              <a:rPr lang="zh-CN" altLang="en-US" dirty="0" smtClean="0"/>
              <a:t>对象是动态的，可以随时增减属性</a:t>
            </a:r>
            <a:endParaRPr lang="en-US" altLang="zh-CN" dirty="0" smtClean="0"/>
          </a:p>
          <a:p>
            <a:r>
              <a:rPr lang="zh-CN" altLang="en-US" dirty="0" smtClean="0"/>
              <a:t>可以被看作是属性的无序集合，每个属性都是一个</a:t>
            </a:r>
            <a:r>
              <a:rPr lang="en-US" altLang="zh-CN" dirty="0" smtClean="0"/>
              <a:t>Name/Value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/>
              <a:t>属性</a:t>
            </a:r>
            <a:r>
              <a:rPr lang="zh-CN" altLang="en-US" dirty="0" smtClean="0"/>
              <a:t>名可以是包含空字符串在内的任意字符串，但对象中不能存在重名属性</a:t>
            </a:r>
            <a:endParaRPr lang="en-US" altLang="zh-CN" dirty="0" smtClean="0"/>
          </a:p>
          <a:p>
            <a:r>
              <a:rPr lang="zh-CN" altLang="en-US" dirty="0" smtClean="0"/>
              <a:t>可以“原型继承”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7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r>
              <a:rPr lang="en-US" altLang="zh-CN" dirty="0" smtClean="0"/>
              <a:t>——prototype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每一个对象（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除外）都和另一个对象相关联。“另一个”对象就是原型，每一个对象都从原型继承属性。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12976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inherit ( p ) {</a:t>
            </a:r>
          </a:p>
          <a:p>
            <a:r>
              <a:rPr lang="en-US" altLang="zh-CN" dirty="0" smtClean="0"/>
              <a:t>    if ( p == null ) throw </a:t>
            </a:r>
            <a:r>
              <a:rPr lang="en-US" altLang="zh-CN" dirty="0" err="1" smtClean="0"/>
              <a:t>TypeError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 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 ( p 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 =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 t !== “object” &amp;&amp; t !== “function” ) throw </a:t>
            </a:r>
            <a:r>
              <a:rPr lang="en-US" altLang="zh-CN" dirty="0" err="1" smtClean="0"/>
              <a:t>TypeError</a:t>
            </a:r>
            <a:r>
              <a:rPr lang="en-US" altLang="zh-CN" dirty="0" smtClean="0"/>
              <a:t> 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function f () {};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f.prototype</a:t>
            </a:r>
            <a:r>
              <a:rPr lang="en-US" altLang="zh-CN" dirty="0" smtClean="0"/>
              <a:t> = 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new f 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7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06084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o = {};		// </a:t>
            </a:r>
            <a:r>
              <a:rPr lang="zh-CN" altLang="en-US" dirty="0" smtClean="0"/>
              <a:t>空对象</a:t>
            </a:r>
            <a:r>
              <a:rPr lang="en-US" altLang="zh-CN" dirty="0" smtClean="0"/>
              <a:t>o</a:t>
            </a:r>
          </a:p>
          <a:p>
            <a:r>
              <a:rPr lang="en-US" altLang="zh-CN" dirty="0" err="1" smtClean="0"/>
              <a:t>o.x</a:t>
            </a:r>
            <a:r>
              <a:rPr lang="en-US" altLang="zh-CN" dirty="0" smtClean="0"/>
              <a:t> = 1;			//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o</a:t>
            </a:r>
            <a:r>
              <a:rPr lang="zh-CN" altLang="en-US" dirty="0" smtClean="0"/>
              <a:t>添加属性</a:t>
            </a:r>
            <a:r>
              <a:rPr lang="en-US" altLang="zh-CN" dirty="0" smtClean="0"/>
              <a:t>x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 = inherit ( o );	// p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o</a:t>
            </a:r>
          </a:p>
          <a:p>
            <a:r>
              <a:rPr lang="en-US" altLang="zh-CN" dirty="0" err="1" smtClean="0"/>
              <a:t>p.y</a:t>
            </a:r>
            <a:r>
              <a:rPr lang="en-US" altLang="zh-CN" dirty="0" smtClean="0"/>
              <a:t> = 2;			//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添加属性</a:t>
            </a:r>
            <a:r>
              <a:rPr lang="en-US" altLang="zh-CN" dirty="0" smtClean="0"/>
              <a:t>y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o.x</a:t>
            </a:r>
            <a:r>
              <a:rPr lang="en-US" altLang="zh-CN" dirty="0" smtClean="0"/>
              <a:t> = 3;			// 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属性都被更改</a:t>
            </a:r>
            <a:endParaRPr lang="en-US" altLang="zh-CN" dirty="0" smtClean="0"/>
          </a:p>
          <a:p>
            <a:r>
              <a:rPr lang="en-US" altLang="zh-CN" dirty="0" err="1" smtClean="0"/>
              <a:t>p.x</a:t>
            </a:r>
            <a:r>
              <a:rPr lang="en-US" altLang="zh-CN" dirty="0" smtClean="0"/>
              <a:t> = 9;			//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添加属性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，覆盖</a:t>
            </a:r>
            <a:r>
              <a:rPr lang="en-US" altLang="zh-CN" dirty="0" err="1" smtClean="0"/>
              <a:t>o.x</a:t>
            </a:r>
            <a:endParaRPr lang="en-US" altLang="zh-CN" dirty="0" smtClean="0"/>
          </a:p>
          <a:p>
            <a:r>
              <a:rPr lang="en-US" altLang="zh-CN" dirty="0" err="1" smtClean="0"/>
              <a:t>o.x</a:t>
            </a:r>
            <a:r>
              <a:rPr lang="en-US" altLang="zh-CN" dirty="0" smtClean="0"/>
              <a:t> = 4;			// </a:t>
            </a:r>
            <a:r>
              <a:rPr lang="zh-CN" altLang="en-US" dirty="0" smtClean="0"/>
              <a:t>仅更改了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6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3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字符集</a:t>
            </a:r>
            <a:endParaRPr lang="en-US" altLang="zh-CN" dirty="0" smtClean="0"/>
          </a:p>
          <a:p>
            <a:r>
              <a:rPr lang="en-US" altLang="zh-CN" dirty="0" smtClean="0"/>
              <a:t>ECMAScript 3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的实现必须支持</a:t>
            </a:r>
            <a:r>
              <a:rPr lang="en-US" altLang="zh-CN" dirty="0" smtClean="0"/>
              <a:t>Unicode 2.1</a:t>
            </a:r>
            <a:r>
              <a:rPr lang="zh-CN" altLang="en-US" dirty="0" smtClean="0"/>
              <a:t>及后续版本</a:t>
            </a:r>
            <a:endParaRPr lang="en-US" altLang="zh-CN" dirty="0" smtClean="0"/>
          </a:p>
          <a:p>
            <a:r>
              <a:rPr lang="en-US" altLang="zh-CN" dirty="0" smtClean="0"/>
              <a:t>ECMAScript 5</a:t>
            </a:r>
            <a:r>
              <a:rPr lang="zh-CN" altLang="en-US" dirty="0" smtClean="0"/>
              <a:t>要求必须支持</a:t>
            </a:r>
            <a:r>
              <a:rPr lang="en-US" altLang="zh-CN" dirty="0" smtClean="0"/>
              <a:t>Unicode 3</a:t>
            </a:r>
            <a:r>
              <a:rPr lang="zh-CN" altLang="en-US" dirty="0" smtClean="0"/>
              <a:t>及后续版本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7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转义序列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字符代表任意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内码</a:t>
            </a:r>
            <a:endParaRPr lang="en-US" altLang="zh-CN" dirty="0" smtClean="0"/>
          </a:p>
          <a:p>
            <a:r>
              <a:rPr lang="zh-CN" altLang="en-US" dirty="0" smtClean="0"/>
              <a:t>序列以</a:t>
            </a:r>
            <a:r>
              <a:rPr lang="en-US" altLang="zh-CN" dirty="0" smtClean="0"/>
              <a:t>\u</a:t>
            </a:r>
            <a:r>
              <a:rPr lang="zh-CN" altLang="en-US" dirty="0" smtClean="0"/>
              <a:t>为前缀，其后跟随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个十六进制数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\u00e9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1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类型、值和变量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JavaScript</a:t>
                </a:r>
                <a:r>
                  <a:rPr lang="zh-CN" altLang="en-US" dirty="0" smtClean="0"/>
                  <a:t>采用</a:t>
                </a:r>
                <a:r>
                  <a:rPr lang="en-US" altLang="zh-CN" dirty="0" smtClean="0"/>
                  <a:t>IEEE 754</a:t>
                </a:r>
                <a:r>
                  <a:rPr lang="zh-CN" altLang="en-US" dirty="0" smtClean="0"/>
                  <a:t>标准定义的</a:t>
                </a:r>
                <a:r>
                  <a:rPr lang="en-US" altLang="zh-CN" dirty="0" smtClean="0"/>
                  <a:t>64</a:t>
                </a:r>
                <a:r>
                  <a:rPr lang="zh-CN" altLang="en-US" dirty="0" smtClean="0"/>
                  <a:t>位浮点格式表示数字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浮点最大值：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±1.797693×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308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浮点最小值：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±</m:t>
                    </m:r>
                    <m:r>
                      <a:rPr lang="en-US" altLang="zh-CN" b="0" i="1" smtClean="0">
                        <a:latin typeface="Cambria Math"/>
                      </a:rPr>
                      <m:t>5</m:t>
                    </m:r>
                    <m:r>
                      <a:rPr lang="en-US" altLang="zh-C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−324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整数范围：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±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53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但是，</a:t>
                </a:r>
                <a:r>
                  <a:rPr lang="en-US" altLang="zh-CN" dirty="0" smtClean="0"/>
                  <a:t>JavaScript</a:t>
                </a:r>
                <a:r>
                  <a:rPr lang="zh-CN" altLang="en-US" dirty="0" smtClean="0"/>
                  <a:t>中的某些实际操作则是基于</a:t>
                </a:r>
                <a:r>
                  <a:rPr lang="en-US" altLang="zh-CN" dirty="0" smtClean="0"/>
                  <a:t>32</a:t>
                </a:r>
                <a:r>
                  <a:rPr lang="zh-CN" altLang="en-US" dirty="0" smtClean="0"/>
                  <a:t>位整数，比如数组索引和位操作符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8" t="-2156" r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二进制浮点数和四舍五入错误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二进制浮点数表示法无法精确表示</a:t>
            </a:r>
            <a:r>
              <a:rPr lang="en-US" altLang="zh-CN" dirty="0" smtClean="0"/>
              <a:t>0.1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 = 0.3 – 0.2;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y = 0.2 – 0.1;</a:t>
            </a:r>
          </a:p>
          <a:p>
            <a:r>
              <a:rPr lang="en-US" altLang="zh-CN" dirty="0" smtClean="0"/>
              <a:t>x == y		// false</a:t>
            </a:r>
          </a:p>
          <a:p>
            <a:r>
              <a:rPr lang="en-US" altLang="zh-CN" dirty="0" smtClean="0"/>
              <a:t>x == 0.1		// false</a:t>
            </a:r>
          </a:p>
          <a:p>
            <a:r>
              <a:rPr lang="en-US" altLang="zh-CN" dirty="0" smtClean="0"/>
              <a:t>y == 0.1		//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是关键字，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不是</a:t>
            </a:r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是特殊的对象值，含义是“非对象”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表示“未定义”</a:t>
            </a:r>
            <a:endParaRPr lang="en-US" altLang="zh-CN" dirty="0" smtClean="0"/>
          </a:p>
          <a:p>
            <a:r>
              <a:rPr lang="en-US" altLang="zh-CN" dirty="0" smtClean="0"/>
              <a:t>null == undefined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null === undefined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它们不包含任何属性和方法</a:t>
            </a:r>
            <a:endParaRPr lang="en-US" altLang="zh-CN" dirty="0" smtClean="0"/>
          </a:p>
          <a:p>
            <a:r>
              <a:rPr lang="zh-CN" altLang="en-US" dirty="0" smtClean="0"/>
              <a:t>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”访问其成员会产生一个类型错误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06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undefined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Infinity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全局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isNan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Object()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全局对象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571220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638</TotalTime>
  <Words>689</Words>
  <Application>Microsoft Office PowerPoint</Application>
  <PresentationFormat>全屏显示(4:3)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技巧</vt:lpstr>
      <vt:lpstr>前台开发技术</vt:lpstr>
      <vt:lpstr>词法结构</vt:lpstr>
      <vt:lpstr>字符集</vt:lpstr>
      <vt:lpstr>Unicode转义序列</vt:lpstr>
      <vt:lpstr>类型、值和变量</vt:lpstr>
      <vt:lpstr>数字</vt:lpstr>
      <vt:lpstr>二进制浮点数和四舍五入错误</vt:lpstr>
      <vt:lpstr>null和undefined</vt:lpstr>
      <vt:lpstr>全局对象</vt:lpstr>
      <vt:lpstr>包装对象</vt:lpstr>
      <vt:lpstr>类型转换</vt:lpstr>
      <vt:lpstr>表达式和运算符</vt:lpstr>
      <vt:lpstr>表达式</vt:lpstr>
      <vt:lpstr>关系表达式</vt:lpstr>
      <vt:lpstr>逻辑表达式</vt:lpstr>
      <vt:lpstr>对象</vt:lpstr>
      <vt:lpstr>概述</vt:lpstr>
      <vt:lpstr>原型——prototype</vt:lpstr>
      <vt:lpstr>继承</vt:lpstr>
      <vt:lpstr>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20</cp:revision>
  <dcterms:created xsi:type="dcterms:W3CDTF">2012-03-27T14:42:21Z</dcterms:created>
  <dcterms:modified xsi:type="dcterms:W3CDTF">2014-01-04T16:30:57Z</dcterms:modified>
</cp:coreProperties>
</file>