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17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B6D2C-0481-4146-9B6A-279C71BBC68B}" type="datetimeFigureOut">
              <a:rPr lang="zh-CN" altLang="en-US" smtClean="0"/>
              <a:t>2014/1/4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10194-9610-4CFE-BD89-0ECEAFCCBC2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B6D2C-0481-4146-9B6A-279C71BBC68B}" type="datetimeFigureOut">
              <a:rPr lang="zh-CN" altLang="en-US" smtClean="0"/>
              <a:t>2014/1/4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10194-9610-4CFE-BD89-0ECEAFCCBC2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B6D2C-0481-4146-9B6A-279C71BBC68B}" type="datetimeFigureOut">
              <a:rPr lang="zh-CN" altLang="en-US" smtClean="0"/>
              <a:t>2014/1/4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10194-9610-4CFE-BD89-0ECEAFCCBC20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B6D2C-0481-4146-9B6A-279C71BBC68B}" type="datetimeFigureOut">
              <a:rPr lang="zh-CN" altLang="en-US" smtClean="0"/>
              <a:t>2014/1/4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10194-9610-4CFE-BD89-0ECEAFCCBC2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B6D2C-0481-4146-9B6A-279C71BBC68B}" type="datetimeFigureOut">
              <a:rPr lang="zh-CN" altLang="en-US" smtClean="0"/>
              <a:t>2014/1/4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10194-9610-4CFE-BD89-0ECEAFCCBC2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B6D2C-0481-4146-9B6A-279C71BBC68B}" type="datetimeFigureOut">
              <a:rPr lang="zh-CN" altLang="en-US" smtClean="0"/>
              <a:t>2014/1/4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10194-9610-4CFE-BD89-0ECEAFCCBC2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B6D2C-0481-4146-9B6A-279C71BBC68B}" type="datetimeFigureOut">
              <a:rPr lang="zh-CN" altLang="en-US" smtClean="0"/>
              <a:t>2014/1/4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10194-9610-4CFE-BD89-0ECEAFCCBC2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B6D2C-0481-4146-9B6A-279C71BBC68B}" type="datetimeFigureOut">
              <a:rPr lang="zh-CN" altLang="en-US" smtClean="0"/>
              <a:t>2014/1/4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10194-9610-4CFE-BD89-0ECEAFCCBC2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B6D2C-0481-4146-9B6A-279C71BBC68B}" type="datetimeFigureOut">
              <a:rPr lang="zh-CN" altLang="en-US" smtClean="0"/>
              <a:t>2014/1/4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10194-9610-4CFE-BD89-0ECEAFCCBC2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B6D2C-0481-4146-9B6A-279C71BBC68B}" type="datetimeFigureOut">
              <a:rPr lang="zh-CN" altLang="en-US" smtClean="0"/>
              <a:t>2014/1/4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10194-9610-4CFE-BD89-0ECEAFCCBC2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B6D2C-0481-4146-9B6A-279C71BBC68B}" type="datetimeFigureOut">
              <a:rPr lang="zh-CN" altLang="en-US" smtClean="0"/>
              <a:t>2014/1/4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10194-9610-4CFE-BD89-0ECEAFCCBC2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EF6B6D2C-0481-4146-9B6A-279C71BBC68B}" type="datetimeFigureOut">
              <a:rPr lang="zh-CN" altLang="en-US" smtClean="0"/>
              <a:t>2014/1/4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C1610194-9610-4CFE-BD89-0ECEAFCCBC2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Web</a:t>
            </a:r>
            <a:r>
              <a:rPr lang="zh-CN" altLang="en-US" dirty="0" smtClean="0"/>
              <a:t>前端技术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页面布局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88267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布局相关元素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块级</a:t>
            </a:r>
          </a:p>
        </p:txBody>
      </p:sp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table</a:t>
            </a:r>
          </a:p>
          <a:p>
            <a:r>
              <a:rPr lang="en-US" altLang="zh-CN" dirty="0" smtClean="0"/>
              <a:t>div</a:t>
            </a:r>
          </a:p>
          <a:p>
            <a:r>
              <a:rPr lang="en-US" altLang="zh-CN" dirty="0"/>
              <a:t>header</a:t>
            </a:r>
          </a:p>
          <a:p>
            <a:r>
              <a:rPr lang="en-US" altLang="zh-CN" dirty="0" err="1"/>
              <a:t>nav</a:t>
            </a:r>
            <a:endParaRPr lang="en-US" altLang="zh-CN" dirty="0"/>
          </a:p>
          <a:p>
            <a:r>
              <a:rPr lang="en-US" altLang="zh-CN" dirty="0"/>
              <a:t>aside</a:t>
            </a:r>
          </a:p>
          <a:p>
            <a:r>
              <a:rPr lang="en-US" altLang="zh-CN" dirty="0"/>
              <a:t>section</a:t>
            </a:r>
          </a:p>
          <a:p>
            <a:r>
              <a:rPr lang="en-US" altLang="zh-CN" dirty="0"/>
              <a:t>footer</a:t>
            </a:r>
          </a:p>
          <a:p>
            <a:r>
              <a:rPr lang="en-US" altLang="zh-CN" dirty="0"/>
              <a:t>article</a:t>
            </a:r>
          </a:p>
          <a:p>
            <a:endParaRPr lang="en-US" altLang="zh-CN" dirty="0" smtClean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 smtClean="0"/>
              <a:t>行级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altLang="zh-CN" dirty="0" smtClean="0"/>
              <a:t>span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42081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布局相关</a:t>
            </a:r>
            <a:r>
              <a:rPr lang="en-US" altLang="zh-CN" dirty="0" smtClean="0"/>
              <a:t>CSS</a:t>
            </a:r>
            <a:endParaRPr lang="zh-CN" alt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盒模型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width</a:t>
            </a:r>
          </a:p>
          <a:p>
            <a:r>
              <a:rPr lang="en-US" altLang="zh-CN" dirty="0" smtClean="0"/>
              <a:t>height</a:t>
            </a:r>
          </a:p>
          <a:p>
            <a:r>
              <a:rPr lang="en-US" altLang="zh-CN" dirty="0" smtClean="0"/>
              <a:t>top</a:t>
            </a:r>
          </a:p>
          <a:p>
            <a:r>
              <a:rPr lang="en-US" altLang="zh-CN" dirty="0" smtClean="0"/>
              <a:t>right</a:t>
            </a:r>
          </a:p>
          <a:p>
            <a:r>
              <a:rPr lang="en-US" altLang="zh-CN" dirty="0" smtClean="0"/>
              <a:t>bottom</a:t>
            </a:r>
          </a:p>
          <a:p>
            <a:r>
              <a:rPr lang="en-US" altLang="zh-CN" dirty="0" smtClean="0"/>
              <a:t>left</a:t>
            </a:r>
          </a:p>
          <a:p>
            <a:r>
              <a:rPr lang="en-US" altLang="zh-CN" dirty="0" smtClean="0"/>
              <a:t>margin</a:t>
            </a:r>
          </a:p>
          <a:p>
            <a:r>
              <a:rPr lang="en-US" altLang="zh-CN" dirty="0" smtClean="0"/>
              <a:t>padding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 smtClean="0"/>
              <a:t>布局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position</a:t>
            </a:r>
          </a:p>
          <a:p>
            <a:r>
              <a:rPr lang="en-US" altLang="zh-CN" dirty="0"/>
              <a:t>display</a:t>
            </a:r>
          </a:p>
          <a:p>
            <a:r>
              <a:rPr lang="en-US" altLang="zh-CN" dirty="0" smtClean="0"/>
              <a:t>visibility</a:t>
            </a:r>
          </a:p>
          <a:p>
            <a:r>
              <a:rPr lang="en-US" altLang="zh-CN" dirty="0" smtClean="0"/>
              <a:t>z-index</a:t>
            </a:r>
          </a:p>
          <a:p>
            <a:r>
              <a:rPr lang="en-US" altLang="zh-CN" dirty="0" smtClean="0"/>
              <a:t>overflow</a:t>
            </a:r>
          </a:p>
          <a:p>
            <a:r>
              <a:rPr lang="en-US" altLang="zh-CN" dirty="0" smtClean="0"/>
              <a:t>transform</a:t>
            </a:r>
          </a:p>
          <a:p>
            <a:r>
              <a:rPr lang="en-US" altLang="zh-CN" dirty="0"/>
              <a:t>float</a:t>
            </a:r>
          </a:p>
          <a:p>
            <a:r>
              <a:rPr lang="en-US" altLang="zh-CN" dirty="0"/>
              <a:t>clear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6222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值</a:t>
            </a:r>
            <a:r>
              <a:rPr lang="zh-CN" altLang="en-US" dirty="0" smtClean="0"/>
              <a:t>表</a:t>
            </a:r>
            <a:endParaRPr lang="en-US" altLang="zh-CN" dirty="0" smtClean="0"/>
          </a:p>
          <a:p>
            <a:pPr lvl="1"/>
            <a:r>
              <a:rPr lang="en-US" altLang="zh-CN" dirty="0"/>
              <a:t>static | relative | absolute | fixed | inherit </a:t>
            </a:r>
            <a:endParaRPr lang="en-US" altLang="zh-CN" dirty="0" smtClean="0"/>
          </a:p>
          <a:p>
            <a:r>
              <a:rPr lang="zh-CN" altLang="en-US" dirty="0" smtClean="0"/>
              <a:t>初始值</a:t>
            </a:r>
            <a:endParaRPr lang="en-US" altLang="zh-CN" dirty="0" smtClean="0"/>
          </a:p>
          <a:p>
            <a:pPr lvl="1"/>
            <a:r>
              <a:rPr lang="en-US" altLang="zh-CN" dirty="0"/>
              <a:t>static</a:t>
            </a:r>
            <a:endParaRPr lang="en-US" altLang="zh-CN" dirty="0" smtClean="0"/>
          </a:p>
          <a:p>
            <a:r>
              <a:rPr lang="zh-CN" altLang="en-US" dirty="0"/>
              <a:t>应用</a:t>
            </a:r>
            <a:r>
              <a:rPr lang="zh-CN" altLang="en-US" dirty="0" smtClean="0"/>
              <a:t>范围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所有元素</a:t>
            </a:r>
            <a:endParaRPr lang="en-US" altLang="zh-CN" dirty="0" smtClean="0"/>
          </a:p>
          <a:p>
            <a:r>
              <a:rPr lang="zh-CN" altLang="en-US" dirty="0" smtClean="0"/>
              <a:t>值不向下传递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position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56708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该元素是个普通元素</a:t>
            </a:r>
            <a:endParaRPr lang="en-US" altLang="zh-CN" dirty="0" smtClean="0"/>
          </a:p>
          <a:p>
            <a:r>
              <a:rPr lang="zh-CN" altLang="en-US" dirty="0"/>
              <a:t>该</a:t>
            </a:r>
            <a:r>
              <a:rPr lang="zh-CN" altLang="en-US" dirty="0" smtClean="0"/>
              <a:t>元素通过正常的流布局</a:t>
            </a:r>
            <a:endParaRPr lang="en-US" altLang="zh-CN" dirty="0" smtClean="0"/>
          </a:p>
          <a:p>
            <a:r>
              <a:rPr lang="en-US" altLang="zh-CN" dirty="0" smtClean="0"/>
              <a:t>top, right, bottom, left </a:t>
            </a:r>
            <a:r>
              <a:rPr lang="zh-CN" altLang="en-US" dirty="0" smtClean="0"/>
              <a:t>属性无法应用于该元素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position - static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28012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元素以正常流方式计算位置</a:t>
            </a:r>
            <a:endParaRPr lang="en-US" altLang="zh-CN" dirty="0" smtClean="0"/>
          </a:p>
          <a:p>
            <a:r>
              <a:rPr lang="en-US" altLang="zh-CN" dirty="0" smtClean="0"/>
              <a:t>top, right, bottom, left </a:t>
            </a:r>
            <a:r>
              <a:rPr lang="zh-CN" altLang="en-US" dirty="0" smtClean="0"/>
              <a:t>属性以计算出的位置为基准移动元素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position - relative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42160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元素在布局流之外（不占位置）</a:t>
            </a:r>
            <a:endParaRPr lang="en-US" altLang="zh-CN" dirty="0" smtClean="0"/>
          </a:p>
          <a:p>
            <a:r>
              <a:rPr lang="zh-CN" altLang="en-US" dirty="0" smtClean="0"/>
              <a:t>如未指定元素尺寸，元素尺寸将匹配其内容</a:t>
            </a:r>
            <a:endParaRPr lang="en-US" altLang="zh-CN" dirty="0" smtClean="0"/>
          </a:p>
          <a:p>
            <a:r>
              <a:rPr lang="zh-CN" altLang="en-US" dirty="0" smtClean="0"/>
              <a:t>如未指定元素位置，元素将在其原位置</a:t>
            </a:r>
            <a:endParaRPr lang="en-US" altLang="zh-CN" dirty="0" smtClean="0"/>
          </a:p>
          <a:p>
            <a:r>
              <a:rPr lang="en-US" altLang="zh-CN" dirty="0" smtClean="0"/>
              <a:t>width, height</a:t>
            </a:r>
            <a:r>
              <a:rPr lang="zh-CN" altLang="en-US" dirty="0" smtClean="0"/>
              <a:t> 的优先级比 </a:t>
            </a:r>
            <a:r>
              <a:rPr lang="en-US" altLang="zh-CN" dirty="0" smtClean="0"/>
              <a:t>top, right, bottom, left </a:t>
            </a:r>
            <a:r>
              <a:rPr lang="zh-CN" altLang="en-US" dirty="0" smtClean="0"/>
              <a:t>高</a:t>
            </a:r>
          </a:p>
          <a:p>
            <a:r>
              <a:rPr lang="en-US" altLang="zh-CN" dirty="0" smtClean="0"/>
              <a:t>top, right, bottom, left </a:t>
            </a:r>
            <a:r>
              <a:rPr lang="zh-CN" altLang="en-US" dirty="0" smtClean="0"/>
              <a:t>除用于定位，还可能影响元素尺寸</a:t>
            </a:r>
            <a:endParaRPr lang="en-US" altLang="zh-CN" dirty="0" smtClean="0"/>
          </a:p>
          <a:p>
            <a:r>
              <a:rPr lang="zh-CN" altLang="en-US" dirty="0" smtClean="0"/>
              <a:t>如该元素</a:t>
            </a:r>
            <a:r>
              <a:rPr lang="en-US" altLang="zh-CN" dirty="0" smtClean="0"/>
              <a:t>A</a:t>
            </a:r>
            <a:r>
              <a:rPr lang="zh-CN" altLang="en-US" dirty="0" smtClean="0"/>
              <a:t>的某上级元素</a:t>
            </a:r>
            <a:r>
              <a:rPr lang="en-US" altLang="zh-CN" dirty="0" smtClean="0"/>
              <a:t>B</a:t>
            </a:r>
            <a:r>
              <a:rPr lang="zh-CN" altLang="en-US" dirty="0" smtClean="0"/>
              <a:t>应用了</a:t>
            </a:r>
            <a:r>
              <a:rPr lang="en-US" altLang="zh-CN" dirty="0" smtClean="0"/>
              <a:t>position</a:t>
            </a:r>
            <a:r>
              <a:rPr lang="zh-CN" altLang="en-US" dirty="0" smtClean="0"/>
              <a:t>属性的</a:t>
            </a:r>
            <a:r>
              <a:rPr lang="en-US" altLang="zh-CN" dirty="0" smtClean="0"/>
              <a:t>relative, absolute, fixed</a:t>
            </a:r>
            <a:r>
              <a:rPr lang="zh-CN" altLang="en-US" dirty="0" smtClean="0"/>
              <a:t>值，则</a:t>
            </a:r>
            <a:r>
              <a:rPr lang="en-US" altLang="zh-CN" dirty="0" smtClean="0"/>
              <a:t>A</a:t>
            </a:r>
            <a:r>
              <a:rPr lang="zh-CN" altLang="en-US" dirty="0" smtClean="0"/>
              <a:t>的坐标原点位于</a:t>
            </a:r>
            <a:r>
              <a:rPr lang="en-US" altLang="zh-CN" dirty="0" smtClean="0"/>
              <a:t>B</a:t>
            </a:r>
            <a:r>
              <a:rPr lang="zh-CN" altLang="en-US" dirty="0" smtClean="0"/>
              <a:t>的左上角，否则</a:t>
            </a:r>
            <a:r>
              <a:rPr lang="en-US" altLang="zh-CN" dirty="0" smtClean="0"/>
              <a:t>A</a:t>
            </a:r>
            <a:r>
              <a:rPr lang="zh-CN" altLang="en-US" dirty="0" smtClean="0"/>
              <a:t>的坐标原点在页面的左上角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position - absolute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32841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元素在布局流之外（不占位置）</a:t>
            </a:r>
            <a:endParaRPr lang="en-US" altLang="zh-CN" dirty="0"/>
          </a:p>
          <a:p>
            <a:r>
              <a:rPr lang="zh-CN" altLang="en-US" dirty="0"/>
              <a:t>如未指定元素尺寸，元素尺寸将匹配其内容</a:t>
            </a:r>
            <a:endParaRPr lang="en-US" altLang="zh-CN" dirty="0"/>
          </a:p>
          <a:p>
            <a:r>
              <a:rPr lang="zh-CN" altLang="en-US" dirty="0"/>
              <a:t>如未指定元素位置，元素将在其原位置</a:t>
            </a:r>
            <a:endParaRPr lang="en-US" altLang="zh-CN" dirty="0"/>
          </a:p>
          <a:p>
            <a:r>
              <a:rPr lang="en-US" altLang="zh-CN" dirty="0"/>
              <a:t>width, height</a:t>
            </a:r>
            <a:r>
              <a:rPr lang="zh-CN" altLang="en-US" dirty="0"/>
              <a:t> 的优先级比 </a:t>
            </a:r>
            <a:r>
              <a:rPr lang="en-US" altLang="zh-CN" dirty="0"/>
              <a:t>top, right, bottom, left </a:t>
            </a:r>
            <a:r>
              <a:rPr lang="zh-CN" altLang="en-US" dirty="0"/>
              <a:t>高</a:t>
            </a:r>
          </a:p>
          <a:p>
            <a:r>
              <a:rPr lang="en-US" altLang="zh-CN" dirty="0"/>
              <a:t>top, right, bottom, left </a:t>
            </a:r>
            <a:r>
              <a:rPr lang="zh-CN" altLang="en-US" dirty="0"/>
              <a:t>除用于定位，还可能影响元素</a:t>
            </a:r>
            <a:r>
              <a:rPr lang="zh-CN" altLang="en-US" dirty="0" smtClean="0"/>
              <a:t>尺寸</a:t>
            </a:r>
            <a:endParaRPr lang="en-US" altLang="zh-CN" dirty="0" smtClean="0"/>
          </a:p>
          <a:p>
            <a:r>
              <a:rPr lang="zh-CN" altLang="en-US" dirty="0"/>
              <a:t>该</a:t>
            </a:r>
            <a:r>
              <a:rPr lang="zh-CN" altLang="en-US" dirty="0" smtClean="0"/>
              <a:t>元素不随文档滚动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position - fixed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07969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常用值表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inline </a:t>
            </a:r>
            <a:r>
              <a:rPr lang="en-US" altLang="zh-CN" dirty="0"/>
              <a:t>| block </a:t>
            </a:r>
            <a:r>
              <a:rPr lang="en-US" altLang="zh-CN" dirty="0" smtClean="0"/>
              <a:t>| </a:t>
            </a:r>
            <a:r>
              <a:rPr lang="en-US" altLang="zh-CN" dirty="0"/>
              <a:t>inline-block </a:t>
            </a:r>
            <a:r>
              <a:rPr lang="en-US" altLang="zh-CN" dirty="0" smtClean="0"/>
              <a:t>| none ……</a:t>
            </a:r>
          </a:p>
          <a:p>
            <a:r>
              <a:rPr lang="zh-CN" altLang="en-US" dirty="0" smtClean="0"/>
              <a:t>应用范围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所有元素</a:t>
            </a:r>
            <a:endParaRPr lang="en-US" altLang="zh-CN" dirty="0" smtClean="0"/>
          </a:p>
          <a:p>
            <a:r>
              <a:rPr lang="zh-CN" altLang="en-US" dirty="0" smtClean="0"/>
              <a:t>值不向下传递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display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861351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 smtClean="0"/>
              <a:t>inline</a:t>
            </a:r>
          </a:p>
          <a:p>
            <a:pPr lvl="1"/>
            <a:r>
              <a:rPr lang="zh-CN" altLang="en-US" dirty="0" smtClean="0"/>
              <a:t>让一个元素以行级元素方式显示，不会应用盒模型相关属性</a:t>
            </a:r>
            <a:endParaRPr lang="en-US" altLang="zh-CN" dirty="0" smtClean="0"/>
          </a:p>
          <a:p>
            <a:r>
              <a:rPr lang="en-US" altLang="zh-CN" dirty="0" smtClean="0"/>
              <a:t>block</a:t>
            </a:r>
          </a:p>
          <a:p>
            <a:pPr lvl="1"/>
            <a:r>
              <a:rPr lang="zh-CN" altLang="en-US" dirty="0"/>
              <a:t>让一</a:t>
            </a:r>
            <a:r>
              <a:rPr lang="zh-CN" altLang="en-US" dirty="0" smtClean="0"/>
              <a:t>个元素以块级元素方式显示，独占一行</a:t>
            </a:r>
            <a:endParaRPr lang="en-US" altLang="zh-CN" dirty="0" smtClean="0"/>
          </a:p>
          <a:p>
            <a:r>
              <a:rPr lang="en-US" altLang="zh-CN" dirty="0" smtClean="0"/>
              <a:t>inline-block</a:t>
            </a:r>
          </a:p>
          <a:p>
            <a:pPr lvl="1"/>
            <a:r>
              <a:rPr lang="zh-CN" altLang="en-US" dirty="0" smtClean="0"/>
              <a:t>让一个元素以行级元素方式显示，并应用盒模型相关属性</a:t>
            </a:r>
            <a:endParaRPr lang="en-US" altLang="zh-CN" dirty="0" smtClean="0"/>
          </a:p>
          <a:p>
            <a:r>
              <a:rPr lang="en-US" altLang="zh-CN" dirty="0" smtClean="0"/>
              <a:t>none</a:t>
            </a:r>
          </a:p>
          <a:p>
            <a:pPr lvl="1"/>
            <a:r>
              <a:rPr lang="zh-CN" altLang="en-US" dirty="0" smtClean="0"/>
              <a:t>让一个元素不出现在布局流中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display - values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39504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值表</a:t>
            </a:r>
            <a:endParaRPr lang="en-US" altLang="zh-CN" dirty="0" smtClean="0"/>
          </a:p>
          <a:p>
            <a:pPr lvl="1"/>
            <a:r>
              <a:rPr lang="en-US" altLang="zh-CN" dirty="0"/>
              <a:t>left | right | none | </a:t>
            </a:r>
            <a:r>
              <a:rPr lang="en-US" altLang="zh-CN" dirty="0" smtClean="0"/>
              <a:t>inherit</a:t>
            </a:r>
          </a:p>
          <a:p>
            <a:r>
              <a:rPr lang="zh-CN" altLang="en-US" dirty="0" smtClean="0"/>
              <a:t>默认值</a:t>
            </a:r>
            <a:endParaRPr lang="en-US" altLang="zh-CN" dirty="0" smtClean="0"/>
          </a:p>
          <a:p>
            <a:pPr lvl="1"/>
            <a:r>
              <a:rPr lang="en-US" altLang="zh-CN" dirty="0"/>
              <a:t>none</a:t>
            </a:r>
            <a:endParaRPr lang="en-US" altLang="zh-CN" dirty="0" smtClean="0"/>
          </a:p>
          <a:p>
            <a:r>
              <a:rPr lang="zh-CN" altLang="en-US" dirty="0" smtClean="0"/>
              <a:t>应用范围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所有元素</a:t>
            </a:r>
            <a:endParaRPr lang="en-US" altLang="zh-CN" dirty="0" smtClean="0"/>
          </a:p>
          <a:p>
            <a:r>
              <a:rPr lang="zh-CN" altLang="en-US" dirty="0" smtClean="0"/>
              <a:t>值不向下传递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float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2415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布局类型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俗称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 dirty="0" smtClean="0"/>
              <a:t>Table </a:t>
            </a:r>
            <a:r>
              <a:rPr lang="zh-CN" altLang="en-US" dirty="0" smtClean="0"/>
              <a:t>布局</a:t>
            </a:r>
            <a:endParaRPr lang="en-US" altLang="zh-CN" dirty="0" smtClean="0"/>
          </a:p>
          <a:p>
            <a:r>
              <a:rPr lang="en-US" altLang="zh-CN" dirty="0" smtClean="0"/>
              <a:t>DIV + CSS </a:t>
            </a:r>
            <a:r>
              <a:rPr lang="zh-CN" altLang="en-US" dirty="0" smtClean="0"/>
              <a:t>布局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 smtClean="0"/>
              <a:t>学名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zh-CN" altLang="en-US" dirty="0" smtClean="0"/>
              <a:t>结构式布局</a:t>
            </a:r>
            <a:endParaRPr lang="en-US" altLang="zh-CN" dirty="0" smtClean="0"/>
          </a:p>
          <a:p>
            <a:r>
              <a:rPr lang="zh-CN" altLang="en-US" dirty="0" smtClean="0"/>
              <a:t>样式表布局</a:t>
            </a:r>
          </a:p>
          <a:p>
            <a:r>
              <a:rPr lang="zh-CN" altLang="en-US" smtClean="0"/>
              <a:t>混合布局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6919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left, right</a:t>
            </a:r>
          </a:p>
          <a:p>
            <a:pPr lvl="1"/>
            <a:r>
              <a:rPr lang="zh-CN" altLang="en-US" dirty="0" smtClean="0"/>
              <a:t>使元素以块级元素的方式浮动到父元素内的左侧（右侧），并使父元素的内容围绕在元素的右侧（左侧）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浮动元素与内容在同一行</a:t>
            </a:r>
            <a:endParaRPr lang="en-US" altLang="zh-CN" dirty="0" smtClean="0"/>
          </a:p>
          <a:p>
            <a:r>
              <a:rPr lang="en-US" altLang="zh-CN" dirty="0" smtClean="0"/>
              <a:t>none</a:t>
            </a:r>
          </a:p>
          <a:p>
            <a:pPr lvl="1"/>
            <a:r>
              <a:rPr lang="zh-CN" altLang="en-US" dirty="0"/>
              <a:t>该</a:t>
            </a:r>
            <a:r>
              <a:rPr lang="zh-CN" altLang="en-US" dirty="0" smtClean="0"/>
              <a:t>元素不浮动</a:t>
            </a:r>
            <a:endParaRPr lang="en-US" altLang="zh-CN" dirty="0" smtClean="0"/>
          </a:p>
          <a:p>
            <a:r>
              <a:rPr lang="en-US" altLang="zh-CN" dirty="0" smtClean="0"/>
              <a:t>inherit</a:t>
            </a:r>
          </a:p>
          <a:p>
            <a:pPr lvl="1"/>
            <a:r>
              <a:rPr lang="zh-CN" altLang="en-US" dirty="0" smtClean="0"/>
              <a:t>从父元素继承该属性的值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float - values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06871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值表</a:t>
            </a:r>
            <a:endParaRPr lang="en-US" altLang="zh-CN" dirty="0" smtClean="0"/>
          </a:p>
          <a:p>
            <a:pPr lvl="1"/>
            <a:r>
              <a:rPr lang="en-US" altLang="zh-CN" dirty="0"/>
              <a:t>none | left | right | both | inherit</a:t>
            </a:r>
            <a:endParaRPr lang="en-US" altLang="zh-CN" dirty="0" smtClean="0"/>
          </a:p>
          <a:p>
            <a:r>
              <a:rPr lang="zh-CN" altLang="en-US" dirty="0" smtClean="0"/>
              <a:t>默认值</a:t>
            </a:r>
            <a:endParaRPr lang="en-US" altLang="zh-CN" dirty="0" smtClean="0"/>
          </a:p>
          <a:p>
            <a:pPr lvl="1"/>
            <a:r>
              <a:rPr lang="en-US" altLang="zh-CN" dirty="0"/>
              <a:t>none</a:t>
            </a:r>
            <a:endParaRPr lang="en-US" altLang="zh-CN" dirty="0" smtClean="0"/>
          </a:p>
          <a:p>
            <a:r>
              <a:rPr lang="zh-CN" altLang="en-US" dirty="0" smtClean="0"/>
              <a:t>应用范围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所有元素</a:t>
            </a:r>
            <a:endParaRPr lang="en-US" altLang="zh-CN" dirty="0" smtClean="0"/>
          </a:p>
          <a:p>
            <a:r>
              <a:rPr lang="zh-CN" altLang="en-US" dirty="0" smtClean="0"/>
              <a:t>值不向下传递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clear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20425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left, right, both</a:t>
            </a:r>
          </a:p>
          <a:p>
            <a:pPr lvl="1"/>
            <a:r>
              <a:rPr lang="zh-CN" altLang="en-US" dirty="0" smtClean="0"/>
              <a:t>禁止在该元素的指定方向出现浮动元素，如果出现浮动元素，则浮动元素将被强制换行</a:t>
            </a:r>
            <a:endParaRPr lang="en-US" altLang="zh-CN" dirty="0" smtClean="0"/>
          </a:p>
          <a:p>
            <a:r>
              <a:rPr lang="en-US" altLang="zh-CN" dirty="0" smtClean="0"/>
              <a:t>none</a:t>
            </a:r>
          </a:p>
          <a:p>
            <a:pPr lvl="1"/>
            <a:r>
              <a:rPr lang="zh-CN" altLang="en-US" dirty="0" smtClean="0"/>
              <a:t>不影响元素浮动</a:t>
            </a:r>
            <a:endParaRPr lang="en-US" altLang="zh-CN" dirty="0" smtClean="0"/>
          </a:p>
          <a:p>
            <a:r>
              <a:rPr lang="en-US" altLang="zh-CN" dirty="0" smtClean="0"/>
              <a:t>inherit</a:t>
            </a:r>
          </a:p>
          <a:p>
            <a:pPr lvl="1"/>
            <a:r>
              <a:rPr lang="zh-CN" altLang="en-US" dirty="0" smtClean="0"/>
              <a:t>从父元素继承该属性的值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clear - values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77870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值表</a:t>
            </a:r>
            <a:endParaRPr lang="en-US" altLang="zh-CN" dirty="0" smtClean="0"/>
          </a:p>
          <a:p>
            <a:pPr lvl="1"/>
            <a:r>
              <a:rPr lang="en-US" altLang="zh-CN" dirty="0"/>
              <a:t>none | </a:t>
            </a:r>
            <a:r>
              <a:rPr lang="en-US" altLang="zh-CN" dirty="0" smtClean="0"/>
              <a:t>&lt;integer&gt; </a:t>
            </a:r>
            <a:r>
              <a:rPr lang="en-US" altLang="zh-CN" dirty="0"/>
              <a:t>| inherit</a:t>
            </a:r>
            <a:endParaRPr lang="en-US" altLang="zh-CN" dirty="0" smtClean="0"/>
          </a:p>
          <a:p>
            <a:r>
              <a:rPr lang="zh-CN" altLang="en-US" dirty="0" smtClean="0"/>
              <a:t>默认值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auto</a:t>
            </a:r>
          </a:p>
          <a:p>
            <a:r>
              <a:rPr lang="zh-CN" altLang="en-US" dirty="0" smtClean="0"/>
              <a:t>应用范围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被定位的元素（</a:t>
            </a:r>
            <a:r>
              <a:rPr lang="en-US" altLang="zh-CN" dirty="0" smtClean="0"/>
              <a:t>position: absolute, relative or fixed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值不向下传递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z-index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55473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值表</a:t>
            </a:r>
            <a:endParaRPr lang="en-US" altLang="zh-CN" dirty="0" smtClean="0"/>
          </a:p>
          <a:p>
            <a:pPr lvl="1"/>
            <a:r>
              <a:rPr lang="en-US" altLang="zh-CN" dirty="0"/>
              <a:t>visible | hidden | scroll | auto | inherit</a:t>
            </a:r>
            <a:endParaRPr lang="en-US" altLang="zh-CN" dirty="0" smtClean="0"/>
          </a:p>
          <a:p>
            <a:r>
              <a:rPr lang="zh-CN" altLang="en-US" dirty="0" smtClean="0"/>
              <a:t>默认值</a:t>
            </a:r>
            <a:endParaRPr lang="en-US" altLang="zh-CN" dirty="0" smtClean="0"/>
          </a:p>
          <a:p>
            <a:pPr lvl="1"/>
            <a:r>
              <a:rPr lang="en-US" altLang="zh-CN" dirty="0"/>
              <a:t>visible</a:t>
            </a:r>
            <a:endParaRPr lang="en-US" altLang="zh-CN" dirty="0" smtClean="0"/>
          </a:p>
          <a:p>
            <a:r>
              <a:rPr lang="zh-CN" altLang="en-US" dirty="0" smtClean="0"/>
              <a:t>应用范围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非替换块级元素、表单元格、</a:t>
            </a:r>
            <a:r>
              <a:rPr lang="en-US" altLang="zh-CN" dirty="0" smtClean="0"/>
              <a:t>inline-table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inline-block</a:t>
            </a:r>
          </a:p>
          <a:p>
            <a:r>
              <a:rPr lang="zh-CN" altLang="en-US" dirty="0" smtClean="0"/>
              <a:t>值不向下传递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overflow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66789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visible</a:t>
            </a:r>
          </a:p>
          <a:p>
            <a:pPr lvl="1"/>
            <a:r>
              <a:rPr lang="zh-CN" altLang="en-US" dirty="0" smtClean="0"/>
              <a:t>当内容溢出时不截断</a:t>
            </a:r>
            <a:endParaRPr lang="en-US" altLang="zh-CN" dirty="0" smtClean="0"/>
          </a:p>
          <a:p>
            <a:r>
              <a:rPr lang="en-US" altLang="zh-CN" dirty="0" smtClean="0"/>
              <a:t>hidden</a:t>
            </a:r>
          </a:p>
          <a:p>
            <a:pPr lvl="1"/>
            <a:r>
              <a:rPr lang="zh-CN" altLang="en-US" dirty="0"/>
              <a:t>当</a:t>
            </a:r>
            <a:r>
              <a:rPr lang="zh-CN" altLang="en-US" dirty="0" smtClean="0"/>
              <a:t>内容溢出时截断并且不提供滚动条</a:t>
            </a:r>
            <a:endParaRPr lang="en-US" altLang="zh-CN" dirty="0" smtClean="0"/>
          </a:p>
          <a:p>
            <a:r>
              <a:rPr lang="en-US" altLang="zh-CN" dirty="0" smtClean="0"/>
              <a:t>scroll</a:t>
            </a:r>
          </a:p>
          <a:p>
            <a:pPr lvl="1"/>
            <a:r>
              <a:rPr lang="zh-CN" altLang="en-US" dirty="0" smtClean="0"/>
              <a:t>当内容溢出时截断并且提供横向和纵向的滚动条</a:t>
            </a:r>
            <a:endParaRPr lang="en-US" altLang="zh-CN" dirty="0" smtClean="0"/>
          </a:p>
          <a:p>
            <a:r>
              <a:rPr lang="en-US" altLang="zh-CN" dirty="0" smtClean="0"/>
              <a:t>auto</a:t>
            </a:r>
          </a:p>
          <a:p>
            <a:pPr lvl="1"/>
            <a:r>
              <a:rPr lang="zh-CN" altLang="en-US" smtClean="0"/>
              <a:t>当内容溢出时截断并根据溢出方向显示滚动条</a:t>
            </a:r>
            <a:endParaRPr lang="en-US" altLang="zh-CN" dirty="0" smtClean="0"/>
          </a:p>
          <a:p>
            <a:r>
              <a:rPr lang="en-US" altLang="zh-CN" dirty="0" smtClean="0"/>
              <a:t>inherit</a:t>
            </a:r>
          </a:p>
          <a:p>
            <a:pPr lvl="1"/>
            <a:r>
              <a:rPr lang="zh-CN" altLang="en-US" dirty="0" smtClean="0"/>
              <a:t>从父元素继承该属性的值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overflow - values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4219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符合</a:t>
            </a:r>
            <a:r>
              <a:rPr lang="en-US" altLang="zh-CN" dirty="0" smtClean="0"/>
              <a:t>W3C</a:t>
            </a:r>
            <a:r>
              <a:rPr lang="zh-CN" altLang="en-US" dirty="0" smtClean="0"/>
              <a:t>标准</a:t>
            </a:r>
            <a:endParaRPr lang="en-US" altLang="zh-CN" dirty="0" smtClean="0"/>
          </a:p>
          <a:p>
            <a:r>
              <a:rPr lang="zh-CN" altLang="en-US" dirty="0" smtClean="0"/>
              <a:t>能达到预期的效果</a:t>
            </a:r>
            <a:endParaRPr lang="en-US" altLang="zh-CN" dirty="0" smtClean="0"/>
          </a:p>
          <a:p>
            <a:r>
              <a:rPr lang="zh-CN" altLang="en-US" dirty="0" smtClean="0"/>
              <a:t>代码量少</a:t>
            </a:r>
            <a:endParaRPr lang="en-US" altLang="zh-CN" dirty="0" smtClean="0"/>
          </a:p>
          <a:p>
            <a:r>
              <a:rPr lang="zh-CN" altLang="en-US" dirty="0" smtClean="0"/>
              <a:t>后期更改方便</a:t>
            </a:r>
            <a:endParaRPr lang="en-US" altLang="zh-CN" dirty="0" smtClean="0"/>
          </a:p>
          <a:p>
            <a:r>
              <a:rPr lang="zh-CN" altLang="en-US" smtClean="0"/>
              <a:t>避免</a:t>
            </a:r>
            <a:r>
              <a:rPr lang="zh-CN" altLang="en-US" dirty="0" smtClean="0"/>
              <a:t>绝大多数的排版</a:t>
            </a:r>
            <a:r>
              <a:rPr lang="en-US" altLang="zh-CN" dirty="0" smtClean="0"/>
              <a:t>bug</a:t>
            </a:r>
            <a:endParaRPr lang="en-US" altLang="zh-CN" dirty="0"/>
          </a:p>
          <a:p>
            <a:pPr lvl="1"/>
            <a:r>
              <a:rPr lang="zh-CN" altLang="en-US" dirty="0" smtClean="0"/>
              <a:t>主要指</a:t>
            </a:r>
            <a:r>
              <a:rPr lang="en-US" altLang="zh-CN" dirty="0" smtClean="0"/>
              <a:t>IE6-8</a:t>
            </a:r>
            <a:r>
              <a:rPr lang="zh-CN" altLang="en-US" dirty="0" smtClean="0"/>
              <a:t>的部分排版</a:t>
            </a:r>
            <a:r>
              <a:rPr lang="zh-CN" altLang="en-US" dirty="0" smtClean="0"/>
              <a:t>行为与标准冲突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选择布局方式的原则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615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使用非</a:t>
            </a:r>
            <a:r>
              <a:rPr lang="en-US" altLang="zh-CN" dirty="0" smtClean="0"/>
              <a:t>CSS</a:t>
            </a:r>
            <a:r>
              <a:rPr lang="zh-CN" altLang="en-US" dirty="0" smtClean="0"/>
              <a:t>的方式定义元素的样式</a:t>
            </a:r>
            <a:endParaRPr lang="en-US" altLang="zh-CN" dirty="0" smtClean="0"/>
          </a:p>
          <a:p>
            <a:r>
              <a:rPr lang="zh-CN" altLang="en-US" dirty="0" smtClean="0"/>
              <a:t>简单</a:t>
            </a:r>
            <a:r>
              <a:rPr lang="zh-CN" altLang="en-US" dirty="0" smtClean="0"/>
              <a:t>布局复杂化</a:t>
            </a:r>
            <a:endParaRPr lang="en-US" altLang="zh-CN" dirty="0" smtClean="0"/>
          </a:p>
          <a:p>
            <a:r>
              <a:rPr lang="zh-CN" altLang="en-US" dirty="0" smtClean="0"/>
              <a:t>完全不受控的尺寸</a:t>
            </a:r>
            <a:endParaRPr lang="en-US" altLang="zh-CN" dirty="0" smtClean="0"/>
          </a:p>
          <a:p>
            <a:r>
              <a:rPr lang="zh-CN" altLang="en-US" dirty="0" smtClean="0"/>
              <a:t>过多的浮动元素</a:t>
            </a:r>
            <a:endParaRPr lang="en-US" altLang="zh-CN" dirty="0" smtClean="0"/>
          </a:p>
          <a:p>
            <a:r>
              <a:rPr lang="zh-CN" altLang="en-US" dirty="0" smtClean="0"/>
              <a:t>页面结构层次混乱</a:t>
            </a:r>
            <a:endParaRPr lang="en-US" altLang="zh-CN" dirty="0" smtClean="0"/>
          </a:p>
          <a:p>
            <a:r>
              <a:rPr lang="zh-CN" altLang="en-US" dirty="0" smtClean="0"/>
              <a:t>使用非标准浏览器调试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页面布局的禁忌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4364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标记的特性，把元素摆放在预期的位置上</a:t>
            </a:r>
            <a:endParaRPr lang="en-US" altLang="zh-CN" dirty="0" smtClean="0"/>
          </a:p>
          <a:p>
            <a:r>
              <a:rPr lang="zh-CN" altLang="en-US" dirty="0" smtClean="0"/>
              <a:t>使用</a:t>
            </a:r>
            <a:r>
              <a:rPr lang="en-US" altLang="zh-CN" dirty="0" smtClean="0"/>
              <a:t>CSS</a:t>
            </a:r>
            <a:r>
              <a:rPr lang="zh-CN" altLang="en-US" dirty="0" smtClean="0"/>
              <a:t>来设置元素的外观</a:t>
            </a:r>
            <a:endParaRPr lang="en-US" altLang="zh-CN" dirty="0" smtClean="0"/>
          </a:p>
          <a:p>
            <a:r>
              <a:rPr lang="zh-CN" altLang="en-US" dirty="0" smtClean="0"/>
              <a:t>类似于</a:t>
            </a:r>
            <a:r>
              <a:rPr lang="en-US" altLang="zh-CN" dirty="0" smtClean="0"/>
              <a:t>Excel</a:t>
            </a:r>
          </a:p>
          <a:p>
            <a:r>
              <a:rPr lang="zh-CN" altLang="en-US" dirty="0" smtClean="0"/>
              <a:t>优点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结构层次明确，不需要计算元素尺寸和定位，可以避免浏览器差异</a:t>
            </a:r>
            <a:endParaRPr lang="en-US" altLang="zh-CN" dirty="0" smtClean="0"/>
          </a:p>
          <a:p>
            <a:r>
              <a:rPr lang="zh-CN" altLang="en-US" dirty="0" smtClean="0"/>
              <a:t>缺点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元素嵌套层次多，布局修改麻烦，违背了元素原有语义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结构式布局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2786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页面元素按模块嵌套</a:t>
            </a:r>
            <a:endParaRPr lang="en-US" altLang="zh-CN" dirty="0" smtClean="0"/>
          </a:p>
          <a:p>
            <a:r>
              <a:rPr lang="zh-CN" altLang="en-US" dirty="0" smtClean="0"/>
              <a:t>用</a:t>
            </a:r>
            <a:r>
              <a:rPr lang="en-US" altLang="zh-CN" dirty="0" smtClean="0"/>
              <a:t>CSS</a:t>
            </a:r>
            <a:r>
              <a:rPr lang="zh-CN" altLang="en-US" dirty="0" smtClean="0"/>
              <a:t>控制元素的位置和显示效果</a:t>
            </a:r>
            <a:endParaRPr lang="en-US" altLang="zh-CN" dirty="0" smtClean="0"/>
          </a:p>
          <a:p>
            <a:r>
              <a:rPr lang="zh-CN" altLang="en-US" dirty="0" smtClean="0"/>
              <a:t>类似于</a:t>
            </a:r>
            <a:r>
              <a:rPr lang="en-US" altLang="zh-CN" dirty="0" smtClean="0"/>
              <a:t>Photoshop</a:t>
            </a:r>
          </a:p>
          <a:p>
            <a:r>
              <a:rPr lang="zh-CN" altLang="en-US" dirty="0" smtClean="0"/>
              <a:t>优点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布局灵活多变，充分利用</a:t>
            </a:r>
            <a:r>
              <a:rPr lang="en-US" altLang="zh-CN" dirty="0" smtClean="0"/>
              <a:t>W3C</a:t>
            </a:r>
            <a:r>
              <a:rPr lang="zh-CN" altLang="en-US" dirty="0" smtClean="0"/>
              <a:t>标准</a:t>
            </a:r>
            <a:endParaRPr lang="en-US" altLang="zh-CN" dirty="0" smtClean="0"/>
          </a:p>
          <a:p>
            <a:r>
              <a:rPr lang="zh-CN" altLang="en-US" dirty="0" smtClean="0"/>
              <a:t>缺点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元素显示顺序不一定与页面结构相同，对元素尺寸敏感，浏览器差异对布局有影响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样式表布局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0967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根据布局的要求而选择恰当的布局方式</a:t>
            </a:r>
            <a:endParaRPr lang="en-US" altLang="zh-CN" dirty="0"/>
          </a:p>
          <a:p>
            <a:r>
              <a:rPr lang="zh-CN" altLang="en-US" dirty="0" smtClean="0"/>
              <a:t>优点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结构明晰，但不失灵活</a:t>
            </a:r>
            <a:endParaRPr lang="en-US" altLang="zh-CN" dirty="0" smtClean="0"/>
          </a:p>
          <a:p>
            <a:r>
              <a:rPr lang="zh-CN" altLang="en-US" dirty="0" smtClean="0"/>
              <a:t>缺点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对编写经验要求较高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混合式布局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0900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实例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8940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传统三段式布局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头部、内容、尾部</a:t>
            </a:r>
            <a:endParaRPr lang="en-US" altLang="zh-CN" dirty="0" smtClean="0"/>
          </a:p>
          <a:p>
            <a:r>
              <a:rPr lang="zh-CN" altLang="en-US" dirty="0" smtClean="0"/>
              <a:t>带侧栏的三段式布局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在传统三段式布局的内容部分增加侧栏</a:t>
            </a:r>
            <a:endParaRPr lang="en-US" altLang="zh-CN" dirty="0" smtClean="0"/>
          </a:p>
          <a:p>
            <a:r>
              <a:rPr lang="zh-CN" altLang="en-US" dirty="0"/>
              <a:t>滚</a:t>
            </a:r>
            <a:r>
              <a:rPr lang="zh-CN" altLang="en-US" dirty="0" smtClean="0"/>
              <a:t>屏式布局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全屏左右或上下滚动切换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常用的页面整体布局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81044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波形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波形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波形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244</TotalTime>
  <Words>911</Words>
  <Application>Microsoft Office PowerPoint</Application>
  <PresentationFormat>全屏显示(4:3)</PresentationFormat>
  <Paragraphs>187</Paragraphs>
  <Slides>25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26" baseType="lpstr">
      <vt:lpstr>波形</vt:lpstr>
      <vt:lpstr>Web前端技术</vt:lpstr>
      <vt:lpstr>布局类型</vt:lpstr>
      <vt:lpstr>选择布局方式的原则</vt:lpstr>
      <vt:lpstr>页面布局的禁忌</vt:lpstr>
      <vt:lpstr>结构式布局</vt:lpstr>
      <vt:lpstr>样式表布局</vt:lpstr>
      <vt:lpstr>混合式布局</vt:lpstr>
      <vt:lpstr>实例</vt:lpstr>
      <vt:lpstr>常用的页面整体布局</vt:lpstr>
      <vt:lpstr>布局相关元素</vt:lpstr>
      <vt:lpstr>布局相关CSS</vt:lpstr>
      <vt:lpstr>position</vt:lpstr>
      <vt:lpstr>position - static</vt:lpstr>
      <vt:lpstr>position - relative</vt:lpstr>
      <vt:lpstr>position - absolute</vt:lpstr>
      <vt:lpstr>position - fixed</vt:lpstr>
      <vt:lpstr>display</vt:lpstr>
      <vt:lpstr>display - values</vt:lpstr>
      <vt:lpstr>float</vt:lpstr>
      <vt:lpstr>float - values</vt:lpstr>
      <vt:lpstr>clear</vt:lpstr>
      <vt:lpstr>clear - values</vt:lpstr>
      <vt:lpstr>z-index</vt:lpstr>
      <vt:lpstr>overflow</vt:lpstr>
      <vt:lpstr>overflow - values</vt:lpstr>
    </vt:vector>
  </TitlesOfParts>
  <Company>GoG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Web前端技术</dc:title>
  <dc:creator>Hawkeyes</dc:creator>
  <cp:lastModifiedBy>Hawkeyes</cp:lastModifiedBy>
  <cp:revision>27</cp:revision>
  <dcterms:created xsi:type="dcterms:W3CDTF">2013-09-10T07:32:29Z</dcterms:created>
  <dcterms:modified xsi:type="dcterms:W3CDTF">2014-01-04T06:37:42Z</dcterms:modified>
</cp:coreProperties>
</file>