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8760CE-CA99-4B34-9B61-96F7EC3EDD35}" type="datetimeFigureOut">
              <a:rPr lang="zh-CN" altLang="en-US" smtClean="0"/>
              <a:t>2013/1/27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80C639-CAB3-48E4-B210-4E54F3C3ED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omparisons.asp" TargetMode="External"/><Relationship Id="rId2" Type="http://schemas.openxmlformats.org/officeDocument/2006/relationships/hyperlink" Target="http://www.w3schools.com/js/js_opera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ECMAScript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声明一个变量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a;</a:t>
            </a:r>
          </a:p>
          <a:p>
            <a:r>
              <a:rPr lang="zh-CN" altLang="en-US" dirty="0" smtClean="0"/>
              <a:t>变量的数据类型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的变量没有明确的类型，赋予什么样的值就具有什么样的类型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没有被赋值的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变量的默认值为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 smtClean="0"/>
              <a:t>在相同的代码域中重复声明变量不会消除变量中的值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5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undefined</a:t>
            </a:r>
          </a:p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0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创建一个对象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JavaScript Objects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0" t="35124" r="55700" b="55785"/>
          <a:stretch/>
        </p:blipFill>
        <p:spPr>
          <a:xfrm>
            <a:off x="1187624" y="3789040"/>
            <a:ext cx="3838999" cy="16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 {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}([arg1[,arg2]…])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some code…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可以返回值，也可以什么都不返回</a:t>
            </a:r>
            <a:endParaRPr lang="en-US" altLang="zh-CN" dirty="0" smtClean="0"/>
          </a:p>
          <a:p>
            <a:r>
              <a:rPr lang="zh-CN" altLang="en-US" dirty="0" smtClean="0"/>
              <a:t>参数可以在参数表中，也可以不在</a:t>
            </a:r>
            <a:endParaRPr lang="en-US" altLang="zh-CN" dirty="0" smtClean="0"/>
          </a:p>
          <a:p>
            <a:r>
              <a:rPr lang="zh-CN" altLang="en-US" dirty="0" smtClean="0"/>
              <a:t>参数可以是值、变量、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中声明的变量都是局部变量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外声明的变量都是全局变量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134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数值运算符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比较运算符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7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逻辑分支语句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else if</a:t>
            </a:r>
          </a:p>
          <a:p>
            <a:r>
              <a:rPr lang="en-US" altLang="zh-CN" dirty="0" smtClean="0"/>
              <a:t>switch…case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for in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do…while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5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try…catch</a:t>
            </a:r>
          </a:p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4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/>
              <a:t>表</a:t>
            </a:r>
            <a:r>
              <a:rPr lang="zh-CN" altLang="en-US" dirty="0" smtClean="0"/>
              <a:t>单验证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howto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取得验证项的值</a:t>
            </a:r>
            <a:endParaRPr lang="en-US" altLang="zh-CN" dirty="0" smtClean="0"/>
          </a:p>
          <a:p>
            <a:r>
              <a:rPr lang="zh-CN" altLang="en-US" dirty="0" smtClean="0"/>
              <a:t>验证是否符合要求</a:t>
            </a:r>
            <a:endParaRPr lang="en-US" altLang="zh-CN" dirty="0" smtClean="0"/>
          </a:p>
          <a:p>
            <a:r>
              <a:rPr lang="zh-CN" altLang="en-US" dirty="0" smtClean="0"/>
              <a:t>如果符合直接结束</a:t>
            </a:r>
            <a:endParaRPr lang="en-US" altLang="zh-CN" dirty="0" smtClean="0"/>
          </a:p>
          <a:p>
            <a:r>
              <a:rPr lang="zh-CN" altLang="en-US" dirty="0" smtClean="0"/>
              <a:t>如果不符合，返回</a:t>
            </a:r>
            <a:r>
              <a:rPr lang="en-US" altLang="zh-CN" smtClean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你应该已经了解的内容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4.01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smtClean="0"/>
              <a:t>CSS 2.1 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err="1" smtClean="0"/>
              <a:t>ECMAScript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Object </a:t>
            </a:r>
            <a:r>
              <a:rPr lang="en-US" altLang="zh-CN" dirty="0" smtClean="0"/>
              <a:t>Model</a:t>
            </a:r>
          </a:p>
          <a:p>
            <a:endParaRPr lang="zh-CN" altLang="en-US" dirty="0"/>
          </a:p>
        </p:txBody>
      </p:sp>
      <p:pic>
        <p:nvPicPr>
          <p:cNvPr id="4" name="图片 3" descr="JavaScript HTML DOM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0" t="32313" r="31300" b="35454"/>
          <a:stretch/>
        </p:blipFill>
        <p:spPr>
          <a:xfrm>
            <a:off x="755576" y="2276872"/>
            <a:ext cx="747775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zh-CN" altLang="en-US" dirty="0" smtClean="0"/>
              <a:t>改变</a:t>
            </a:r>
            <a:r>
              <a:rPr lang="zh-CN" altLang="en-US" dirty="0" smtClean="0"/>
              <a:t>页面</a:t>
            </a:r>
            <a:r>
              <a:rPr lang="zh-CN" altLang="en-US" dirty="0" smtClean="0"/>
              <a:t>上的任何元素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元素的属性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改变页面中的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可以改变页面上元素的事件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可以按元素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查找元素</a:t>
            </a:r>
            <a:endParaRPr lang="en-US" altLang="zh-CN" dirty="0" smtClean="0"/>
          </a:p>
          <a:p>
            <a:r>
              <a:rPr lang="zh-CN" altLang="en-US" dirty="0" smtClean="0"/>
              <a:t>可以按元素标记名称查找元素</a:t>
            </a:r>
            <a:endParaRPr lang="en-US" altLang="zh-CN" dirty="0" smtClean="0"/>
          </a:p>
          <a:p>
            <a:r>
              <a:rPr lang="zh-CN" altLang="en-US" dirty="0" smtClean="0"/>
              <a:t>可以按元素的类名查找元素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与传统编程语言的比较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dirty="0" smtClean="0"/>
              <a:t>传统编程语言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解释执行</a:t>
            </a:r>
            <a:endParaRPr lang="en-US" altLang="zh-CN" dirty="0" smtClean="0"/>
          </a:p>
          <a:p>
            <a:r>
              <a:rPr lang="zh-CN" altLang="en-US" dirty="0" smtClean="0"/>
              <a:t>弱类型</a:t>
            </a:r>
            <a:endParaRPr lang="en-US" altLang="zh-CN" dirty="0" smtClean="0"/>
          </a:p>
          <a:p>
            <a:r>
              <a:rPr lang="zh-CN" altLang="en-US" dirty="0" smtClean="0"/>
              <a:t>动态过程</a:t>
            </a:r>
            <a:endParaRPr lang="en-US" altLang="zh-CN" dirty="0" smtClean="0"/>
          </a:p>
          <a:p>
            <a:r>
              <a:rPr lang="zh-CN" altLang="en-US" dirty="0" smtClean="0"/>
              <a:t>动态对象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编译执行</a:t>
            </a:r>
            <a:endParaRPr lang="en-US" altLang="zh-CN" dirty="0" smtClean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r>
              <a:rPr lang="zh-CN" altLang="en-US" dirty="0" smtClean="0"/>
              <a:t>静态过程</a:t>
            </a:r>
            <a:endParaRPr lang="en-US" altLang="zh-CN" dirty="0" smtClean="0"/>
          </a:p>
          <a:p>
            <a:r>
              <a:rPr lang="zh-CN" altLang="en-US" dirty="0" smtClean="0"/>
              <a:t>静态对象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函数式编程</a:t>
            </a:r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页面中的脚本必须在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标记之间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标记可以被放置在</a:t>
            </a:r>
            <a:r>
              <a:rPr lang="en-US" altLang="zh-CN" dirty="0" smtClean="0"/>
              <a:t>&lt;head&gt;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节中</a:t>
            </a:r>
            <a:endParaRPr lang="en-US" altLang="zh-CN" dirty="0" smtClean="0"/>
          </a:p>
          <a:p>
            <a:r>
              <a:rPr lang="zh-CN" altLang="en-US" dirty="0" smtClean="0"/>
              <a:t>声明一个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，可以使其在需要的时候随时被调用</a:t>
            </a:r>
            <a:endParaRPr lang="en-US" altLang="zh-CN" dirty="0" smtClean="0"/>
          </a:p>
          <a:p>
            <a:r>
              <a:rPr lang="en-US" altLang="zh-CN" dirty="0" smtClean="0"/>
              <a:t>&lt;script&gt;</a:t>
            </a:r>
            <a:r>
              <a:rPr lang="zh-CN" altLang="en-US" dirty="0" smtClean="0"/>
              <a:t>标记可以引用一个外部的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的内容</a:t>
            </a:r>
            <a:endParaRPr lang="en-US" altLang="zh-CN" dirty="0" smtClean="0"/>
          </a:p>
          <a:p>
            <a:r>
              <a:rPr lang="en-US" altLang="zh-CN" dirty="0" err="1" smtClean="0"/>
              <a:t>document.write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需要特别指出的是，当直接执行该方法时，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的内容将直接出现在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&lt;script&gt;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标记所在的位置；而当在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中使用此方法时，整个页面将被清空，并且页面转入等待响应状态。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5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abstract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break byte case catch char class const continue debugger default delete do double else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export extends final finally float for function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if implements import in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interface long native new package private protected public return short static super switch synchronized this throw throws transient try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void volatile while with true false prototype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基本语法与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语句是顺序执行的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条语句需使用分号结尾</a:t>
            </a:r>
            <a:endParaRPr lang="en-US" altLang="zh-CN" dirty="0" smtClean="0"/>
          </a:p>
          <a:p>
            <a:r>
              <a:rPr lang="zh-CN" altLang="en-US" dirty="0" smtClean="0"/>
              <a:t>单引号和双引号都可用于声明字符串</a:t>
            </a:r>
            <a:endParaRPr lang="en-US" altLang="zh-CN" dirty="0" smtClean="0"/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是大小写敏感的</a:t>
            </a:r>
            <a:endParaRPr lang="en-US" altLang="zh-CN" dirty="0" smtClean="0"/>
          </a:p>
          <a:p>
            <a:r>
              <a:rPr lang="zh-CN" altLang="en-US" dirty="0" smtClean="0"/>
              <a:t>注释的风格与</a:t>
            </a:r>
            <a:r>
              <a:rPr lang="en-US" altLang="zh-CN" dirty="0" smtClean="0"/>
              <a:t>Java/C#</a:t>
            </a:r>
            <a:r>
              <a:rPr lang="zh-CN" altLang="en-US" dirty="0" smtClean="0"/>
              <a:t>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912657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113</TotalTime>
  <Words>516</Words>
  <Application>Microsoft Office PowerPoint</Application>
  <PresentationFormat>全屏显示(4:3)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技巧</vt:lpstr>
      <vt:lpstr>前台开发技术</vt:lpstr>
      <vt:lpstr>你应该已经了解的内容</vt:lpstr>
      <vt:lpstr>HTML DOM</vt:lpstr>
      <vt:lpstr>能做什么？</vt:lpstr>
      <vt:lpstr>JS与传统编程语言的比较</vt:lpstr>
      <vt:lpstr>如何使用JavaScript</vt:lpstr>
      <vt:lpstr>如何输出</vt:lpstr>
      <vt:lpstr>语法——关键字</vt:lpstr>
      <vt:lpstr>语法——句型</vt:lpstr>
      <vt:lpstr>变量</vt:lpstr>
      <vt:lpstr>数据类型</vt:lpstr>
      <vt:lpstr>JS中的对象</vt:lpstr>
      <vt:lpstr>function</vt:lpstr>
      <vt:lpstr>操作符</vt:lpstr>
      <vt:lpstr>逻辑分支语句</vt:lpstr>
      <vt:lpstr>循环语句</vt:lpstr>
      <vt:lpstr>异常处理</vt:lpstr>
      <vt:lpstr>JS表单验证——howto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13</cp:revision>
  <dcterms:created xsi:type="dcterms:W3CDTF">2012-03-27T14:42:21Z</dcterms:created>
  <dcterms:modified xsi:type="dcterms:W3CDTF">2013-01-26T21:22:50Z</dcterms:modified>
</cp:coreProperties>
</file>