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6" r:id="rId3"/>
    <p:sldId id="277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2" r:id="rId17"/>
    <p:sldId id="274" r:id="rId18"/>
    <p:sldId id="275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242" autoAdjust="0"/>
  </p:normalViewPr>
  <p:slideViewPr>
    <p:cSldViewPr>
      <p:cViewPr varScale="1">
        <p:scale>
          <a:sx n="54" d="100"/>
          <a:sy n="54" d="100"/>
        </p:scale>
        <p:origin x="-17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3A2D6-782E-4877-ABF7-7D0B712CBB62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3ABE6-50A0-420B-8262-A640EB0E91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D31B-1CFD-4E69-A737-9B8122177F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标题：</a:t>
            </a:r>
            <a:r>
              <a:rPr lang="en-US" altLang="zh-CN" dirty="0" smtClean="0"/>
              <a:t>h1-h6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无序列表</a:t>
            </a:r>
          </a:p>
          <a:p>
            <a:r>
              <a:rPr lang="zh-CN" altLang="en-US" dirty="0" smtClean="0"/>
              <a:t>无序列表（</a:t>
            </a:r>
            <a:r>
              <a:rPr lang="en-US" altLang="zh-CN" dirty="0" smtClean="0"/>
              <a:t>unordered list</a:t>
            </a:r>
            <a:r>
              <a:rPr lang="zh-CN" altLang="en-US" dirty="0" smtClean="0"/>
              <a:t>）由一组项目构成，其中每个项目都有项目符号（通常是个小黑点）标示。</a:t>
            </a:r>
          </a:p>
          <a:p>
            <a:r>
              <a:rPr lang="zh-CN" altLang="en-US" dirty="0" smtClean="0"/>
              <a:t>整个无序列表以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标签开始，列表中的每一项以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标签开始。</a:t>
            </a:r>
          </a:p>
          <a:p>
            <a:r>
              <a:rPr lang="zh-CN" altLang="en-US" b="1" dirty="0" smtClean="0"/>
              <a:t>有序列表</a:t>
            </a:r>
          </a:p>
          <a:p>
            <a:r>
              <a:rPr lang="zh-CN" altLang="en-US" dirty="0" smtClean="0"/>
              <a:t>有序列表（</a:t>
            </a:r>
            <a:r>
              <a:rPr lang="en-US" altLang="zh-CN" dirty="0" smtClean="0"/>
              <a:t>ordered list</a:t>
            </a:r>
            <a:r>
              <a:rPr lang="zh-CN" altLang="en-US" dirty="0" smtClean="0"/>
              <a:t>）也是一组项目，但它的每个项目是用数字标示的。</a:t>
            </a:r>
          </a:p>
          <a:p>
            <a:r>
              <a:rPr lang="zh-CN" altLang="en-US" dirty="0" smtClean="0"/>
              <a:t>整个有序列表以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标签开始，其中每一项以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标签开始。</a:t>
            </a:r>
          </a:p>
          <a:p>
            <a:r>
              <a:rPr lang="zh-CN" altLang="en-US" b="1" dirty="0" smtClean="0"/>
              <a:t>定义列表</a:t>
            </a:r>
          </a:p>
          <a:p>
            <a:r>
              <a:rPr lang="zh-CN" altLang="en-US" dirty="0" smtClean="0"/>
              <a:t>构成</a:t>
            </a:r>
            <a:r>
              <a:rPr lang="zh-CN" altLang="en-US" b="1" dirty="0" smtClean="0"/>
              <a:t>定义列表（</a:t>
            </a:r>
            <a:r>
              <a:rPr lang="en-US" altLang="zh-CN" b="1" dirty="0" smtClean="0"/>
              <a:t>definition list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的，不是单个项目，而是项目（术语）以及对各个项目（术语）的描述。</a:t>
            </a:r>
          </a:p>
          <a:p>
            <a:r>
              <a:rPr lang="zh-CN" altLang="en-US" dirty="0" smtClean="0"/>
              <a:t>定义列表以</a:t>
            </a:r>
            <a:r>
              <a:rPr lang="en-US" altLang="zh-CN" dirty="0" smtClean="0"/>
              <a:t>&lt;dl&gt;</a:t>
            </a:r>
            <a:r>
              <a:rPr lang="zh-CN" altLang="en-US" dirty="0" smtClean="0"/>
              <a:t>（“</a:t>
            </a:r>
            <a:r>
              <a:rPr lang="en-US" altLang="zh-CN" dirty="0" smtClean="0"/>
              <a:t>dl”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efinition </a:t>
            </a:r>
            <a:r>
              <a:rPr lang="en-US" altLang="zh-CN" b="1" dirty="0" smtClean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的缩写）标签开始。</a:t>
            </a:r>
          </a:p>
          <a:p>
            <a:r>
              <a:rPr lang="zh-CN" altLang="en-US" dirty="0" smtClean="0"/>
              <a:t>其中每一项以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（“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efinition </a:t>
            </a:r>
            <a:r>
              <a:rPr lang="en-US" altLang="zh-CN" b="1" dirty="0" smtClean="0"/>
              <a:t>t</a:t>
            </a:r>
            <a:r>
              <a:rPr lang="en-US" altLang="zh-CN" dirty="0" smtClean="0"/>
              <a:t>erm</a:t>
            </a:r>
            <a:r>
              <a:rPr lang="zh-CN" altLang="en-US" dirty="0" smtClean="0"/>
              <a:t>的缩写）标签开始。</a:t>
            </a:r>
          </a:p>
          <a:p>
            <a:r>
              <a:rPr lang="zh-CN" altLang="en-US" dirty="0" smtClean="0"/>
              <a:t>每个项目的描述以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（“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efinition </a:t>
            </a:r>
            <a:r>
              <a:rPr lang="en-US" altLang="zh-CN" b="1" dirty="0" smtClean="0"/>
              <a:t>d</a:t>
            </a:r>
            <a:r>
              <a:rPr lang="en-US" altLang="zh-CN" dirty="0" smtClean="0"/>
              <a:t>escription</a:t>
            </a:r>
            <a:r>
              <a:rPr lang="zh-CN" altLang="en-US" dirty="0" smtClean="0"/>
              <a:t>的缩写）标签开始。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1BBC652-2081-4EC3-B1A1-26BBED063E7B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D31B-1CFD-4E69-A737-9B8122177F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EBFC-5DE1-40A5-9014-F27004B5188E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F823-0541-470B-A8C6-E33091B3F155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FDB-B294-4CC0-B649-96E1D928E50D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4D60-0B38-4DE4-8B32-3C1710C7F991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B0A5-76BB-488F-874E-F489FA4EDCC8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B43-B6B5-49F9-A977-C9566A376141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D492-5998-4B26-BA78-952880343D2C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8307-7C21-44B9-9B07-D7ACD148AB2E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4254-5658-48BA-9728-6751DF562E04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A378-544A-4B20-AFFF-C49396A5D5BA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F5B2D9B-CB2B-4D62-A5FE-5DCBDC1F43A8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85D2A50-2326-4342-A32A-991925C92FF8}" type="datetime2">
              <a:rPr lang="zh-CN" altLang="en-US" smtClean="0"/>
              <a:pPr/>
              <a:t>2012年4月1日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5D8A85-7937-4AF2-B0EE-84E7E2A5E9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tex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CSS 2.1</a:t>
            </a:r>
            <a:r>
              <a:rPr lang="zh-CN" altLang="en-US" smtClean="0"/>
              <a:t>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选择器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 { styles }</a:t>
            </a:r>
          </a:p>
          <a:p>
            <a:pPr lvl="1"/>
            <a:r>
              <a:rPr lang="zh-CN" altLang="en-US" dirty="0" smtClean="0"/>
              <a:t>说明：以文档中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属性的值作为选择器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选择器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zh-CN" altLang="en-US" dirty="0" smtClean="0"/>
              <a:t>属性选择器</a:t>
            </a:r>
            <a:endParaRPr lang="en-US" altLang="zh-CN" dirty="0" smtClean="0"/>
          </a:p>
          <a:p>
            <a:pPr lvl="1"/>
            <a:r>
              <a:rPr lang="zh-CN" altLang="en-US" sz="3000" dirty="0" smtClean="0"/>
              <a:t>语法：</a:t>
            </a:r>
            <a:r>
              <a:rPr lang="en-US" altLang="zh-CN" sz="3000" dirty="0" smtClean="0"/>
              <a:t>[id=‘</a:t>
            </a:r>
            <a:r>
              <a:rPr lang="en-US" altLang="zh-CN" sz="3000" dirty="0" err="1" smtClean="0"/>
              <a:t>sel</a:t>
            </a:r>
            <a:r>
              <a:rPr lang="en-US" altLang="zh-CN" sz="3000" dirty="0" smtClean="0"/>
              <a:t>’] { display: none; }</a:t>
            </a:r>
          </a:p>
          <a:p>
            <a:pPr lvl="1"/>
            <a:r>
              <a:rPr lang="zh-CN" altLang="en-US" sz="3000" dirty="0" smtClean="0"/>
              <a:t>说明：使元素</a:t>
            </a:r>
            <a:r>
              <a:rPr lang="en-US" altLang="zh-CN" sz="3000" dirty="0" smtClean="0"/>
              <a:t>id</a:t>
            </a:r>
            <a:r>
              <a:rPr lang="zh-CN" altLang="en-US" sz="3000" dirty="0" smtClean="0"/>
              <a:t>值为</a:t>
            </a:r>
            <a:r>
              <a:rPr lang="en-US" altLang="zh-CN" sz="3000" dirty="0" err="1" smtClean="0"/>
              <a:t>sel</a:t>
            </a:r>
            <a:r>
              <a:rPr lang="zh-CN" altLang="en-US" sz="3000" smtClean="0"/>
              <a:t>的元素隐藏</a:t>
            </a:r>
            <a:endParaRPr lang="en-US" altLang="zh-CN" sz="3000" dirty="0" smtClean="0"/>
          </a:p>
          <a:p>
            <a:pPr lvl="1"/>
            <a:endParaRPr lang="zh-CN" altLang="en-US" sz="3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background-color——</a:t>
            </a:r>
            <a:r>
              <a:rPr lang="zh-CN" altLang="en-US" dirty="0" smtClean="0"/>
              <a:t>背景颜色</a:t>
            </a:r>
            <a:endParaRPr lang="en-US" altLang="zh-CN" dirty="0" smtClean="0"/>
          </a:p>
          <a:p>
            <a:r>
              <a:rPr lang="en-US" altLang="zh-CN" dirty="0" smtClean="0"/>
              <a:t>background-image——</a:t>
            </a:r>
            <a:r>
              <a:rPr lang="zh-CN" altLang="en-US" dirty="0" smtClean="0"/>
              <a:t>背景图片</a:t>
            </a:r>
            <a:endParaRPr lang="en-US" altLang="zh-CN" dirty="0" smtClean="0"/>
          </a:p>
          <a:p>
            <a:r>
              <a:rPr lang="en-US" altLang="zh-CN" dirty="0" smtClean="0"/>
              <a:t>background-repeat——</a:t>
            </a:r>
            <a:r>
              <a:rPr lang="zh-CN" altLang="en-US" dirty="0" smtClean="0"/>
              <a:t>背景重复方式</a:t>
            </a:r>
            <a:endParaRPr lang="en-US" altLang="zh-CN" dirty="0" smtClean="0"/>
          </a:p>
          <a:p>
            <a:r>
              <a:rPr lang="en-US" altLang="zh-CN" dirty="0" smtClean="0"/>
              <a:t>background-attachment——</a:t>
            </a:r>
            <a:r>
              <a:rPr lang="zh-CN" altLang="en-US" dirty="0" smtClean="0"/>
              <a:t>背景移动方式</a:t>
            </a:r>
            <a:endParaRPr lang="en-US" altLang="zh-CN" dirty="0" smtClean="0"/>
          </a:p>
          <a:p>
            <a:r>
              <a:rPr lang="en-US" altLang="zh-CN" dirty="0" smtClean="0"/>
              <a:t>background-position——</a:t>
            </a:r>
            <a:r>
              <a:rPr lang="zh-CN" altLang="en-US" dirty="0" smtClean="0"/>
              <a:t>背景位置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文本样式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color——</a:t>
            </a:r>
            <a:r>
              <a:rPr lang="zh-CN" altLang="en-US" dirty="0" smtClean="0"/>
              <a:t>文本颜色</a:t>
            </a:r>
            <a:endParaRPr lang="en-US" altLang="zh-CN" dirty="0" smtClean="0"/>
          </a:p>
          <a:p>
            <a:r>
              <a:rPr lang="en-US" altLang="zh-CN" dirty="0" smtClean="0"/>
              <a:t>text-align——</a:t>
            </a:r>
            <a:r>
              <a:rPr lang="zh-CN" altLang="en-US" dirty="0" smtClean="0"/>
              <a:t>文本对齐</a:t>
            </a:r>
            <a:endParaRPr lang="en-US" altLang="zh-CN" dirty="0" smtClean="0"/>
          </a:p>
          <a:p>
            <a:r>
              <a:rPr lang="en-US" altLang="zh-CN" dirty="0" smtClean="0"/>
              <a:t>text-decoration——</a:t>
            </a:r>
            <a:r>
              <a:rPr lang="zh-CN" altLang="en-US" dirty="0" smtClean="0"/>
              <a:t>文本下划线</a:t>
            </a:r>
            <a:endParaRPr lang="en-US" altLang="zh-CN" dirty="0" smtClean="0"/>
          </a:p>
          <a:p>
            <a:r>
              <a:rPr lang="en-US" altLang="zh-CN" dirty="0" smtClean="0"/>
              <a:t>text-transform——</a:t>
            </a:r>
            <a:r>
              <a:rPr lang="zh-CN" altLang="en-US" dirty="0" smtClean="0"/>
              <a:t>大小写转换</a:t>
            </a:r>
            <a:endParaRPr lang="en-US" altLang="zh-CN" dirty="0" smtClean="0"/>
          </a:p>
          <a:p>
            <a:r>
              <a:rPr lang="en-US" altLang="zh-CN" dirty="0" smtClean="0"/>
              <a:t>text-indent——</a:t>
            </a:r>
            <a:r>
              <a:rPr lang="zh-CN" altLang="en-US" dirty="0" smtClean="0"/>
              <a:t>首行缩进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16216" y="58772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more…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字体样式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font——</a:t>
            </a:r>
            <a:r>
              <a:rPr lang="zh-CN" altLang="en-US" dirty="0" smtClean="0"/>
              <a:t>设置所有的字体属性</a:t>
            </a:r>
            <a:endParaRPr lang="en-US" altLang="zh-CN" dirty="0" smtClean="0"/>
          </a:p>
          <a:p>
            <a:r>
              <a:rPr lang="en-US" altLang="zh-CN" dirty="0" smtClean="0"/>
              <a:t>font-family——</a:t>
            </a:r>
            <a:r>
              <a:rPr lang="zh-CN" altLang="en-US" dirty="0" smtClean="0"/>
              <a:t>设置字体族</a:t>
            </a:r>
            <a:endParaRPr lang="en-US" altLang="zh-CN" dirty="0" smtClean="0"/>
          </a:p>
          <a:p>
            <a:r>
              <a:rPr lang="en-US" altLang="zh-CN" dirty="0" smtClean="0"/>
              <a:t>font-size——</a:t>
            </a:r>
            <a:r>
              <a:rPr lang="zh-CN" altLang="en-US" dirty="0" smtClean="0"/>
              <a:t>设置字体大小</a:t>
            </a:r>
            <a:endParaRPr lang="en-US" altLang="zh-CN" dirty="0" smtClean="0"/>
          </a:p>
          <a:p>
            <a:r>
              <a:rPr lang="en-US" altLang="zh-CN" dirty="0" smtClean="0"/>
              <a:t>font-style——</a:t>
            </a:r>
            <a:r>
              <a:rPr lang="zh-CN" altLang="en-US" dirty="0" smtClean="0"/>
              <a:t>设置字体风格</a:t>
            </a:r>
            <a:endParaRPr lang="en-US" altLang="zh-CN" dirty="0" smtClean="0"/>
          </a:p>
          <a:p>
            <a:r>
              <a:rPr lang="en-US" altLang="zh-CN" dirty="0" smtClean="0"/>
              <a:t>font-variant——</a:t>
            </a:r>
            <a:r>
              <a:rPr lang="zh-CN" altLang="en-US" dirty="0" smtClean="0"/>
              <a:t>改变小写字母的样式</a:t>
            </a:r>
            <a:endParaRPr lang="en-US" altLang="zh-CN" dirty="0" smtClean="0"/>
          </a:p>
          <a:p>
            <a:r>
              <a:rPr lang="en-US" altLang="zh-CN" dirty="0" smtClean="0"/>
              <a:t>font-weight——</a:t>
            </a:r>
            <a:r>
              <a:rPr lang="zh-CN" altLang="en-US" dirty="0" smtClean="0"/>
              <a:t>设置字体的粗细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链接的样式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a:link —— </a:t>
            </a:r>
            <a:r>
              <a:rPr lang="zh-CN" altLang="en-US" dirty="0" smtClean="0"/>
              <a:t>普通的未访问过的</a:t>
            </a:r>
            <a:endParaRPr lang="en-US" altLang="zh-CN" dirty="0" smtClean="0"/>
          </a:p>
          <a:p>
            <a:r>
              <a:rPr lang="en-US" altLang="zh-CN" dirty="0" smtClean="0"/>
              <a:t>a:visited —— </a:t>
            </a:r>
            <a:r>
              <a:rPr lang="zh-CN" altLang="en-US" dirty="0" smtClean="0"/>
              <a:t>访问过的</a:t>
            </a:r>
            <a:endParaRPr lang="en-US" altLang="zh-CN" dirty="0" smtClean="0"/>
          </a:p>
          <a:p>
            <a:r>
              <a:rPr lang="en-US" altLang="zh-CN" dirty="0" smtClean="0"/>
              <a:t>a:hover —— </a:t>
            </a:r>
            <a:r>
              <a:rPr lang="zh-CN" altLang="en-US" dirty="0" smtClean="0"/>
              <a:t>鼠标在链接上时</a:t>
            </a:r>
            <a:endParaRPr lang="en-US" altLang="zh-CN" dirty="0" smtClean="0"/>
          </a:p>
          <a:p>
            <a:r>
              <a:rPr lang="en-US" altLang="zh-CN" dirty="0" smtClean="0"/>
              <a:t>a:active —— </a:t>
            </a:r>
            <a:r>
              <a:rPr lang="zh-CN" altLang="en-US" dirty="0" smtClean="0"/>
              <a:t>鼠标点下去时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list-style——</a:t>
            </a:r>
            <a:r>
              <a:rPr lang="zh-CN" altLang="en-US" dirty="0" smtClean="0"/>
              <a:t>设置所有的列表样式</a:t>
            </a:r>
            <a:endParaRPr lang="en-US" altLang="zh-CN" dirty="0" smtClean="0"/>
          </a:p>
          <a:p>
            <a:r>
              <a:rPr lang="en-US" altLang="zh-CN" dirty="0" smtClean="0"/>
              <a:t>list-style-image——</a:t>
            </a:r>
            <a:r>
              <a:rPr lang="zh-CN" altLang="en-US" dirty="0" smtClean="0"/>
              <a:t>设置列表项的标记</a:t>
            </a:r>
            <a:endParaRPr lang="en-US" altLang="zh-CN" dirty="0" smtClean="0"/>
          </a:p>
          <a:p>
            <a:r>
              <a:rPr lang="en-US" altLang="zh-CN" dirty="0" smtClean="0"/>
              <a:t>list-style-position——</a:t>
            </a:r>
            <a:r>
              <a:rPr lang="zh-CN" altLang="en-US" dirty="0" smtClean="0"/>
              <a:t>设置列表项标记的位置</a:t>
            </a:r>
            <a:endParaRPr lang="en-US" altLang="zh-CN" dirty="0" smtClean="0"/>
          </a:p>
          <a:p>
            <a:r>
              <a:rPr lang="en-US" altLang="zh-CN" dirty="0" smtClean="0"/>
              <a:t>list-style-type——</a:t>
            </a:r>
            <a:r>
              <a:rPr lang="zh-CN" altLang="en-US" dirty="0" smtClean="0"/>
              <a:t>设置列表项的类型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的盒子模型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628800"/>
            <a:ext cx="747886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60648"/>
            <a:ext cx="17716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的盒子模型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width:250px;</a:t>
            </a:r>
          </a:p>
          <a:p>
            <a:pPr>
              <a:buNone/>
            </a:pPr>
            <a:r>
              <a:rPr lang="en-US" altLang="zh-CN" dirty="0" smtClean="0"/>
              <a:t>padding:10px;</a:t>
            </a:r>
          </a:p>
          <a:p>
            <a:pPr>
              <a:buNone/>
            </a:pPr>
            <a:r>
              <a:rPr lang="en-US" altLang="zh-CN" dirty="0" smtClean="0"/>
              <a:t>border:5px solid gray;</a:t>
            </a:r>
          </a:p>
          <a:p>
            <a:pPr>
              <a:buNone/>
            </a:pPr>
            <a:r>
              <a:rPr lang="en-US" altLang="zh-CN" dirty="0" smtClean="0"/>
              <a:t>margin:10px;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3995936" y="2276872"/>
            <a:ext cx="4320480" cy="38778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样式中设置了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，你仅仅是指定了内容区（</a:t>
            </a:r>
            <a:r>
              <a:rPr lang="en-US" altLang="zh-CN" dirty="0" smtClean="0"/>
              <a:t>content area</a:t>
            </a:r>
            <a:r>
              <a:rPr lang="zh-CN" altLang="en-US" dirty="0" smtClean="0"/>
              <a:t>）的宽度和高度。如果要计算元素的完整尺寸，还必须加上内缩进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、边框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和外边距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zh-CN" altLang="en-US" dirty="0" smtClean="0"/>
              <a:t>所推荐的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Firefox</a:t>
            </a:r>
          </a:p>
          <a:p>
            <a:r>
              <a:rPr lang="en-US" altLang="zh-CN" dirty="0" smtClean="0"/>
              <a:t>Chrome</a:t>
            </a:r>
          </a:p>
          <a:p>
            <a:r>
              <a:rPr lang="en-US" altLang="zh-CN" dirty="0" smtClean="0"/>
              <a:t>Opera</a:t>
            </a:r>
          </a:p>
          <a:p>
            <a:r>
              <a:rPr lang="en-US" altLang="zh-CN" dirty="0" smtClean="0"/>
              <a:t>Safari</a:t>
            </a:r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8.0</a:t>
            </a:r>
            <a:r>
              <a:rPr lang="zh-CN" altLang="en-US" dirty="0" smtClean="0"/>
              <a:t>及以上版本）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</a:t>
            </a:r>
            <a:r>
              <a:rPr lang="zh-CN" altLang="en-US" smtClean="0"/>
              <a:t>浏览器</a:t>
            </a:r>
            <a:r>
              <a:rPr lang="zh-CN" altLang="en-US" smtClean="0"/>
              <a:t>不推荐使用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腾讯</a:t>
            </a:r>
            <a:endParaRPr lang="en-US" altLang="zh-CN" dirty="0" smtClean="0"/>
          </a:p>
          <a:p>
            <a:r>
              <a:rPr lang="zh-CN" altLang="en-US" dirty="0" smtClean="0"/>
              <a:t>傲游</a:t>
            </a:r>
            <a:endParaRPr lang="en-US" altLang="zh-CN" dirty="0" smtClean="0"/>
          </a:p>
          <a:p>
            <a:r>
              <a:rPr lang="zh-CN" altLang="en-US" dirty="0" smtClean="0"/>
              <a:t>搜狗</a:t>
            </a:r>
            <a:endParaRPr lang="en-US" altLang="zh-CN" dirty="0" smtClean="0"/>
          </a:p>
          <a:p>
            <a:r>
              <a:rPr lang="zh-CN" altLang="en-US" dirty="0" smtClean="0"/>
              <a:t>世界之窗</a:t>
            </a:r>
            <a:endParaRPr lang="en-US" altLang="zh-CN" dirty="0" smtClean="0"/>
          </a:p>
          <a:p>
            <a:r>
              <a:rPr lang="en-US" altLang="zh-CN" dirty="0" smtClean="0"/>
              <a:t>360</a:t>
            </a:r>
          </a:p>
          <a:p>
            <a:r>
              <a:rPr lang="zh-CN" altLang="en-US" dirty="0" smtClean="0"/>
              <a:t>百度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什么是</a:t>
            </a: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是层叠样式表的缩写（</a:t>
            </a:r>
            <a:r>
              <a:rPr lang="en-US" altLang="zh-CN" dirty="0" smtClean="0"/>
              <a:t>Cascading Style Sheets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样式定义了如何显示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zh-CN" altLang="en-US" dirty="0" smtClean="0"/>
              <a:t>样式在</a:t>
            </a:r>
            <a:r>
              <a:rPr lang="en-US" altLang="zh-CN" dirty="0" smtClean="0"/>
              <a:t>HTML 4.0</a:t>
            </a:r>
            <a:r>
              <a:rPr lang="zh-CN" altLang="en-US" dirty="0" smtClean="0"/>
              <a:t>时被加入</a:t>
            </a:r>
            <a:endParaRPr lang="en-US" altLang="zh-CN" dirty="0" smtClean="0"/>
          </a:p>
          <a:p>
            <a:r>
              <a:rPr lang="zh-CN" altLang="en-US" dirty="0" smtClean="0"/>
              <a:t>使用样式表可以为你节省很多工作</a:t>
            </a:r>
            <a:endParaRPr lang="en-US" altLang="zh-CN" dirty="0" smtClean="0"/>
          </a:p>
          <a:p>
            <a:r>
              <a:rPr lang="zh-CN" altLang="en-US" dirty="0" smtClean="0"/>
              <a:t>样式表被存储在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文件中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解决的问题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从未打算包含那些用来描述文档格式的标记。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的目的是要定义一个文档的内容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&lt;h1&gt;</a:t>
            </a:r>
            <a:r>
              <a:rPr lang="zh-CN" altLang="en-US" dirty="0" smtClean="0"/>
              <a:t>是一级标题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&lt;p&gt;</a:t>
            </a:r>
            <a:r>
              <a:rPr lang="zh-CN" altLang="en-US" dirty="0" smtClean="0"/>
              <a:t>是一个段落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&lt;font&gt;</a:t>
            </a:r>
            <a:r>
              <a:rPr lang="zh-CN" altLang="en-US" dirty="0" smtClean="0"/>
              <a:t>标记在</a:t>
            </a:r>
            <a:r>
              <a:rPr lang="en-US" altLang="zh-CN" dirty="0" smtClean="0"/>
              <a:t>HTML3.2</a:t>
            </a:r>
            <a:r>
              <a:rPr lang="zh-CN" altLang="en-US" dirty="0" smtClean="0"/>
              <a:t>时被加入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标准，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开发人员的噩梦，因为他们会遍布整个网页，并且难以修该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HTML4.0</a:t>
            </a:r>
            <a:r>
              <a:rPr lang="zh-CN" altLang="en-US" dirty="0" smtClean="0"/>
              <a:t>中，所有的格式都可以被移出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文档，存储于一个单独的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r>
              <a:rPr lang="zh-CN" altLang="en-US" dirty="0" smtClean="0"/>
              <a:t>今天，所有的浏览器都支持</a:t>
            </a:r>
            <a:r>
              <a:rPr lang="en-US" altLang="zh-CN" dirty="0" smtClean="0"/>
              <a:t>CSS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规则包含两部分内容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一个或更多声明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zh-CN" altLang="en-US" dirty="0" smtClean="0"/>
              <a:t>*</a:t>
            </a:r>
            <a:r>
              <a:rPr lang="en-US" altLang="zh-CN" dirty="0" smtClean="0"/>
              <a:t> …… </a:t>
            </a:r>
            <a:r>
              <a:rPr lang="zh-CN" altLang="en-US" dirty="0" smtClean="0"/>
              <a:t>*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4275" y="2420888"/>
            <a:ext cx="54197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选择器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通配符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语法：* </a:t>
            </a:r>
            <a:r>
              <a:rPr lang="en-US" altLang="zh-CN" dirty="0" smtClean="0"/>
              <a:t>{ font-size: 14px; }</a:t>
            </a:r>
          </a:p>
          <a:p>
            <a:pPr lvl="1"/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通配选择符。选定文档目录树</a:t>
            </a:r>
            <a:r>
              <a:rPr lang="en-US" altLang="zh-CN" dirty="0" smtClean="0"/>
              <a:t>(DOM)</a:t>
            </a:r>
            <a:r>
              <a:rPr lang="zh-CN" altLang="en-US" dirty="0" smtClean="0"/>
              <a:t>中的所有类型的单一对象。</a:t>
            </a:r>
          </a:p>
          <a:p>
            <a:pPr lvl="2"/>
            <a:r>
              <a:rPr lang="zh-CN" altLang="en-US" dirty="0" smtClean="0"/>
              <a:t>假如通配选择符不是单一选择符中的唯一组成，“*”可以省略。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选择器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r>
              <a:rPr lang="en-US" altLang="zh-CN" dirty="0" smtClean="0"/>
              <a:t>E { font-size: 14px; }</a:t>
            </a:r>
          </a:p>
          <a:p>
            <a:pPr lvl="1"/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以文档中的元素作为选择符。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</a:t>
            </a:r>
            <a:r>
              <a:rPr kumimoji="0" lang="zh-CN" altLang="en-US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选择器</a:t>
            </a:r>
            <a:endParaRPr kumimoji="0" lang="en-US" altLang="zh-CN" sz="46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语法：</a:t>
            </a:r>
            <a:r>
              <a:rPr lang="en-US" altLang="zh-CN" dirty="0" smtClean="0"/>
              <a:t>#ID { font-size: 14px; }</a:t>
            </a:r>
          </a:p>
          <a:p>
            <a:pPr lvl="1"/>
            <a:r>
              <a:rPr lang="zh-CN" altLang="en-US" dirty="0" smtClean="0"/>
              <a:t>说明：以文档中元素的唯一标识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作为选择器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289</TotalTime>
  <Words>978</Words>
  <Application>Microsoft Office PowerPoint</Application>
  <PresentationFormat>全屏显示(4:3)</PresentationFormat>
  <Paragraphs>157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技巧</vt:lpstr>
      <vt:lpstr>前台开发技术</vt:lpstr>
      <vt:lpstr>学习所推荐的浏览器</vt:lpstr>
      <vt:lpstr>以下浏览器不推荐使用</vt:lpstr>
      <vt:lpstr>什么是CSS</vt:lpstr>
      <vt:lpstr>CSS解决的问题</vt:lpstr>
      <vt:lpstr>CSS语法</vt:lpstr>
      <vt:lpstr>CSS选择器</vt:lpstr>
      <vt:lpstr>CSS选择器</vt:lpstr>
      <vt:lpstr>CSS选择器</vt:lpstr>
      <vt:lpstr>CSS选择器</vt:lpstr>
      <vt:lpstr>CSS选择器</vt:lpstr>
      <vt:lpstr>背景样式</vt:lpstr>
      <vt:lpstr>文本样式</vt:lpstr>
      <vt:lpstr>字体样式</vt:lpstr>
      <vt:lpstr>链接的样式</vt:lpstr>
      <vt:lpstr>列表的样式</vt:lpstr>
      <vt:lpstr>CSS的盒子模型</vt:lpstr>
      <vt:lpstr>CSS的盒子模型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49</cp:revision>
  <dcterms:created xsi:type="dcterms:W3CDTF">2011-02-25T02:00:13Z</dcterms:created>
  <dcterms:modified xsi:type="dcterms:W3CDTF">2012-04-01T00:55:15Z</dcterms:modified>
</cp:coreProperties>
</file>