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1" r:id="rId9"/>
    <p:sldId id="262" r:id="rId10"/>
    <p:sldId id="263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648A6-6E70-4669-B2CF-555546650D24}" type="datetimeFigureOut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C968D-C8DE-4F21-B499-7360B5FA44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36C3A-B4F6-4A67-B3AF-5A25ADC2D3DC}" type="datetimeFigureOut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AB49F-44FC-4B19-8861-C291E3FFD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AB49F-44FC-4B19-8861-C291E3FFDEAF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E43-5126-4FA3-ADF7-221AC5CA7FD3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3E60-9875-4B97-951C-301434E2D9AE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9EF2-D92A-4A49-A55D-D3154C16AD39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2E383-1D8A-4535-A3A4-7D0E9F66277D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2694-8A63-4ACB-94EA-3BEF42D44002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40A9-86FE-4BF7-B133-DB8934E35FAD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050D-AD19-4E9E-8E49-10BE1E3A5FCA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9E8-AA7C-4F3C-B504-6C509C2905E5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9D42-E941-4AB3-8273-6F68DE7BE62E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9C4E-168F-40E1-8871-E69B1541CDEB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4F8C5F7-561F-4A65-B8A9-2844D5EADA5E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D284CC-C1C4-4AC8-8684-D3D4EC00FA6A}" type="datetime1">
              <a:rPr lang="zh-CN" altLang="en-US" smtClean="0"/>
              <a:pPr/>
              <a:t>2012/4/1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default.asp" TargetMode="External"/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前台开发技术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CSS 2.1</a:t>
            </a:r>
            <a:r>
              <a:rPr lang="zh-CN" altLang="en-US" dirty="0" smtClean="0"/>
              <a:t>标准 进阶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的浮动元素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none	</a:t>
            </a:r>
            <a:r>
              <a:rPr lang="zh-CN" altLang="en-US" dirty="0" smtClean="0"/>
              <a:t>不浮动，默认值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left	</a:t>
            </a:r>
            <a:r>
              <a:rPr lang="zh-CN" altLang="en-US" dirty="0" smtClean="0"/>
              <a:t>左浮动，其余元素环绕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right	</a:t>
            </a:r>
            <a:r>
              <a:rPr lang="zh-CN" altLang="en-US" dirty="0" smtClean="0"/>
              <a:t>右浮动，其余元素环绕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inherit	</a:t>
            </a:r>
            <a:r>
              <a:rPr lang="zh-CN" altLang="en-US" dirty="0" smtClean="0"/>
              <a:t>继承父元素</a:t>
            </a:r>
            <a:endParaRPr lang="en-US" altLang="zh-CN" dirty="0" smtClean="0"/>
          </a:p>
          <a:p>
            <a:r>
              <a:rPr lang="en-US" altLang="zh-CN" dirty="0" smtClean="0"/>
              <a:t>clear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none	</a:t>
            </a:r>
            <a:r>
              <a:rPr lang="zh-CN" altLang="en-US" dirty="0" smtClean="0"/>
              <a:t>不清除浮动，默认值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left	</a:t>
            </a:r>
            <a:r>
              <a:rPr lang="zh-CN" altLang="en-US" dirty="0" smtClean="0"/>
              <a:t>设置元素左侧没有浮动元素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right	</a:t>
            </a:r>
            <a:r>
              <a:rPr lang="zh-CN" altLang="en-US" dirty="0" smtClean="0"/>
              <a:t>设置元素右侧没有浮动元素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both	</a:t>
            </a:r>
            <a:r>
              <a:rPr lang="zh-CN" altLang="en-US" dirty="0" smtClean="0"/>
              <a:t>左右都不允许存在浮动元素</a:t>
            </a:r>
            <a:endParaRPr lang="en-US" altLang="zh-CN" dirty="0" smtClean="0"/>
          </a:p>
          <a:p>
            <a:pPr lvl="1">
              <a:tabLst>
                <a:tab pos="1970088" algn="l"/>
              </a:tabLst>
            </a:pPr>
            <a:r>
              <a:rPr lang="en-US" altLang="zh-CN" dirty="0" smtClean="0"/>
              <a:t>inherit	</a:t>
            </a:r>
            <a:r>
              <a:rPr lang="zh-CN" altLang="en-US" dirty="0" smtClean="0"/>
              <a:t>继承父元素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的媒体类型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</a:t>
            </a:r>
          </a:p>
          <a:p>
            <a:r>
              <a:rPr lang="en-US" altLang="zh-CN" dirty="0" smtClean="0"/>
              <a:t>screen —— </a:t>
            </a:r>
            <a:r>
              <a:rPr lang="zh-CN" altLang="en-US" dirty="0" smtClean="0"/>
              <a:t>电脑屏幕</a:t>
            </a:r>
            <a:endParaRPr lang="en-US" altLang="zh-CN" dirty="0" smtClean="0"/>
          </a:p>
          <a:p>
            <a:r>
              <a:rPr lang="en-US" altLang="zh-CN" dirty="0" smtClean="0"/>
              <a:t>print —— </a:t>
            </a:r>
            <a:r>
              <a:rPr lang="zh-CN" altLang="en-US" dirty="0" smtClean="0"/>
              <a:t>打印机</a:t>
            </a:r>
            <a:endParaRPr lang="en-US" altLang="zh-CN" dirty="0" smtClean="0"/>
          </a:p>
          <a:p>
            <a:r>
              <a:rPr lang="en-US" altLang="zh-CN" dirty="0" smtClean="0"/>
              <a:t>handheld —— </a:t>
            </a:r>
            <a:r>
              <a:rPr lang="zh-CN" altLang="en-US" dirty="0" smtClean="0"/>
              <a:t>手持设备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的颜色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颜色名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black red blue green yellow gray…</a:t>
            </a:r>
          </a:p>
          <a:p>
            <a:r>
              <a:rPr lang="en-US" altLang="zh-CN" dirty="0" smtClean="0"/>
              <a:t>HEX</a:t>
            </a:r>
          </a:p>
          <a:p>
            <a:pPr lvl="1"/>
            <a:r>
              <a:rPr lang="en-US" altLang="zh-CN" dirty="0" smtClean="0"/>
              <a:t>#RRGGBB</a:t>
            </a:r>
          </a:p>
          <a:p>
            <a:r>
              <a:rPr lang="en-US" altLang="zh-CN" dirty="0" smtClean="0"/>
              <a:t>RGB</a:t>
            </a:r>
          </a:p>
          <a:p>
            <a:pPr lvl="1"/>
            <a:r>
              <a:rPr lang="en-US" altLang="zh-CN" dirty="0" err="1" smtClean="0"/>
              <a:t>rgb</a:t>
            </a:r>
            <a:r>
              <a:rPr lang="en-US" altLang="zh-CN" dirty="0" smtClean="0"/>
              <a:t>(255,255,255)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zh-CN" altLang="en-US" dirty="0" smtClean="0"/>
              <a:t>所推荐的</a:t>
            </a:r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Firefox</a:t>
            </a:r>
          </a:p>
          <a:p>
            <a:r>
              <a:rPr lang="en-US" altLang="zh-CN" dirty="0" smtClean="0"/>
              <a:t>Chrome</a:t>
            </a:r>
          </a:p>
          <a:p>
            <a:r>
              <a:rPr lang="en-US" altLang="zh-CN" dirty="0" smtClean="0"/>
              <a:t>Opera</a:t>
            </a:r>
          </a:p>
          <a:p>
            <a:r>
              <a:rPr lang="en-US" altLang="zh-CN" dirty="0" smtClean="0"/>
              <a:t>Safari</a:t>
            </a:r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8.0</a:t>
            </a:r>
            <a:r>
              <a:rPr lang="zh-CN" altLang="en-US" dirty="0" smtClean="0"/>
              <a:t>及以上版本）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以下</a:t>
            </a:r>
            <a:r>
              <a:rPr lang="zh-CN" altLang="en-US" smtClean="0"/>
              <a:t>浏览器</a:t>
            </a:r>
            <a:r>
              <a:rPr lang="zh-CN" altLang="en-US" smtClean="0"/>
              <a:t>不推荐使用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腾讯</a:t>
            </a:r>
            <a:endParaRPr lang="en-US" altLang="zh-CN" dirty="0" smtClean="0"/>
          </a:p>
          <a:p>
            <a:r>
              <a:rPr lang="zh-CN" altLang="en-US" dirty="0" smtClean="0"/>
              <a:t>傲游</a:t>
            </a:r>
            <a:endParaRPr lang="en-US" altLang="zh-CN" dirty="0" smtClean="0"/>
          </a:p>
          <a:p>
            <a:r>
              <a:rPr lang="zh-CN" altLang="en-US" dirty="0" smtClean="0"/>
              <a:t>搜狗</a:t>
            </a:r>
            <a:endParaRPr lang="en-US" altLang="zh-CN" dirty="0" smtClean="0"/>
          </a:p>
          <a:p>
            <a:r>
              <a:rPr lang="zh-CN" altLang="en-US" dirty="0" smtClean="0"/>
              <a:t>世界之窗</a:t>
            </a:r>
            <a:endParaRPr lang="en-US" altLang="zh-CN" dirty="0" smtClean="0"/>
          </a:p>
          <a:p>
            <a:r>
              <a:rPr lang="en-US" altLang="zh-CN" dirty="0" smtClean="0"/>
              <a:t>360</a:t>
            </a:r>
          </a:p>
          <a:p>
            <a:r>
              <a:rPr lang="zh-CN" altLang="en-US" dirty="0" smtClean="0"/>
              <a:t>百度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8A85-7937-4AF2-B0EE-84E7E2A5E9D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h1,h2,p</a:t>
            </a:r>
          </a:p>
          <a:p>
            <a:r>
              <a:rPr lang="zh-CN" altLang="en-US" dirty="0" smtClean="0"/>
              <a:t>嵌套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.marked p</a:t>
            </a:r>
          </a:p>
          <a:p>
            <a:r>
              <a:rPr lang="zh-CN" altLang="en-US" dirty="0" smtClean="0"/>
              <a:t>伪类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link visited active hover focus first-child first-letter first-line before after </a:t>
            </a:r>
            <a:r>
              <a:rPr lang="en-US" altLang="zh-CN" sz="2200" dirty="0" err="1" smtClean="0"/>
              <a:t>lang</a:t>
            </a:r>
            <a:r>
              <a:rPr lang="en-US" altLang="zh-CN" sz="2200" dirty="0" smtClean="0"/>
              <a:t>()</a:t>
            </a:r>
            <a:endParaRPr lang="zh-CN" altLang="en-US" sz="2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选择器：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http://www.w3schools.com/cssref/css_selectors.asp</a:t>
            </a:r>
            <a:endParaRPr lang="en-US" altLang="zh-CN" dirty="0" smtClean="0"/>
          </a:p>
          <a:p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http://www.w3schools.com/cssref/default.asp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的尺寸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width</a:t>
            </a:r>
          </a:p>
          <a:p>
            <a:pPr lvl="1"/>
            <a:r>
              <a:rPr lang="en-US" altLang="zh-CN" dirty="0" smtClean="0"/>
              <a:t>min-width</a:t>
            </a:r>
          </a:p>
          <a:p>
            <a:pPr lvl="1"/>
            <a:r>
              <a:rPr lang="en-US" altLang="zh-CN" dirty="0" smtClean="0"/>
              <a:t>max-width</a:t>
            </a:r>
          </a:p>
          <a:p>
            <a:pPr lvl="1"/>
            <a:r>
              <a:rPr lang="en-US" altLang="zh-CN" dirty="0" smtClean="0"/>
              <a:t>height</a:t>
            </a:r>
          </a:p>
          <a:p>
            <a:pPr lvl="1"/>
            <a:r>
              <a:rPr lang="en-US" altLang="zh-CN" dirty="0" smtClean="0"/>
              <a:t>min-height</a:t>
            </a:r>
          </a:p>
          <a:p>
            <a:pPr lvl="1"/>
            <a:r>
              <a:rPr lang="en-US" altLang="zh-CN" dirty="0" smtClean="0"/>
              <a:t>max-height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的尺寸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单位</a:t>
            </a:r>
            <a:endParaRPr lang="en-US" altLang="zh-CN" dirty="0" smtClean="0"/>
          </a:p>
          <a:p>
            <a:pPr lvl="1">
              <a:tabLst>
                <a:tab pos="1790700" algn="l"/>
              </a:tabLst>
            </a:pPr>
            <a:r>
              <a:rPr lang="en-US" altLang="zh-CN" dirty="0" smtClean="0"/>
              <a:t>%	</a:t>
            </a:r>
            <a:r>
              <a:rPr lang="zh-CN" altLang="en-US" dirty="0" smtClean="0"/>
              <a:t>百分比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	</a:t>
            </a:r>
            <a:r>
              <a:rPr lang="zh-CN" altLang="en-US" dirty="0" smtClean="0"/>
              <a:t>英寸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cm	</a:t>
            </a:r>
            <a:r>
              <a:rPr lang="zh-CN" altLang="en-US" dirty="0" smtClean="0"/>
              <a:t>厘米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mm	</a:t>
            </a:r>
            <a:r>
              <a:rPr lang="zh-CN" altLang="en-US" dirty="0" smtClean="0"/>
              <a:t>毫米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em</a:t>
            </a:r>
            <a:r>
              <a:rPr lang="en-US" altLang="zh-CN" dirty="0" smtClean="0"/>
              <a:t>	1</a:t>
            </a:r>
            <a:r>
              <a:rPr lang="zh-CN" altLang="en-US" dirty="0" smtClean="0"/>
              <a:t>个字高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	1</a:t>
            </a:r>
            <a:r>
              <a:rPr lang="zh-CN" altLang="en-US" dirty="0" smtClean="0"/>
              <a:t>个字母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的高度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pt	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72</a:t>
            </a:r>
            <a:r>
              <a:rPr lang="zh-CN" altLang="en-US" dirty="0" smtClean="0"/>
              <a:t>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英寸）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	</a:t>
            </a:r>
            <a:r>
              <a:rPr lang="zh-CN" altLang="en-US" dirty="0" smtClean="0"/>
              <a:t>派卡（</a:t>
            </a:r>
            <a:r>
              <a:rPr lang="en-US" altLang="zh-CN" dirty="0" smtClean="0"/>
              <a:t>1pc=12pt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px</a:t>
            </a:r>
            <a:r>
              <a:rPr lang="en-US" altLang="zh-CN" dirty="0" smtClean="0"/>
              <a:t>	</a:t>
            </a:r>
            <a:r>
              <a:rPr lang="zh-CN" altLang="en-US" dirty="0" smtClean="0"/>
              <a:t>像素（屏幕上的一点）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隐藏一个元素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visibility:hidden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display:none</a:t>
            </a:r>
            <a:endParaRPr lang="en-US" altLang="zh-CN" dirty="0" smtClean="0"/>
          </a:p>
          <a:p>
            <a:r>
              <a:rPr lang="zh-CN" altLang="en-US" dirty="0" smtClean="0"/>
              <a:t>块级元素和行内元素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h1-h6,p,div…</a:t>
            </a:r>
          </a:p>
          <a:p>
            <a:pPr lvl="1"/>
            <a:r>
              <a:rPr lang="en-US" altLang="zh-CN" dirty="0" err="1" smtClean="0"/>
              <a:t>span,a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position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>
              <a:tabLst>
                <a:tab pos="2063750" algn="l"/>
              </a:tabLst>
            </a:pPr>
            <a:r>
              <a:rPr lang="en-US" altLang="zh-CN" dirty="0" smtClean="0"/>
              <a:t>static	</a:t>
            </a:r>
            <a:r>
              <a:rPr lang="zh-CN" altLang="en-US" dirty="0" smtClean="0"/>
              <a:t>默认值，此时</a:t>
            </a:r>
            <a:r>
              <a:rPr lang="en-US" altLang="zh-CN" dirty="0" smtClean="0"/>
              <a:t>top, right, bottom, left</a:t>
            </a:r>
            <a:r>
              <a:rPr lang="zh-CN" altLang="en-US" dirty="0" smtClean="0"/>
              <a:t>无效</a:t>
            </a:r>
            <a:endParaRPr lang="en-US" altLang="zh-CN" dirty="0" smtClean="0"/>
          </a:p>
          <a:p>
            <a:pPr lvl="1">
              <a:tabLst>
                <a:tab pos="2063750" algn="l"/>
              </a:tabLst>
            </a:pPr>
            <a:r>
              <a:rPr lang="en-US" altLang="zh-CN" dirty="0" smtClean="0"/>
              <a:t>fixed	</a:t>
            </a:r>
            <a:r>
              <a:rPr lang="zh-CN" altLang="en-US" dirty="0" smtClean="0"/>
              <a:t>以浏览器窗口的显示区域的左上角为坐标原点</a:t>
            </a:r>
            <a:endParaRPr lang="en-US" altLang="zh-CN" dirty="0" smtClean="0"/>
          </a:p>
          <a:p>
            <a:pPr lvl="1">
              <a:tabLst>
                <a:tab pos="2063750" algn="l"/>
              </a:tabLst>
            </a:pPr>
            <a:r>
              <a:rPr lang="en-US" altLang="zh-CN" dirty="0" smtClean="0"/>
              <a:t>relative	</a:t>
            </a:r>
            <a:r>
              <a:rPr lang="zh-CN" altLang="en-US" dirty="0" smtClean="0"/>
              <a:t>以元素的正常位置为原点</a:t>
            </a:r>
            <a:endParaRPr lang="en-US" altLang="zh-CN" dirty="0" smtClean="0"/>
          </a:p>
          <a:p>
            <a:pPr lvl="1">
              <a:tabLst>
                <a:tab pos="2063750" algn="l"/>
              </a:tabLst>
            </a:pPr>
            <a:r>
              <a:rPr lang="en-US" altLang="zh-CN" dirty="0" smtClean="0"/>
              <a:t>absolute	</a:t>
            </a:r>
            <a:r>
              <a:rPr lang="zh-CN" altLang="en-US" dirty="0" smtClean="0"/>
              <a:t>以整个页面的左上角为坐标原点</a:t>
            </a:r>
            <a:endParaRPr lang="en-US" altLang="zh-CN" dirty="0" smtClean="0"/>
          </a:p>
          <a:p>
            <a:r>
              <a:rPr lang="zh-CN" altLang="en-US" dirty="0" smtClean="0"/>
              <a:t>定位属性</a:t>
            </a:r>
            <a:endParaRPr lang="en-US" altLang="zh-CN" dirty="0" smtClean="0"/>
          </a:p>
          <a:p>
            <a:pPr lvl="1">
              <a:tabLst>
                <a:tab pos="2063750" algn="l"/>
              </a:tabLst>
            </a:pPr>
            <a:r>
              <a:rPr lang="en-US" altLang="zh-CN" dirty="0" smtClean="0"/>
              <a:t>top	</a:t>
            </a:r>
            <a:r>
              <a:rPr lang="zh-CN" altLang="en-US" dirty="0" smtClean="0"/>
              <a:t>距离顶部的距离</a:t>
            </a:r>
            <a:endParaRPr lang="en-US" altLang="zh-CN" dirty="0" smtClean="0"/>
          </a:p>
          <a:p>
            <a:pPr lvl="1">
              <a:tabLst>
                <a:tab pos="2063750" algn="l"/>
              </a:tabLst>
            </a:pPr>
            <a:r>
              <a:rPr lang="en-US" altLang="zh-CN" dirty="0" smtClean="0"/>
              <a:t>right	</a:t>
            </a:r>
            <a:r>
              <a:rPr lang="zh-CN" altLang="en-US" dirty="0" smtClean="0"/>
              <a:t>距离右侧的距离</a:t>
            </a:r>
            <a:endParaRPr lang="en-US" altLang="zh-CN" dirty="0" smtClean="0"/>
          </a:p>
          <a:p>
            <a:pPr lvl="1">
              <a:tabLst>
                <a:tab pos="2063750" algn="l"/>
              </a:tabLst>
            </a:pPr>
            <a:r>
              <a:rPr lang="en-US" altLang="zh-CN" dirty="0" smtClean="0"/>
              <a:t>bottom	</a:t>
            </a:r>
            <a:r>
              <a:rPr lang="zh-CN" altLang="en-US" dirty="0" smtClean="0"/>
              <a:t>距离底部的距离</a:t>
            </a:r>
            <a:endParaRPr lang="en-US" altLang="zh-CN" dirty="0" smtClean="0"/>
          </a:p>
          <a:p>
            <a:pPr lvl="1">
              <a:tabLst>
                <a:tab pos="2063750" algn="l"/>
              </a:tabLst>
            </a:pPr>
            <a:r>
              <a:rPr lang="en-US" altLang="zh-CN" dirty="0" smtClean="0"/>
              <a:t>left	</a:t>
            </a:r>
            <a:r>
              <a:rPr lang="zh-CN" altLang="en-US" dirty="0" smtClean="0"/>
              <a:t>距离左侧的距离</a:t>
            </a:r>
            <a:endParaRPr lang="en-US" altLang="zh-CN" dirty="0" smtClean="0"/>
          </a:p>
          <a:p>
            <a:r>
              <a:rPr lang="en-US" altLang="zh-CN" dirty="0" smtClean="0"/>
              <a:t>z-index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设置元素的遮挡关系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海思林科（北京）信息技术有限公司</a:t>
            </a:r>
            <a:r>
              <a:rPr lang="en-US" altLang="zh-CN" smtClean="0"/>
              <a:t>——</a:t>
            </a:r>
            <a:r>
              <a:rPr lang="zh-CN" altLang="en-US" smtClean="0"/>
              <a:t>陈嘉恺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147</TotalTime>
  <Words>289</Words>
  <Application>Microsoft Office PowerPoint</Application>
  <PresentationFormat>全屏显示(4:3)</PresentationFormat>
  <Paragraphs>119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技巧</vt:lpstr>
      <vt:lpstr>前台开发技术</vt:lpstr>
      <vt:lpstr>学习所推荐的浏览器</vt:lpstr>
      <vt:lpstr>以下浏览器不推荐使用</vt:lpstr>
      <vt:lpstr>CSS选择器</vt:lpstr>
      <vt:lpstr>CSS总览</vt:lpstr>
      <vt:lpstr>CSS的尺寸</vt:lpstr>
      <vt:lpstr>CSS的尺寸</vt:lpstr>
      <vt:lpstr>CSS的显示</vt:lpstr>
      <vt:lpstr>CSS的定位</vt:lpstr>
      <vt:lpstr>CSS的浮动元素</vt:lpstr>
      <vt:lpstr>CSS的媒体类型</vt:lpstr>
      <vt:lpstr>CSS的颜色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前台开发技术</dc:title>
  <dc:creator>Hawkeyes</dc:creator>
  <cp:lastModifiedBy>Hawkeyes</cp:lastModifiedBy>
  <cp:revision>23</cp:revision>
  <dcterms:created xsi:type="dcterms:W3CDTF">2012-03-27T07:57:08Z</dcterms:created>
  <dcterms:modified xsi:type="dcterms:W3CDTF">2012-04-01T00:55:36Z</dcterms:modified>
</cp:coreProperties>
</file>