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1" r:id="rId4"/>
    <p:sldId id="260" r:id="rId5"/>
    <p:sldId id="258" r:id="rId6"/>
    <p:sldId id="259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9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760CE-CA99-4B34-9B61-96F7EC3EDD35}" type="datetimeFigureOut">
              <a:rPr lang="zh-CN" altLang="en-US" smtClean="0"/>
              <a:t>2012/3/27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0C639-CAB3-48E4-B210-4E54F3C3ED4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760CE-CA99-4B34-9B61-96F7EC3EDD35}" type="datetimeFigureOut">
              <a:rPr lang="zh-CN" altLang="en-US" smtClean="0"/>
              <a:t>2012/3/27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0C639-CAB3-48E4-B210-4E54F3C3ED4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760CE-CA99-4B34-9B61-96F7EC3EDD35}" type="datetimeFigureOut">
              <a:rPr lang="zh-CN" altLang="en-US" smtClean="0"/>
              <a:t>2012/3/27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0C639-CAB3-48E4-B210-4E54F3C3ED4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760CE-CA99-4B34-9B61-96F7EC3EDD35}" type="datetimeFigureOut">
              <a:rPr lang="zh-CN" altLang="en-US" smtClean="0"/>
              <a:t>2012/3/27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0C639-CAB3-48E4-B210-4E54F3C3ED4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任意多边形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760CE-CA99-4B34-9B61-96F7EC3EDD35}" type="datetimeFigureOut">
              <a:rPr lang="zh-CN" altLang="en-US" smtClean="0"/>
              <a:t>2012/3/27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0C639-CAB3-48E4-B210-4E54F3C3ED4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760CE-CA99-4B34-9B61-96F7EC3EDD35}" type="datetimeFigureOut">
              <a:rPr lang="zh-CN" altLang="en-US" smtClean="0"/>
              <a:t>2012/3/27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0C639-CAB3-48E4-B210-4E54F3C3ED4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760CE-CA99-4B34-9B61-96F7EC3EDD35}" type="datetimeFigureOut">
              <a:rPr lang="zh-CN" altLang="en-US" smtClean="0"/>
              <a:t>2012/3/27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0C639-CAB3-48E4-B210-4E54F3C3ED4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760CE-CA99-4B34-9B61-96F7EC3EDD35}" type="datetimeFigureOut">
              <a:rPr lang="zh-CN" altLang="en-US" smtClean="0"/>
              <a:t>2012/3/27</a:t>
            </a:fld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80C639-CAB3-48E4-B210-4E54F3C3ED4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760CE-CA99-4B34-9B61-96F7EC3EDD35}" type="datetimeFigureOut">
              <a:rPr lang="zh-CN" altLang="en-US" smtClean="0"/>
              <a:t>2012/3/27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0C639-CAB3-48E4-B210-4E54F3C3ED4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760CE-CA99-4B34-9B61-96F7EC3EDD35}" type="datetimeFigureOut">
              <a:rPr lang="zh-CN" altLang="en-US" smtClean="0"/>
              <a:t>2012/3/27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E980C639-CAB3-48E4-B210-4E54F3C3ED4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108760CE-CA99-4B34-9B61-96F7EC3EDD35}" type="datetimeFigureOut">
              <a:rPr lang="zh-CN" altLang="en-US" smtClean="0"/>
              <a:t>2012/3/27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0C639-CAB3-48E4-B210-4E54F3C3ED4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多边形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任意多边形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108760CE-CA99-4B34-9B61-96F7EC3EDD35}" type="datetimeFigureOut">
              <a:rPr lang="zh-CN" altLang="en-US" smtClean="0"/>
              <a:t>2012/3/27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E980C639-CAB3-48E4-B210-4E54F3C3ED4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前台开发技术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ECMAScript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你应该已经了解的内容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HTML 4.01 </a:t>
            </a:r>
            <a:r>
              <a:rPr lang="zh-CN" altLang="en-US" dirty="0" smtClean="0"/>
              <a:t>标准</a:t>
            </a:r>
            <a:endParaRPr lang="en-US" altLang="zh-CN" dirty="0" smtClean="0"/>
          </a:p>
          <a:p>
            <a:r>
              <a:rPr lang="en-US" altLang="zh-CN" dirty="0" smtClean="0"/>
              <a:t>CSS 2.1 </a:t>
            </a:r>
            <a:r>
              <a:rPr lang="zh-CN" altLang="en-US" dirty="0" smtClean="0"/>
              <a:t>标准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由来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ECMAScript</a:t>
            </a:r>
            <a:r>
              <a:rPr lang="zh-CN" altLang="en-US" dirty="0" smtClean="0"/>
              <a:t>是</a:t>
            </a:r>
            <a:r>
              <a:rPr lang="en-US" altLang="zh-CN" dirty="0" smtClean="0"/>
              <a:t>JavaScript</a:t>
            </a:r>
            <a:r>
              <a:rPr lang="zh-CN" altLang="en-US" dirty="0" smtClean="0"/>
              <a:t>的正式名称</a:t>
            </a:r>
            <a:endParaRPr lang="en-US" altLang="zh-CN" dirty="0" smtClean="0"/>
          </a:p>
          <a:p>
            <a:r>
              <a:rPr lang="en-US" altLang="zh-CN" dirty="0" smtClean="0"/>
              <a:t>ECMA-262</a:t>
            </a:r>
            <a:r>
              <a:rPr lang="zh-CN" altLang="en-US" dirty="0" smtClean="0"/>
              <a:t>是正式的</a:t>
            </a:r>
            <a:r>
              <a:rPr lang="en-US" altLang="zh-CN" dirty="0" smtClean="0"/>
              <a:t>JavaScript</a:t>
            </a:r>
            <a:r>
              <a:rPr lang="zh-CN" altLang="en-US" dirty="0" smtClean="0"/>
              <a:t>标准</a:t>
            </a:r>
            <a:endParaRPr lang="en-US" altLang="zh-CN" dirty="0" smtClean="0"/>
          </a:p>
          <a:p>
            <a:r>
              <a:rPr lang="zh-CN" altLang="en-US" dirty="0" smtClean="0"/>
              <a:t>该标准于</a:t>
            </a:r>
            <a:r>
              <a:rPr lang="en-US" altLang="zh-CN" dirty="0" smtClean="0"/>
              <a:t>1997</a:t>
            </a:r>
            <a:r>
              <a:rPr lang="zh-CN" altLang="en-US" dirty="0" smtClean="0"/>
              <a:t>年</a:t>
            </a:r>
            <a:r>
              <a:rPr lang="en-US" altLang="zh-CN" dirty="0" smtClean="0"/>
              <a:t>7</a:t>
            </a:r>
            <a:r>
              <a:rPr lang="zh-CN" altLang="en-US" dirty="0" smtClean="0"/>
              <a:t>月被</a:t>
            </a:r>
            <a:r>
              <a:rPr lang="en-US" altLang="zh-CN" dirty="0" smtClean="0"/>
              <a:t>ECMA</a:t>
            </a:r>
            <a:r>
              <a:rPr lang="zh-CN" altLang="en-US" dirty="0" smtClean="0"/>
              <a:t>成员大会采纳</a:t>
            </a:r>
            <a:endParaRPr lang="en-US" altLang="zh-CN" dirty="0" smtClean="0"/>
          </a:p>
          <a:p>
            <a:r>
              <a:rPr lang="zh-CN" altLang="en-US" dirty="0" smtClean="0"/>
              <a:t>在</a:t>
            </a:r>
            <a:r>
              <a:rPr lang="en-US" altLang="zh-CN" dirty="0" smtClean="0"/>
              <a:t>1998</a:t>
            </a:r>
            <a:r>
              <a:rPr lang="zh-CN" altLang="en-US" dirty="0" smtClean="0"/>
              <a:t>年，该标准正式成为</a:t>
            </a:r>
            <a:r>
              <a:rPr lang="en-US" altLang="zh-CN" dirty="0" smtClean="0"/>
              <a:t>ISO</a:t>
            </a:r>
            <a:r>
              <a:rPr lang="zh-CN" altLang="en-US" smtClean="0"/>
              <a:t>标准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能做什么？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为前台的设计师提供了一种编程工具</a:t>
            </a:r>
            <a:endParaRPr lang="en-US" altLang="zh-CN" dirty="0" smtClean="0"/>
          </a:p>
          <a:p>
            <a:r>
              <a:rPr lang="zh-CN" altLang="en-US" dirty="0" smtClean="0"/>
              <a:t>可以改变页面的内容</a:t>
            </a:r>
            <a:endParaRPr lang="en-US" altLang="zh-CN" dirty="0" smtClean="0"/>
          </a:p>
          <a:p>
            <a:r>
              <a:rPr lang="zh-CN" altLang="en-US" dirty="0" smtClean="0"/>
              <a:t>可以对页面事件作出响应</a:t>
            </a:r>
            <a:endParaRPr lang="en-US" altLang="zh-CN" dirty="0" smtClean="0"/>
          </a:p>
          <a:p>
            <a:r>
              <a:rPr lang="zh-CN" altLang="en-US" dirty="0" smtClean="0"/>
              <a:t>可以读写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元素</a:t>
            </a:r>
            <a:endParaRPr lang="en-US" altLang="zh-CN" dirty="0" smtClean="0"/>
          </a:p>
          <a:p>
            <a:r>
              <a:rPr lang="zh-CN" altLang="en-US" dirty="0" smtClean="0"/>
              <a:t>可以用作数据提交前的数据验证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JS</a:t>
            </a:r>
            <a:r>
              <a:rPr lang="zh-CN" altLang="en-US" dirty="0" smtClean="0"/>
              <a:t>与传统编程语言的比较</a:t>
            </a:r>
            <a:endParaRPr lang="zh-CN" altLang="en-US" dirty="0"/>
          </a:p>
        </p:txBody>
      </p:sp>
      <p:sp>
        <p:nvSpPr>
          <p:cNvPr id="20" name="文本占位符 1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JavaScript</a:t>
            </a:r>
            <a:endParaRPr lang="zh-CN" altLang="en-US" dirty="0"/>
          </a:p>
        </p:txBody>
      </p:sp>
      <p:sp>
        <p:nvSpPr>
          <p:cNvPr id="22" name="文本占位符 21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zh-CN" altLang="en-US" dirty="0" smtClean="0"/>
              <a:t>传统编程语言</a:t>
            </a:r>
            <a:endParaRPr lang="zh-CN" altLang="en-US" dirty="0"/>
          </a:p>
        </p:txBody>
      </p:sp>
      <p:sp>
        <p:nvSpPr>
          <p:cNvPr id="21" name="内容占位符 20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zh-CN" altLang="en-US" dirty="0" smtClean="0"/>
              <a:t>解释执行</a:t>
            </a:r>
            <a:endParaRPr lang="en-US" altLang="zh-CN" dirty="0" smtClean="0"/>
          </a:p>
          <a:p>
            <a:r>
              <a:rPr lang="zh-CN" altLang="en-US" dirty="0" smtClean="0"/>
              <a:t>弱类型</a:t>
            </a:r>
            <a:endParaRPr lang="en-US" altLang="zh-CN" dirty="0" smtClean="0"/>
          </a:p>
          <a:p>
            <a:r>
              <a:rPr lang="zh-CN" altLang="en-US" dirty="0" smtClean="0"/>
              <a:t>动态过程</a:t>
            </a:r>
            <a:endParaRPr lang="en-US" altLang="zh-CN" dirty="0" smtClean="0"/>
          </a:p>
          <a:p>
            <a:r>
              <a:rPr lang="zh-CN" altLang="en-US" dirty="0" smtClean="0"/>
              <a:t>动态对象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函数式编程</a:t>
            </a:r>
          </a:p>
          <a:p>
            <a:r>
              <a:rPr lang="zh-CN" altLang="en-US" dirty="0" smtClean="0"/>
              <a:t>面向对象</a:t>
            </a:r>
            <a:endParaRPr lang="en-US" altLang="zh-CN" dirty="0" smtClean="0"/>
          </a:p>
        </p:txBody>
      </p:sp>
      <p:sp>
        <p:nvSpPr>
          <p:cNvPr id="23" name="内容占位符 22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zh-CN" altLang="en-US" dirty="0" smtClean="0"/>
              <a:t>编译执行</a:t>
            </a:r>
            <a:endParaRPr lang="en-US" altLang="zh-CN" dirty="0" smtClean="0"/>
          </a:p>
          <a:p>
            <a:r>
              <a:rPr lang="zh-CN" altLang="en-US" dirty="0" smtClean="0"/>
              <a:t>强类型</a:t>
            </a:r>
            <a:endParaRPr lang="en-US" altLang="zh-CN" dirty="0" smtClean="0"/>
          </a:p>
          <a:p>
            <a:r>
              <a:rPr lang="zh-CN" altLang="en-US" dirty="0" smtClean="0"/>
              <a:t>静态过程</a:t>
            </a:r>
            <a:endParaRPr lang="en-US" altLang="zh-CN" dirty="0" smtClean="0"/>
          </a:p>
          <a:p>
            <a:r>
              <a:rPr lang="zh-CN" altLang="en-US" dirty="0" smtClean="0"/>
              <a:t>静态对象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函数式编程</a:t>
            </a:r>
          </a:p>
          <a:p>
            <a:r>
              <a:rPr lang="zh-CN" altLang="en-US" dirty="0" smtClean="0"/>
              <a:t>面向对象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语法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关键字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 smtClean="0"/>
              <a:t>abstract </a:t>
            </a:r>
            <a:r>
              <a:rPr lang="en-US" altLang="zh-CN" dirty="0" err="1" smtClean="0"/>
              <a:t>boolean</a:t>
            </a:r>
            <a:r>
              <a:rPr lang="en-US" altLang="zh-CN" dirty="0" smtClean="0"/>
              <a:t> break byte case catch char class const continue debugger default delete do double else </a:t>
            </a:r>
            <a:r>
              <a:rPr lang="en-US" altLang="zh-CN" dirty="0" err="1" smtClean="0"/>
              <a:t>enum</a:t>
            </a:r>
            <a:r>
              <a:rPr lang="en-US" altLang="zh-CN" dirty="0" smtClean="0"/>
              <a:t> export extends final finally float for function </a:t>
            </a:r>
            <a:r>
              <a:rPr lang="en-US" altLang="zh-CN" dirty="0" err="1" smtClean="0"/>
              <a:t>goto</a:t>
            </a:r>
            <a:r>
              <a:rPr lang="en-US" altLang="zh-CN" dirty="0" smtClean="0"/>
              <a:t> if implements import in </a:t>
            </a:r>
            <a:r>
              <a:rPr lang="en-US" altLang="zh-CN" dirty="0" err="1" smtClean="0"/>
              <a:t>instanceof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interface long native new package private protected public return short static super switch synchronized this throw throws transient try </a:t>
            </a:r>
            <a:r>
              <a:rPr lang="en-US" altLang="zh-CN" dirty="0" err="1" smtClean="0"/>
              <a:t>typeof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void volatile while with true false prototype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技巧">
  <a:themeElements>
    <a:clrScheme name="技巧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技巧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技巧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49</TotalTime>
  <Words>182</Words>
  <Application>Microsoft Office PowerPoint</Application>
  <PresentationFormat>全屏显示(4:3)</PresentationFormat>
  <Paragraphs>35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技巧</vt:lpstr>
      <vt:lpstr>前台开发技术</vt:lpstr>
      <vt:lpstr>你应该已经了解的内容</vt:lpstr>
      <vt:lpstr>由来</vt:lpstr>
      <vt:lpstr>能做什么？</vt:lpstr>
      <vt:lpstr>JS与传统编程语言的比较</vt:lpstr>
      <vt:lpstr>语法——关键字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前台开发技术</dc:title>
  <dc:creator>Hawkeyes</dc:creator>
  <cp:lastModifiedBy>Hawkeyes</cp:lastModifiedBy>
  <cp:revision>6</cp:revision>
  <dcterms:created xsi:type="dcterms:W3CDTF">2012-03-27T14:42:21Z</dcterms:created>
  <dcterms:modified xsi:type="dcterms:W3CDTF">2012-03-27T15:32:02Z</dcterms:modified>
</cp:coreProperties>
</file>