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7" r:id="rId4"/>
    <p:sldId id="273" r:id="rId5"/>
    <p:sldId id="269" r:id="rId6"/>
    <p:sldId id="268" r:id="rId7"/>
    <p:sldId id="274" r:id="rId8"/>
    <p:sldId id="275" r:id="rId9"/>
    <p:sldId id="276" r:id="rId10"/>
    <p:sldId id="277" r:id="rId11"/>
    <p:sldId id="278" r:id="rId12"/>
    <p:sldId id="279" r:id="rId13"/>
    <p:sldId id="270" r:id="rId14"/>
    <p:sldId id="267" r:id="rId15"/>
    <p:sldId id="271" r:id="rId16"/>
    <p:sldId id="272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70C2-0218-4936-AEEA-91B5F9EFBC78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1103-FD66-49AA-8AA6-FDADE266F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具有多个关键帧的</a:t>
            </a:r>
            <a:r>
              <a:rPr lang="en-US" altLang="zh-CN" dirty="0" smtClean="0"/>
              <a:t>transitions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1103-FD66-49AA-8AA6-FDADE266F5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latin typeface="Segoe UI" pitchFamily="34" charset="0"/>
                <a:ea typeface="微软雅黑" pitchFamily="34" charset="-122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8021289">
            <a:off x="4194661" y="-2836755"/>
            <a:ext cx="1127100" cy="11287289"/>
          </a:xfrm>
          <a:prstGeom prst="triangle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 Light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DD307439-335A-4AF6-B548-D3E8EC230CFD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开发技巧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更美观的页面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2D/3D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1466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15144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556792"/>
            <a:ext cx="14478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429000"/>
            <a:ext cx="160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699792" y="5157192"/>
            <a:ext cx="12382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157192"/>
            <a:ext cx="1295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955462" y="60932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Y</a:t>
            </a:r>
            <a:r>
              <a:rPr lang="zh-CN" altLang="en-US" dirty="0" smtClean="0"/>
              <a:t>轴翻转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0904" y="299695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缩放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089" y="616530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轴翻转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31023" y="47251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拉伸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8455" y="45811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位移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8616" y="27809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旋转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简单动画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72816"/>
            <a:ext cx="3000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365104"/>
            <a:ext cx="29813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3995936" y="2996952"/>
            <a:ext cx="648072" cy="1224136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760"/>
            <a:ext cx="193762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268760"/>
            <a:ext cx="201410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3779912" y="1988840"/>
            <a:ext cx="1584176" cy="504056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93096"/>
            <a:ext cx="2045272" cy="19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下箭头 7"/>
          <p:cNvSpPr/>
          <p:nvPr/>
        </p:nvSpPr>
        <p:spPr>
          <a:xfrm>
            <a:off x="6588224" y="3356992"/>
            <a:ext cx="504056" cy="79208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293096"/>
            <a:ext cx="2016224" cy="19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 flipH="1">
            <a:off x="3707904" y="5157192"/>
            <a:ext cx="1656184" cy="504056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flipV="1">
            <a:off x="2051720" y="3284984"/>
            <a:ext cx="504056" cy="936104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布局方式</a:t>
            </a:r>
            <a:endParaRPr lang="en-US" altLang="zh-CN" dirty="0" smtClean="0"/>
          </a:p>
          <a:p>
            <a:r>
              <a:rPr lang="zh-CN" altLang="en-US" dirty="0" smtClean="0"/>
              <a:t>可计算的数值</a:t>
            </a:r>
            <a:endParaRPr lang="en-US" altLang="zh-CN" dirty="0" smtClean="0"/>
          </a:p>
          <a:p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en-US" altLang="zh-CN" dirty="0" smtClean="0"/>
              <a:t>Media Queries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要达到的效果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简化布局</a:t>
            </a:r>
            <a:endParaRPr lang="en-US" altLang="zh-CN" dirty="0" smtClean="0"/>
          </a:p>
          <a:p>
            <a:r>
              <a:rPr lang="zh-CN" altLang="en-US" dirty="0" smtClean="0"/>
              <a:t>更复杂的效果</a:t>
            </a:r>
            <a:endParaRPr lang="en-US" altLang="zh-CN" dirty="0" smtClean="0"/>
          </a:p>
          <a:p>
            <a:r>
              <a:rPr lang="zh-CN" altLang="en-US" dirty="0" smtClean="0"/>
              <a:t>无需脚本的动画效果</a:t>
            </a:r>
            <a:endParaRPr lang="en-US" altLang="zh-CN" dirty="0" smtClean="0"/>
          </a:p>
          <a:p>
            <a:r>
              <a:rPr lang="zh-CN" altLang="en-US" dirty="0" smtClean="0"/>
              <a:t>无需脚本的精确定位</a:t>
            </a:r>
            <a:endParaRPr lang="en-US" altLang="zh-CN" dirty="0" smtClean="0"/>
          </a:p>
          <a:p>
            <a:r>
              <a:rPr lang="zh-CN" altLang="en-US" dirty="0" smtClean="0"/>
              <a:t>更少的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针对窗口宽度的布局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的设计顺序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静态效果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交互效果</a:t>
            </a:r>
            <a:endParaRPr lang="en-US" altLang="zh-CN" dirty="0" smtClean="0"/>
          </a:p>
          <a:p>
            <a:r>
              <a:rPr lang="zh-CN" altLang="en-US" dirty="0" smtClean="0"/>
              <a:t>适应不同的设备屏幕</a:t>
            </a:r>
            <a:endParaRPr lang="en-US" altLang="zh-CN" dirty="0" smtClean="0"/>
          </a:p>
          <a:p>
            <a:r>
              <a:rPr lang="zh-CN" altLang="en-US" dirty="0" smtClean="0"/>
              <a:t>万恶的兼容性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的编写原则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从通用到个体</a:t>
            </a:r>
            <a:endParaRPr lang="en-US" altLang="zh-CN" dirty="0" smtClean="0"/>
          </a:p>
          <a:p>
            <a:r>
              <a:rPr lang="zh-CN" altLang="en-US" dirty="0" smtClean="0"/>
              <a:t>先标准后兼容</a:t>
            </a:r>
            <a:endParaRPr lang="en-US" altLang="zh-CN" dirty="0" smtClean="0"/>
          </a:p>
          <a:p>
            <a:r>
              <a:rPr lang="zh-CN" altLang="en-US" dirty="0" smtClean="0"/>
              <a:t>良好统一的格式</a:t>
            </a:r>
            <a:endParaRPr lang="en-US" altLang="zh-CN" dirty="0" smtClean="0"/>
          </a:p>
          <a:p>
            <a:r>
              <a:rPr lang="zh-CN" altLang="en-US" dirty="0" smtClean="0"/>
              <a:t>拿不定主意的时候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是你最好的帮手</a:t>
            </a:r>
            <a:endParaRPr lang="en-US" altLang="zh-CN" dirty="0" smtClean="0"/>
          </a:p>
          <a:p>
            <a:r>
              <a:rPr lang="en-US" altLang="zh-CN" dirty="0" smtClean="0"/>
              <a:t>Stylish</a:t>
            </a:r>
            <a:r>
              <a:rPr lang="zh-CN" altLang="en-US" dirty="0" smtClean="0"/>
              <a:t>是你最佳的试验场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福字及倒影</a:t>
            </a:r>
            <a:endParaRPr lang="en-US" altLang="zh-CN" dirty="0" smtClean="0"/>
          </a:p>
          <a:p>
            <a:r>
              <a:rPr lang="zh-CN" altLang="en-US" dirty="0" smtClean="0"/>
              <a:t>动态按钮</a:t>
            </a:r>
            <a:endParaRPr lang="en-US" altLang="zh-CN" dirty="0" smtClean="0"/>
          </a:p>
          <a:p>
            <a:r>
              <a:rPr lang="zh-CN" altLang="en-US" dirty="0" smtClean="0"/>
              <a:t>标签页</a:t>
            </a:r>
            <a:endParaRPr lang="en-US" altLang="zh-CN" dirty="0" smtClean="0"/>
          </a:p>
          <a:p>
            <a:r>
              <a:rPr lang="zh-CN" altLang="en-US" smtClean="0"/>
              <a:t>霹雳游侠的呼吸灯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用于前端的</a:t>
            </a:r>
            <a:endParaRPr lang="en-US" altLang="zh-CN" dirty="0" smtClean="0"/>
          </a:p>
          <a:p>
            <a:r>
              <a:rPr lang="zh-CN" altLang="en-US" dirty="0" smtClean="0"/>
              <a:t>以展现为目的的</a:t>
            </a:r>
            <a:endParaRPr lang="en-US" altLang="zh-CN" dirty="0" smtClean="0"/>
          </a:p>
          <a:p>
            <a:r>
              <a:rPr lang="zh-CN" altLang="en-US" dirty="0" smtClean="0"/>
              <a:t>具有交互能力的</a:t>
            </a:r>
            <a:endParaRPr lang="en-US" altLang="zh-CN" dirty="0" smtClean="0"/>
          </a:p>
          <a:p>
            <a:r>
              <a:rPr lang="zh-CN" altLang="en-US" dirty="0" smtClean="0"/>
              <a:t>将要由</a:t>
            </a:r>
            <a:r>
              <a:rPr lang="en-US" altLang="zh-CN" dirty="0" smtClean="0"/>
              <a:t>W3C</a:t>
            </a:r>
            <a:r>
              <a:rPr lang="zh-CN" altLang="en-US" dirty="0" smtClean="0"/>
              <a:t>颁布的</a:t>
            </a:r>
            <a:endParaRPr lang="en-US" altLang="zh-CN" dirty="0" smtClean="0"/>
          </a:p>
          <a:p>
            <a:r>
              <a:rPr lang="zh-CN" altLang="en-US" dirty="0" smtClean="0"/>
              <a:t>标准！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4800" dirty="0" smtClean="0">
                <a:latin typeface="Segoe UI Light" pitchFamily="34" charset="0"/>
              </a:rPr>
              <a:t>HTML</a:t>
            </a:r>
          </a:p>
          <a:p>
            <a:pPr lvl="1"/>
            <a:r>
              <a:rPr lang="zh-CN" altLang="en-US" sz="4000" dirty="0" smtClean="0"/>
              <a:t>语义描述的内容</a:t>
            </a:r>
            <a:endParaRPr lang="en-US" altLang="zh-CN" sz="4000" dirty="0" smtClean="0">
              <a:latin typeface="Segoe UI Light" pitchFamily="34" charset="0"/>
            </a:endParaRPr>
          </a:p>
          <a:p>
            <a:r>
              <a:rPr lang="en-US" altLang="zh-CN" sz="4800" dirty="0" smtClean="0">
                <a:latin typeface="Segoe UI Light" pitchFamily="34" charset="0"/>
              </a:rPr>
              <a:t>CSS</a:t>
            </a:r>
          </a:p>
          <a:p>
            <a:pPr lvl="1"/>
            <a:r>
              <a:rPr lang="zh-CN" altLang="en-US" sz="4400" dirty="0" smtClean="0"/>
              <a:t>内容的呈现方式和弱交互</a:t>
            </a:r>
            <a:endParaRPr lang="en-US" altLang="zh-CN" sz="4400" dirty="0" smtClean="0">
              <a:latin typeface="Segoe UI Light" pitchFamily="34" charset="0"/>
            </a:endParaRPr>
          </a:p>
          <a:p>
            <a:r>
              <a:rPr lang="en-US" altLang="zh-CN" sz="4800" dirty="0" smtClean="0">
                <a:latin typeface="Segoe UI Light" pitchFamily="34" charset="0"/>
              </a:rPr>
              <a:t>JavaScript</a:t>
            </a:r>
          </a:p>
          <a:p>
            <a:pPr lvl="1"/>
            <a:r>
              <a:rPr lang="zh-CN" altLang="en-US" sz="4400" dirty="0" smtClean="0"/>
              <a:t>强大的与用户的交互功能</a:t>
            </a:r>
            <a:endParaRPr lang="zh-CN" altLang="en-US" sz="4400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r>
              <a:rPr lang="en-US" altLang="zh-CN" dirty="0" smtClean="0"/>
              <a:t>——CSS 2.1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需要用到的扩展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Firebug</a:t>
            </a:r>
            <a:endParaRPr lang="en-US" altLang="zh-CN" dirty="0" smtClean="0"/>
          </a:p>
          <a:p>
            <a:r>
              <a:rPr lang="en-US" altLang="zh-CN" dirty="0" err="1" smtClean="0"/>
              <a:t>Colorzilla</a:t>
            </a:r>
            <a:endParaRPr lang="en-US" altLang="zh-CN" dirty="0" smtClean="0"/>
          </a:p>
          <a:p>
            <a:r>
              <a:rPr lang="en-US" altLang="zh-CN" dirty="0" smtClean="0"/>
              <a:t>Stylish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3 </a:t>
            </a:r>
            <a:r>
              <a:rPr lang="zh-CN" altLang="en-US" dirty="0" smtClean="0"/>
              <a:t>有哪些新东西？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365104"/>
            <a:ext cx="3067050" cy="80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060848"/>
            <a:ext cx="320040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8"/>
            <a:ext cx="2876550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108952" y="314096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圆角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7170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阴影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5104" y="5445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图片边框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5767498" cy="20882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3400425" cy="34480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115616" y="3789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背景尺寸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多重背景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文字效果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3200400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17032"/>
            <a:ext cx="185737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32040" y="234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文字阴影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581128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单词强制换行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宋体"/>
        <a:cs typeface=""/>
      </a:majorFont>
      <a:minorFont>
        <a:latin typeface="Segoe U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1174</TotalTime>
  <Words>223</Words>
  <Application>Microsoft Office PowerPoint</Application>
  <PresentationFormat>全屏显示(4:3)</PresentationFormat>
  <Paragraphs>70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Default Theme</vt:lpstr>
      <vt:lpstr>CSS3开发技巧</vt:lpstr>
      <vt:lpstr>HTML5 是什么？</vt:lpstr>
      <vt:lpstr>网页三大部分</vt:lpstr>
      <vt:lpstr>前置知识——CSS 2.1</vt:lpstr>
      <vt:lpstr>需要用到的扩展</vt:lpstr>
      <vt:lpstr>CSS 3 有哪些新东西？</vt:lpstr>
      <vt:lpstr>边框</vt:lpstr>
      <vt:lpstr>背景</vt:lpstr>
      <vt:lpstr>文字效果</vt:lpstr>
      <vt:lpstr>2D/3D变换</vt:lpstr>
      <vt:lpstr>简单动画</vt:lpstr>
      <vt:lpstr>动画</vt:lpstr>
      <vt:lpstr>幻灯片 13</vt:lpstr>
      <vt:lpstr>要达到的效果</vt:lpstr>
      <vt:lpstr>CSS的设计顺序</vt:lpstr>
      <vt:lpstr>CSS的编写原则</vt:lpstr>
      <vt:lpstr>一些例子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</dc:title>
  <dc:creator>Hawkeyes</dc:creator>
  <cp:lastModifiedBy>Hawkeyes</cp:lastModifiedBy>
  <cp:revision>104</cp:revision>
  <dcterms:created xsi:type="dcterms:W3CDTF">2012-07-05T10:09:56Z</dcterms:created>
  <dcterms:modified xsi:type="dcterms:W3CDTF">2012-08-01T02:31:46Z</dcterms:modified>
</cp:coreProperties>
</file>