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568952" cy="2304255"/>
          </a:xfrm>
        </p:spPr>
        <p:txBody>
          <a:bodyPr>
            <a:noAutofit/>
          </a:bodyPr>
          <a:lstStyle>
            <a:lvl1pPr>
              <a:defRPr sz="5400" b="1">
                <a:latin typeface="Corbel" pitchFamily="34" charset="0"/>
              </a:defRPr>
            </a:lvl1pPr>
          </a:lstStyle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Kliknite sem a upravte štýl predlohy podnadpisov.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2E2F3-A957-4897-AE39-228CC061DCDB}" type="datetimeFigureOut">
              <a:rPr lang="sk-SK" smtClean="0"/>
              <a:t>07.07.2022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301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1628800"/>
            <a:ext cx="8856984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/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wkie94/FRI_APL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1700808"/>
            <a:ext cx="8568952" cy="2304255"/>
          </a:xfrm>
        </p:spPr>
        <p:txBody>
          <a:bodyPr/>
          <a:lstStyle/>
          <a:p>
            <a:r>
              <a:rPr lang="en-US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</a:t>
            </a:r>
            <a:r>
              <a:rPr lang="sk-SK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áva</a:t>
            </a:r>
            <a:r>
              <a:rPr lang="sk-SK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sk-SK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finálnom stave </a:t>
            </a:r>
            <a:r>
              <a:rPr lang="sk-SK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Inžinierskeho projektu II</a:t>
            </a:r>
            <a:endParaRPr lang="sk-SK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19664" y="5877272"/>
            <a:ext cx="2624336" cy="969264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Tomáš </a:t>
            </a:r>
            <a:r>
              <a:rPr lang="sk-SK" dirty="0" err="1" smtClean="0"/>
              <a:t>Bako</a:t>
            </a:r>
            <a:endParaRPr lang="sk-SK" dirty="0" smtClean="0"/>
          </a:p>
          <a:p>
            <a:r>
              <a:rPr lang="sk-SK" dirty="0" smtClean="0"/>
              <a:t>LS 2022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21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556792"/>
          </a:xfrm>
        </p:spPr>
        <p:txBody>
          <a:bodyPr/>
          <a:lstStyle/>
          <a:p>
            <a:r>
              <a:rPr lang="sk-SK" dirty="0" smtClean="0"/>
              <a:t>Východiskový stav pred semestrom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844824"/>
            <a:ext cx="8856984" cy="4680520"/>
          </a:xfrm>
        </p:spPr>
        <p:txBody>
          <a:bodyPr/>
          <a:lstStyle/>
          <a:p>
            <a:r>
              <a:rPr lang="sk-SK" dirty="0" smtClean="0"/>
              <a:t>Dáta o počasí pre Holandsko (2016-)</a:t>
            </a:r>
          </a:p>
          <a:p>
            <a:r>
              <a:rPr lang="sk-SK" dirty="0" smtClean="0"/>
              <a:t>Základná znalosť problematiky o nabíjacích staniciach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06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sa urobilo za semester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112568"/>
          </a:xfrm>
        </p:spPr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Metóda APLF</a:t>
            </a:r>
          </a:p>
          <a:p>
            <a:pPr lvl="1"/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Adaptive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Forecasting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(2021)</a:t>
            </a:r>
          </a:p>
          <a:p>
            <a:pPr lvl="1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hĺbková analýza</a:t>
            </a:r>
          </a:p>
          <a:p>
            <a:pPr lvl="1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implementácia prototypu</a:t>
            </a:r>
          </a:p>
          <a:p>
            <a:pPr lvl="1"/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otestovanie na </a:t>
            </a:r>
            <a:r>
              <a:rPr lang="sk-SK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dátach</a:t>
            </a:r>
          </a:p>
          <a:p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://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github.com/Hawkie94/FRI_APLF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sk-SK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sk-SK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sz="1400" b="1" dirty="0" err="1" smtClean="0"/>
              <a:t>Álvarez</a:t>
            </a:r>
            <a:r>
              <a:rPr lang="sk-SK" sz="1400" b="1" dirty="0" smtClean="0"/>
              <a:t>, </a:t>
            </a:r>
            <a:r>
              <a:rPr lang="sk-SK" sz="1400" b="1" dirty="0" err="1" smtClean="0"/>
              <a:t>Verónica</a:t>
            </a:r>
            <a:r>
              <a:rPr lang="sk-SK" sz="1400" b="1" dirty="0" smtClean="0"/>
              <a:t>, </a:t>
            </a:r>
            <a:r>
              <a:rPr lang="sk-SK" sz="1400" b="1" dirty="0" err="1" smtClean="0"/>
              <a:t>Mazuelas</a:t>
            </a:r>
            <a:r>
              <a:rPr lang="sk-SK" sz="1400" b="1" dirty="0" smtClean="0"/>
              <a:t>, Santiago, </a:t>
            </a:r>
            <a:r>
              <a:rPr lang="sk-SK" sz="1400" b="1" dirty="0" err="1" smtClean="0"/>
              <a:t>Lozano</a:t>
            </a:r>
            <a:r>
              <a:rPr lang="sk-SK" sz="1400" b="1" dirty="0" smtClean="0"/>
              <a:t>, José A. „</a:t>
            </a:r>
            <a:r>
              <a:rPr lang="en-US" sz="1400" b="1" i="1" dirty="0" smtClean="0"/>
              <a:t>Probabilistic </a:t>
            </a:r>
            <a:r>
              <a:rPr lang="en-US" sz="1400" b="1" i="1" dirty="0"/>
              <a:t>Load Forecasting Based on Adaptive Online </a:t>
            </a:r>
            <a:r>
              <a:rPr lang="en-US" sz="1400" b="1" i="1" dirty="0" smtClean="0"/>
              <a:t>Learning</a:t>
            </a:r>
            <a:r>
              <a:rPr lang="sk-SK" sz="1400" b="1" i="1" dirty="0" smtClean="0"/>
              <a:t>“. </a:t>
            </a:r>
            <a:r>
              <a:rPr lang="sk-SK" sz="1400" b="1" dirty="0" err="1" smtClean="0"/>
              <a:t>June</a:t>
            </a:r>
            <a:r>
              <a:rPr lang="sk-SK" sz="1400" b="1" dirty="0"/>
              <a:t> 2021. </a:t>
            </a:r>
            <a:r>
              <a:rPr lang="sk-SK" sz="1400" b="1" dirty="0" smtClean="0"/>
              <a:t>Dostupné </a:t>
            </a:r>
            <a:r>
              <a:rPr lang="sk-SK" sz="1400" b="1" dirty="0" err="1" smtClean="0"/>
              <a:t>online</a:t>
            </a:r>
            <a:r>
              <a:rPr lang="sk-SK" sz="1400" b="1" dirty="0" smtClean="0"/>
              <a:t> na: https</a:t>
            </a:r>
            <a:r>
              <a:rPr lang="sk-SK" sz="1400" b="1" dirty="0"/>
              <a:t>://</a:t>
            </a:r>
            <a:r>
              <a:rPr lang="sk-SK" sz="1400" b="1" dirty="0" smtClean="0"/>
              <a:t>doi.org/10.1109/TPWRS.2021.3050837</a:t>
            </a:r>
            <a:endParaRPr lang="sk-SK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1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Plány na ďalší semester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CIEĽ –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posunúť ďalej výskum a možnosti APLF</a:t>
            </a:r>
          </a:p>
          <a:p>
            <a:endParaRPr lang="sk-SK" dirty="0" smtClean="0"/>
          </a:p>
          <a:p>
            <a:r>
              <a:rPr lang="sk-SK" b="1" dirty="0" smtClean="0"/>
              <a:t>VÍZIA:</a:t>
            </a:r>
          </a:p>
          <a:p>
            <a:pPr marL="971550" lvl="1" indent="-514350">
              <a:buFont typeface="+mj-lt"/>
              <a:buAutoNum type="arabicPeriod"/>
            </a:pPr>
            <a:r>
              <a:rPr lang="sk-SK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(metodologický spôsob) – Hierarchický </a:t>
            </a:r>
            <a:r>
              <a:rPr lang="sk-SK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prístup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sk-SK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(implementačný spôsob) – </a:t>
            </a:r>
            <a:r>
              <a:rPr lang="sk-SK" sz="28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Full-online</a:t>
            </a:r>
            <a:r>
              <a:rPr lang="sk-SK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sk-SK" sz="28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 reálnych podmienkach</a:t>
            </a:r>
            <a:endParaRPr lang="sk-SK" sz="28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78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Plány na ďalší semester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Konkrétne úlohy:</a:t>
            </a:r>
          </a:p>
          <a:p>
            <a:pPr marL="971550" lvl="1" indent="-514350">
              <a:buFont typeface="+mj-lt"/>
              <a:buAutoNum type="arabicPeriod"/>
            </a:pP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Testovanie na ďalších (dostupných) dátach, vyhodnotenie výsledkov</a:t>
            </a:r>
          </a:p>
          <a:p>
            <a:pPr marL="971550" lvl="1" indent="-514350">
              <a:buFont typeface="+mj-lt"/>
              <a:buAutoNum type="arabicPeriod"/>
            </a:pPr>
            <a:r>
              <a:rPr lang="sk-SK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Modularizácia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projektu – OO prístup, zovšeobecnenie, väčšia univerzálnosť použitia</a:t>
            </a:r>
          </a:p>
          <a:p>
            <a:pPr marL="971550" lvl="1" indent="-514350">
              <a:buFont typeface="+mj-lt"/>
              <a:buAutoNum type="arabicPeriod"/>
            </a:pP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Vyčlenenie jednoznačného 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(všeobecného) spôsobu 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spracovania a načítania 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dát (</a:t>
            </a:r>
            <a:r>
              <a:rPr lang="sk-SK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 </a:t>
            </a:r>
            <a:r>
              <a:rPr lang="sk-SK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princíp)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1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163</Words>
  <Application>Microsoft Office PowerPoint</Application>
  <PresentationFormat>Prezentácia na obrazovke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Správa o finálnom stave Inžinierskeho projektu II</vt:lpstr>
      <vt:lpstr>Východiskový stav pred semestrom</vt:lpstr>
      <vt:lpstr>Čo sa urobilo za semester</vt:lpstr>
      <vt:lpstr>Plány na ďalší semester</vt:lpstr>
      <vt:lpstr>Plány na ďalší semester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 o stave projektu na konci semestra</dc:title>
  <cp:lastModifiedBy>Tony</cp:lastModifiedBy>
  <cp:revision>9</cp:revision>
  <dcterms:modified xsi:type="dcterms:W3CDTF">2022-07-07T16:40:12Z</dcterms:modified>
</cp:coreProperties>
</file>