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off"/>
                                      <m:supHide m:val="off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off"/>
                                <m:supHide m:val="off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off"/>
                                            <m:supHide m:val="off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ff"/>
                                        <m:supHide m:val="off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2024-08-29T23:38:38Z</dcterms:created>
  <dcterms:modified xsi:type="dcterms:W3CDTF">2024-08-29T23:38:38Z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