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45C35-C249-4746-9861-E7C9BC2E6238}" v="5" dt="2024-12-09T17:05:51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Hawkins" userId="e08249d2-8852-4488-b90d-e4b4a0394498" providerId="ADAL" clId="{A7E45C35-C249-4746-9861-E7C9BC2E6238}"/>
    <pc:docChg chg="custSel addSld modSld">
      <pc:chgData name="Jason Hawkins" userId="e08249d2-8852-4488-b90d-e4b4a0394498" providerId="ADAL" clId="{A7E45C35-C249-4746-9861-E7C9BC2E6238}" dt="2024-12-09T17:09:48.037" v="175" actId="1582"/>
      <pc:docMkLst>
        <pc:docMk/>
      </pc:docMkLst>
      <pc:sldChg chg="addSp delSp modSp new mod">
        <pc:chgData name="Jason Hawkins" userId="e08249d2-8852-4488-b90d-e4b4a0394498" providerId="ADAL" clId="{A7E45C35-C249-4746-9861-E7C9BC2E6238}" dt="2024-12-09T17:09:48.037" v="175" actId="1582"/>
        <pc:sldMkLst>
          <pc:docMk/>
          <pc:sldMk cId="3766610583" sldId="256"/>
        </pc:sldMkLst>
        <pc:spChg chg="del">
          <ac:chgData name="Jason Hawkins" userId="e08249d2-8852-4488-b90d-e4b4a0394498" providerId="ADAL" clId="{A7E45C35-C249-4746-9861-E7C9BC2E6238}" dt="2024-12-09T17:04:00.801" v="1" actId="478"/>
          <ac:spMkLst>
            <pc:docMk/>
            <pc:sldMk cId="3766610583" sldId="256"/>
            <ac:spMk id="2" creationId="{7D508E1D-893F-9BAF-13E0-2D94C7499369}"/>
          </ac:spMkLst>
        </pc:spChg>
        <pc:spChg chg="del">
          <ac:chgData name="Jason Hawkins" userId="e08249d2-8852-4488-b90d-e4b4a0394498" providerId="ADAL" clId="{A7E45C35-C249-4746-9861-E7C9BC2E6238}" dt="2024-12-09T17:04:02.191" v="2" actId="478"/>
          <ac:spMkLst>
            <pc:docMk/>
            <pc:sldMk cId="3766610583" sldId="256"/>
            <ac:spMk id="3" creationId="{D7CE2A8F-A884-8FF1-539C-01BFDF030888}"/>
          </ac:spMkLst>
        </pc:spChg>
        <pc:spChg chg="add mod">
          <ac:chgData name="Jason Hawkins" userId="e08249d2-8852-4488-b90d-e4b4a0394498" providerId="ADAL" clId="{A7E45C35-C249-4746-9861-E7C9BC2E6238}" dt="2024-12-09T17:09:33.638" v="174" actId="207"/>
          <ac:spMkLst>
            <pc:docMk/>
            <pc:sldMk cId="3766610583" sldId="256"/>
            <ac:spMk id="4" creationId="{E734FFB7-34F0-9A1D-F015-263E4E8F1A26}"/>
          </ac:spMkLst>
        </pc:spChg>
        <pc:spChg chg="add mod">
          <ac:chgData name="Jason Hawkins" userId="e08249d2-8852-4488-b90d-e4b4a0394498" providerId="ADAL" clId="{A7E45C35-C249-4746-9861-E7C9BC2E6238}" dt="2024-12-09T17:09:33.638" v="174" actId="207"/>
          <ac:spMkLst>
            <pc:docMk/>
            <pc:sldMk cId="3766610583" sldId="256"/>
            <ac:spMk id="5" creationId="{F017B4DC-4C4F-49C7-B98C-771CC24DA0BE}"/>
          </ac:spMkLst>
        </pc:spChg>
        <pc:spChg chg="add mod">
          <ac:chgData name="Jason Hawkins" userId="e08249d2-8852-4488-b90d-e4b4a0394498" providerId="ADAL" clId="{A7E45C35-C249-4746-9861-E7C9BC2E6238}" dt="2024-12-09T17:09:33.638" v="174" actId="207"/>
          <ac:spMkLst>
            <pc:docMk/>
            <pc:sldMk cId="3766610583" sldId="256"/>
            <ac:spMk id="6" creationId="{16355636-D229-AD23-61BB-84EA6D1224A5}"/>
          </ac:spMkLst>
        </pc:spChg>
        <pc:spChg chg="add mod">
          <ac:chgData name="Jason Hawkins" userId="e08249d2-8852-4488-b90d-e4b4a0394498" providerId="ADAL" clId="{A7E45C35-C249-4746-9861-E7C9BC2E6238}" dt="2024-12-09T17:09:33.638" v="174" actId="207"/>
          <ac:spMkLst>
            <pc:docMk/>
            <pc:sldMk cId="3766610583" sldId="256"/>
            <ac:spMk id="7" creationId="{5B314E57-C197-2BD1-3340-4115A6622C76}"/>
          </ac:spMkLst>
        </pc:spChg>
        <pc:cxnChg chg="add mod">
          <ac:chgData name="Jason Hawkins" userId="e08249d2-8852-4488-b90d-e4b4a0394498" providerId="ADAL" clId="{A7E45C35-C249-4746-9861-E7C9BC2E6238}" dt="2024-12-09T17:09:48.037" v="175" actId="1582"/>
          <ac:cxnSpMkLst>
            <pc:docMk/>
            <pc:sldMk cId="3766610583" sldId="256"/>
            <ac:cxnSpMk id="9" creationId="{2F8CDEF2-4111-22D5-10FE-25146AFA6498}"/>
          </ac:cxnSpMkLst>
        </pc:cxnChg>
        <pc:cxnChg chg="add mod">
          <ac:chgData name="Jason Hawkins" userId="e08249d2-8852-4488-b90d-e4b4a0394498" providerId="ADAL" clId="{A7E45C35-C249-4746-9861-E7C9BC2E6238}" dt="2024-12-09T17:09:48.037" v="175" actId="1582"/>
          <ac:cxnSpMkLst>
            <pc:docMk/>
            <pc:sldMk cId="3766610583" sldId="256"/>
            <ac:cxnSpMk id="10" creationId="{062355FD-60C7-E438-D645-35582E39D1F4}"/>
          </ac:cxnSpMkLst>
        </pc:cxnChg>
        <pc:cxnChg chg="add mod">
          <ac:chgData name="Jason Hawkins" userId="e08249d2-8852-4488-b90d-e4b4a0394498" providerId="ADAL" clId="{A7E45C35-C249-4746-9861-E7C9BC2E6238}" dt="2024-12-09T17:09:48.037" v="175" actId="1582"/>
          <ac:cxnSpMkLst>
            <pc:docMk/>
            <pc:sldMk cId="3766610583" sldId="256"/>
            <ac:cxnSpMk id="13" creationId="{83865551-8A39-D05C-25CE-2FB09BD2B4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0E28-F63E-7B5E-CB2D-FC95EC7D2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E20C8-1117-1EAD-5F5A-CD06A98C1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E149-CE88-18D3-3686-9F8D036F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DB982-3C16-F4A5-9E3C-A5F0D0C0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CD38-F05A-7FAB-11A7-6396CBE2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61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B40F-DDCF-50F8-C7F3-CFC08739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567AF-84A1-A56F-DE54-9CAF78B0E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E7B9-32AB-C724-74D8-2B2E33AB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A97A-C773-0EDF-B25D-B6699BE8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64CE-93E8-4C2F-934C-D835BECB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18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659C5-6EA7-3784-9FFC-E2BC75798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10E30-A8C3-BA0F-E02F-E94551761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6988-02CC-6CA4-099C-48DDDD61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3C991-A920-EDE0-9229-5B302E680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D280E-0629-1158-F86C-5756D1FD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19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6A10-BDC8-28F9-0A7A-80C8F1B6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D5EE-EEE9-8B75-E723-22A934D2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407B1-234D-4C01-566D-2ED7B911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450B-D600-F1A3-2851-24CD0967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E8981-8BA5-65BA-29C4-078CA31CE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41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0BA1-5873-6330-F00A-70CBF5D2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BD85-3D92-864D-EB4C-891B9412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7A74-B2D1-A9ED-808F-68A780E8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9E41-106C-491B-035D-30F998A0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9C0F2-F69D-63D4-1E89-9FEEF3D9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68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7486-E3BD-480E-CC39-FC353486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0CC0A-E6F5-662C-506D-82E5531F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379A-9DC6-FFD9-D0FE-3EDBCF897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A3987-989A-3656-1C93-B0C9EA2A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8C20-3539-93F9-F3AE-3F5EB8D7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579AA-0EA2-5032-3C0A-509FCE0C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CCA9-DC8F-73B8-1A3F-740C878C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D3D55-7AC3-0CA2-C467-5881BD32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E20B7-4E19-EC62-06AE-47A37CC4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46181-3E51-E7D9-B403-008523E56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1480D-2E3E-2EDF-CBDB-B9C4A784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C6F69-7B73-A7FA-9EA6-BC6CDE84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8D54E-C5AE-11BA-4EB2-08B4D956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C467F-4F8B-E491-B7FA-3E94F532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7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C6EE-1A84-62C8-8501-84865A21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CE45D-165D-AF74-40F5-7788AA4C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34405-7A33-DF82-BB68-D77806B3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F01F-048C-277B-A554-D257AECD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93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6760D-F7DB-97C2-4246-892C36EE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79B57-9403-7670-9496-A40B9DB2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1D456-AF68-17A5-6C45-D3B86F7F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1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339E-F896-137D-B992-774A348A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6E0E-47CD-4AA1-17C7-0A855258F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142A3-2AC2-9D6E-B16A-406CEE463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0D25B-810E-34CE-7842-E75A7334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B5CE4-FC60-B1FE-802F-4BA2A212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D6234-CFE2-78F4-9D54-E64DEB42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14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27D-E601-0B42-AE75-7261BDAC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F489B-24CE-6222-B301-5B0B78D80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7AB7B-CB46-ED0B-8F90-24D22E7A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C382F-DB69-4E95-2707-E3AE49ED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4CBFB-6A6C-F697-8A8C-6068014B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BF601-20C5-8D16-D8B9-FCC8E436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63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E33AE-8F59-1991-A3C9-900C3D55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09340-8E63-8068-6FE3-4F73693B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876F-56BF-2A2B-3C56-98CFEDC2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07CDF-4FEE-43B2-8946-46FD097F492F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177F-0C75-70F0-37BE-491628508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59A3-32C7-4974-67E1-67A1E0F9B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A9EFB-EC09-4351-B7FD-A24200BF5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00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34FFB7-34F0-9A1D-F015-263E4E8F1A26}"/>
              </a:ext>
            </a:extLst>
          </p:cNvPr>
          <p:cNvSpPr/>
          <p:nvPr/>
        </p:nvSpPr>
        <p:spPr>
          <a:xfrm>
            <a:off x="1697884" y="443163"/>
            <a:ext cx="3112169" cy="1090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Utility Theory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7B4DC-4C4F-49C7-B98C-771CC24DA0BE}"/>
              </a:ext>
            </a:extLst>
          </p:cNvPr>
          <p:cNvSpPr/>
          <p:nvPr/>
        </p:nvSpPr>
        <p:spPr>
          <a:xfrm>
            <a:off x="1697883" y="2167689"/>
            <a:ext cx="3112169" cy="1090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Theoretical Optimum (Quantity) Demand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55636-D229-AD23-61BB-84EA6D1224A5}"/>
              </a:ext>
            </a:extLst>
          </p:cNvPr>
          <p:cNvSpPr/>
          <p:nvPr/>
        </p:nvSpPr>
        <p:spPr>
          <a:xfrm>
            <a:off x="1697883" y="3844088"/>
            <a:ext cx="3112169" cy="1090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Induced Errors/Uncertainty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14E57-C197-2BD1-3340-4115A6622C76}"/>
              </a:ext>
            </a:extLst>
          </p:cNvPr>
          <p:cNvSpPr/>
          <p:nvPr/>
        </p:nvSpPr>
        <p:spPr>
          <a:xfrm>
            <a:off x="1697882" y="5424237"/>
            <a:ext cx="3112169" cy="1090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Observed/Measured 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8CDEF2-4111-22D5-10FE-25146AFA64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3968" y="1534026"/>
            <a:ext cx="1" cy="63366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355FD-60C7-E438-D645-35582E39D1F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53968" y="3258552"/>
            <a:ext cx="0" cy="585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865551-8A39-D05C-25CE-2FB09BD2B42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53967" y="4934951"/>
            <a:ext cx="1" cy="4892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61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Hawkins</dc:creator>
  <cp:lastModifiedBy>Jason Hawkins</cp:lastModifiedBy>
  <cp:revision>1</cp:revision>
  <dcterms:created xsi:type="dcterms:W3CDTF">2024-12-09T17:03:53Z</dcterms:created>
  <dcterms:modified xsi:type="dcterms:W3CDTF">2024-12-09T17:09:49Z</dcterms:modified>
</cp:coreProperties>
</file>