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948A3-3DFA-4C4B-AF28-760AE06246F6}" v="6" dt="2024-04-27T00:26:24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Hawkins" userId="5593cb56-9a07-45d8-8e6f-3c2eee77a406" providerId="ADAL" clId="{CBE948A3-3DFA-4C4B-AF28-760AE06246F6}"/>
    <pc:docChg chg="undo custSel addSld modSld">
      <pc:chgData name="Jason Hawkins" userId="5593cb56-9a07-45d8-8e6f-3c2eee77a406" providerId="ADAL" clId="{CBE948A3-3DFA-4C4B-AF28-760AE06246F6}" dt="2024-04-27T01:07:52.203" v="93" actId="1076"/>
      <pc:docMkLst>
        <pc:docMk/>
      </pc:docMkLst>
      <pc:sldChg chg="addSp delSp modSp new mod modClrScheme chgLayout">
        <pc:chgData name="Jason Hawkins" userId="5593cb56-9a07-45d8-8e6f-3c2eee77a406" providerId="ADAL" clId="{CBE948A3-3DFA-4C4B-AF28-760AE06246F6}" dt="2024-04-27T01:07:52.203" v="93" actId="1076"/>
        <pc:sldMkLst>
          <pc:docMk/>
          <pc:sldMk cId="1491305220" sldId="256"/>
        </pc:sldMkLst>
        <pc:spChg chg="del">
          <ac:chgData name="Jason Hawkins" userId="5593cb56-9a07-45d8-8e6f-3c2eee77a406" providerId="ADAL" clId="{CBE948A3-3DFA-4C4B-AF28-760AE06246F6}" dt="2024-04-24T01:08:07.256" v="1" actId="700"/>
          <ac:spMkLst>
            <pc:docMk/>
            <pc:sldMk cId="1491305220" sldId="256"/>
            <ac:spMk id="2" creationId="{2950124F-5795-7994-843F-C45D9775E4B4}"/>
          </ac:spMkLst>
        </pc:spChg>
        <pc:spChg chg="add del">
          <ac:chgData name="Jason Hawkins" userId="5593cb56-9a07-45d8-8e6f-3c2eee77a406" providerId="ADAL" clId="{CBE948A3-3DFA-4C4B-AF28-760AE06246F6}" dt="2024-04-27T00:26:22.717" v="83" actId="22"/>
          <ac:spMkLst>
            <pc:docMk/>
            <pc:sldMk cId="1491305220" sldId="256"/>
            <ac:spMk id="3" creationId="{337022FA-E0B2-987C-8C60-80A8BAAF6670}"/>
          </ac:spMkLst>
        </pc:spChg>
        <pc:spChg chg="del">
          <ac:chgData name="Jason Hawkins" userId="5593cb56-9a07-45d8-8e6f-3c2eee77a406" providerId="ADAL" clId="{CBE948A3-3DFA-4C4B-AF28-760AE06246F6}" dt="2024-04-24T01:08:07.256" v="1" actId="700"/>
          <ac:spMkLst>
            <pc:docMk/>
            <pc:sldMk cId="1491305220" sldId="256"/>
            <ac:spMk id="3" creationId="{9CB572F1-5EF0-0DED-02DE-32621506E3AA}"/>
          </ac:spMkLst>
        </pc:spChg>
        <pc:spChg chg="add mod">
          <ac:chgData name="Jason Hawkins" userId="5593cb56-9a07-45d8-8e6f-3c2eee77a406" providerId="ADAL" clId="{CBE948A3-3DFA-4C4B-AF28-760AE06246F6}" dt="2024-04-27T00:26:31.867" v="86" actId="14100"/>
          <ac:spMkLst>
            <pc:docMk/>
            <pc:sldMk cId="1491305220" sldId="256"/>
            <ac:spMk id="4" creationId="{58D14394-8065-2065-2AE9-4E57663A7A32}"/>
          </ac:spMkLst>
        </pc:spChg>
        <pc:spChg chg="add del">
          <ac:chgData name="Jason Hawkins" userId="5593cb56-9a07-45d8-8e6f-3c2eee77a406" providerId="ADAL" clId="{CBE948A3-3DFA-4C4B-AF28-760AE06246F6}" dt="2024-04-24T01:09:24.050" v="13" actId="478"/>
          <ac:spMkLst>
            <pc:docMk/>
            <pc:sldMk cId="1491305220" sldId="256"/>
            <ac:spMk id="10" creationId="{201A2637-7738-5922-1DE9-C282E68744D2}"/>
          </ac:spMkLst>
        </pc:spChg>
        <pc:spChg chg="add del">
          <ac:chgData name="Jason Hawkins" userId="5593cb56-9a07-45d8-8e6f-3c2eee77a406" providerId="ADAL" clId="{CBE948A3-3DFA-4C4B-AF28-760AE06246F6}" dt="2024-04-24T01:09:46.818" v="15" actId="11529"/>
          <ac:spMkLst>
            <pc:docMk/>
            <pc:sldMk cId="1491305220" sldId="256"/>
            <ac:spMk id="11" creationId="{1879111A-FAA0-F56E-5388-18B1D129F610}"/>
          </ac:spMkLst>
        </pc:spChg>
        <pc:spChg chg="add del">
          <ac:chgData name="Jason Hawkins" userId="5593cb56-9a07-45d8-8e6f-3c2eee77a406" providerId="ADAL" clId="{CBE948A3-3DFA-4C4B-AF28-760AE06246F6}" dt="2024-04-24T01:10:07.102" v="17" actId="478"/>
          <ac:spMkLst>
            <pc:docMk/>
            <pc:sldMk cId="1491305220" sldId="256"/>
            <ac:spMk id="12" creationId="{A3556444-B34E-D6BD-E5C0-56A492F9F30E}"/>
          </ac:spMkLst>
        </pc:spChg>
        <pc:spChg chg="add del mod">
          <ac:chgData name="Jason Hawkins" userId="5593cb56-9a07-45d8-8e6f-3c2eee77a406" providerId="ADAL" clId="{CBE948A3-3DFA-4C4B-AF28-760AE06246F6}" dt="2024-04-24T01:12:25.807" v="20" actId="478"/>
          <ac:spMkLst>
            <pc:docMk/>
            <pc:sldMk cId="1491305220" sldId="256"/>
            <ac:spMk id="13" creationId="{73DDBF36-863D-D73B-8360-7CA2D04712ED}"/>
          </ac:spMkLst>
        </pc:spChg>
        <pc:spChg chg="add del">
          <ac:chgData name="Jason Hawkins" userId="5593cb56-9a07-45d8-8e6f-3c2eee77a406" providerId="ADAL" clId="{CBE948A3-3DFA-4C4B-AF28-760AE06246F6}" dt="2024-04-24T01:13:07.410" v="25" actId="478"/>
          <ac:spMkLst>
            <pc:docMk/>
            <pc:sldMk cId="1491305220" sldId="256"/>
            <ac:spMk id="16" creationId="{B027F62F-AF4D-F34D-B94F-38FEA8855CC9}"/>
          </ac:spMkLst>
        </pc:spChg>
        <pc:spChg chg="add mod">
          <ac:chgData name="Jason Hawkins" userId="5593cb56-9a07-45d8-8e6f-3c2eee77a406" providerId="ADAL" clId="{CBE948A3-3DFA-4C4B-AF28-760AE06246F6}" dt="2024-04-24T01:14:57.568" v="63" actId="208"/>
          <ac:spMkLst>
            <pc:docMk/>
            <pc:sldMk cId="1491305220" sldId="256"/>
            <ac:spMk id="17" creationId="{F1F25328-9C71-BD4A-0CA8-C4AE9C7D92E8}"/>
          </ac:spMkLst>
        </pc:spChg>
        <pc:spChg chg="add mod">
          <ac:chgData name="Jason Hawkins" userId="5593cb56-9a07-45d8-8e6f-3c2eee77a406" providerId="ADAL" clId="{CBE948A3-3DFA-4C4B-AF28-760AE06246F6}" dt="2024-04-24T01:15:19.772" v="67" actId="113"/>
          <ac:spMkLst>
            <pc:docMk/>
            <pc:sldMk cId="1491305220" sldId="256"/>
            <ac:spMk id="18" creationId="{0EC0E449-1A11-2924-CEE4-CA427D4BBD5F}"/>
          </ac:spMkLst>
        </pc:spChg>
        <pc:spChg chg="add mod">
          <ac:chgData name="Jason Hawkins" userId="5593cb56-9a07-45d8-8e6f-3c2eee77a406" providerId="ADAL" clId="{CBE948A3-3DFA-4C4B-AF28-760AE06246F6}" dt="2024-04-27T01:07:52.203" v="93" actId="1076"/>
          <ac:spMkLst>
            <pc:docMk/>
            <pc:sldMk cId="1491305220" sldId="256"/>
            <ac:spMk id="19" creationId="{0B2686BF-2D97-002B-9892-31A4C8CCD6A6}"/>
          </ac:spMkLst>
        </pc:spChg>
        <pc:spChg chg="add mod">
          <ac:chgData name="Jason Hawkins" userId="5593cb56-9a07-45d8-8e6f-3c2eee77a406" providerId="ADAL" clId="{CBE948A3-3DFA-4C4B-AF28-760AE06246F6}" dt="2024-04-27T00:26:54.525" v="91" actId="208"/>
          <ac:spMkLst>
            <pc:docMk/>
            <pc:sldMk cId="1491305220" sldId="256"/>
            <ac:spMk id="23" creationId="{FA22AD71-D46F-62C6-DBF0-57E102F712D8}"/>
          </ac:spMkLst>
        </pc:spChg>
        <pc:spChg chg="add mod">
          <ac:chgData name="Jason Hawkins" userId="5593cb56-9a07-45d8-8e6f-3c2eee77a406" providerId="ADAL" clId="{CBE948A3-3DFA-4C4B-AF28-760AE06246F6}" dt="2024-04-27T00:26:44.328" v="90" actId="1076"/>
          <ac:spMkLst>
            <pc:docMk/>
            <pc:sldMk cId="1491305220" sldId="256"/>
            <ac:spMk id="24" creationId="{C72EC198-B19A-F318-1346-715EA44DC36C}"/>
          </ac:spMkLst>
        </pc:spChg>
        <pc:spChg chg="add mod">
          <ac:chgData name="Jason Hawkins" userId="5593cb56-9a07-45d8-8e6f-3c2eee77a406" providerId="ADAL" clId="{CBE948A3-3DFA-4C4B-AF28-760AE06246F6}" dt="2024-04-27T01:07:48.618" v="92" actId="1076"/>
          <ac:spMkLst>
            <pc:docMk/>
            <pc:sldMk cId="1491305220" sldId="256"/>
            <ac:spMk id="25" creationId="{FC88275B-3A4B-6D48-3DE8-55FF471CC052}"/>
          </ac:spMkLst>
        </pc:spChg>
        <pc:cxnChg chg="add mod">
          <ac:chgData name="Jason Hawkins" userId="5593cb56-9a07-45d8-8e6f-3c2eee77a406" providerId="ADAL" clId="{CBE948A3-3DFA-4C4B-AF28-760AE06246F6}" dt="2024-04-24T01:08:26.567" v="4" actId="1582"/>
          <ac:cxnSpMkLst>
            <pc:docMk/>
            <pc:sldMk cId="1491305220" sldId="256"/>
            <ac:cxnSpMk id="5" creationId="{ECC1B7FF-33C6-8CC7-9176-FAA77F1FE0E2}"/>
          </ac:cxnSpMkLst>
        </pc:cxnChg>
        <pc:cxnChg chg="add mod">
          <ac:chgData name="Jason Hawkins" userId="5593cb56-9a07-45d8-8e6f-3c2eee77a406" providerId="ADAL" clId="{CBE948A3-3DFA-4C4B-AF28-760AE06246F6}" dt="2024-04-24T01:08:39.339" v="9" actId="1035"/>
          <ac:cxnSpMkLst>
            <pc:docMk/>
            <pc:sldMk cId="1491305220" sldId="256"/>
            <ac:cxnSpMk id="6" creationId="{B1EE67FC-38D6-C786-74AB-83C99E1118F2}"/>
          </ac:cxnSpMkLst>
        </pc:cxnChg>
        <pc:cxnChg chg="add del mod">
          <ac:chgData name="Jason Hawkins" userId="5593cb56-9a07-45d8-8e6f-3c2eee77a406" providerId="ADAL" clId="{CBE948A3-3DFA-4C4B-AF28-760AE06246F6}" dt="2024-04-24T01:15:24.431" v="68" actId="478"/>
          <ac:cxnSpMkLst>
            <pc:docMk/>
            <pc:sldMk cId="1491305220" sldId="256"/>
            <ac:cxnSpMk id="8" creationId="{6F64752E-44DE-E441-EC5C-5C6A34804293}"/>
          </ac:cxnSpMkLst>
        </pc:cxnChg>
        <pc:cxnChg chg="add del mod">
          <ac:chgData name="Jason Hawkins" userId="5593cb56-9a07-45d8-8e6f-3c2eee77a406" providerId="ADAL" clId="{CBE948A3-3DFA-4C4B-AF28-760AE06246F6}" dt="2024-04-24T01:15:24.431" v="68" actId="478"/>
          <ac:cxnSpMkLst>
            <pc:docMk/>
            <pc:sldMk cId="1491305220" sldId="256"/>
            <ac:cxnSpMk id="9" creationId="{F2E82BD8-6CA1-19BF-023B-B4F844BFBDB0}"/>
          </ac:cxnSpMkLst>
        </pc:cxnChg>
        <pc:cxnChg chg="add mod">
          <ac:chgData name="Jason Hawkins" userId="5593cb56-9a07-45d8-8e6f-3c2eee77a406" providerId="ADAL" clId="{CBE948A3-3DFA-4C4B-AF28-760AE06246F6}" dt="2024-04-24T01:12:50.926" v="23" actId="1582"/>
          <ac:cxnSpMkLst>
            <pc:docMk/>
            <pc:sldMk cId="1491305220" sldId="256"/>
            <ac:cxnSpMk id="15" creationId="{0565EB61-B77A-2152-5374-E95E79F99CD3}"/>
          </ac:cxnSpMkLst>
        </pc:cxnChg>
        <pc:cxnChg chg="add mod">
          <ac:chgData name="Jason Hawkins" userId="5593cb56-9a07-45d8-8e6f-3c2eee77a406" providerId="ADAL" clId="{CBE948A3-3DFA-4C4B-AF28-760AE06246F6}" dt="2024-04-24T01:15:31.716" v="70" actId="1076"/>
          <ac:cxnSpMkLst>
            <pc:docMk/>
            <pc:sldMk cId="1491305220" sldId="256"/>
            <ac:cxnSpMk id="20" creationId="{109CC83A-B855-1B84-C70A-0DE48A5C5F0C}"/>
          </ac:cxnSpMkLst>
        </pc:cxnChg>
        <pc:cxnChg chg="add mod">
          <ac:chgData name="Jason Hawkins" userId="5593cb56-9a07-45d8-8e6f-3c2eee77a406" providerId="ADAL" clId="{CBE948A3-3DFA-4C4B-AF28-760AE06246F6}" dt="2024-04-24T01:15:31.716" v="70" actId="1076"/>
          <ac:cxnSpMkLst>
            <pc:docMk/>
            <pc:sldMk cId="1491305220" sldId="256"/>
            <ac:cxnSpMk id="21" creationId="{D20349C8-9FFB-C71C-64CD-15030CDBA380}"/>
          </ac:cxnSpMkLst>
        </pc:cxnChg>
        <pc:cxnChg chg="add del mod">
          <ac:chgData name="Jason Hawkins" userId="5593cb56-9a07-45d8-8e6f-3c2eee77a406" providerId="ADAL" clId="{CBE948A3-3DFA-4C4B-AF28-760AE06246F6}" dt="2024-04-27T00:26:17.893" v="81" actId="478"/>
          <ac:cxnSpMkLst>
            <pc:docMk/>
            <pc:sldMk cId="1491305220" sldId="256"/>
            <ac:cxnSpMk id="22" creationId="{69034364-5BFA-45E6-BA6C-2015F27B13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0E20-1BAD-4120-06AB-CB53C1AF5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F8F9B-72A7-9918-EA11-7763A3C71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85202-B360-4893-7A3C-D6DD71C0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B352-BDCC-454B-A4B4-E8E3E82FD31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D62F-8A6F-C74F-D728-E8E335C7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2FF7B-DCB0-8204-C485-D7DBFFF8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E254-9C38-4713-9909-4AC08625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9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9B94-802C-504C-42B2-85BB4B5C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E0EC6-D6E7-02C3-5327-1C2FF6B3B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A84A-AD81-DBEC-BF21-BF2FF16D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B352-BDCC-454B-A4B4-E8E3E82FD31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74F41-9C93-642E-C496-AFB748F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13B96-0C6C-3F01-99DA-F6BD0AAF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E254-9C38-4713-9909-4AC08625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5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9041E-0404-C1C4-055C-A1EF54A08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DD451-4745-354B-D3F8-4B03CFBC4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88C3-17A3-49B1-6279-BD26725D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B352-BDCC-454B-A4B4-E8E3E82FD31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8C917-267E-3ACA-184F-F885D550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1462-EAD7-6F9B-8C1D-420370B8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E254-9C38-4713-9909-4AC08625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E07D-C860-F4EC-DB3D-2028872A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BF849-060E-A977-91DD-B9975CA1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B66F-9908-AE7A-022E-E0D06FF0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B352-BDCC-454B-A4B4-E8E3E82FD31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4C5C-716E-1D85-47B1-65317A83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DD474-8094-762D-6D1C-AA7DE395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E254-9C38-4713-9909-4AC08625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5F2F-269B-F343-51BF-73CB8E2B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5CFA0-A8AD-3825-38E7-AE929B76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1FC1-6E41-F0CC-00CF-F16BA004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B352-BDCC-454B-A4B4-E8E3E82FD31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D2E28-5744-78BB-90D3-8D4FB985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FBC7-7295-F4AC-E2C4-9BE3EF5D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E254-9C38-4713-9909-4AC08625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E684-F801-D554-1E93-D5272147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559F-2E0A-5BBE-298D-87925133C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A89A1-360F-05BE-8618-05008D0A5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2372F-517A-3DC3-7241-F6FC2DA0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B352-BDCC-454B-A4B4-E8E3E82FD31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F0546-4B38-F125-AAF8-8C0E29A7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AB22A-BD5A-C575-A2AD-F72A2771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E254-9C38-4713-9909-4AC08625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5B3F-7505-B36F-63A3-130B49EB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88084-1D61-AC0F-3657-63E8F622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B36D1-03BD-4383-DC9F-CF88883B1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10D4B-0F00-8CF0-A206-82B97898B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E4706-318C-B560-3E6E-94D91ADB4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95959-7D03-D7DB-368F-56609BDA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B352-BDCC-454B-A4B4-E8E3E82FD31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9C099-4207-C872-B613-E7BCA5CF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5D3AA-B511-1EB1-F9B8-32652A76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E254-9C38-4713-9909-4AC08625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4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EB03-56F6-0B9C-07CE-5F2016D5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E6323-E38A-BF03-64AA-BBA34C9E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B352-BDCC-454B-A4B4-E8E3E82FD31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F710A-9D63-7DB2-1FA1-0D1E7611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2822A-72DF-3B36-294C-423C5F18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E254-9C38-4713-9909-4AC08625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61270-BA72-5BF8-CA30-41020D90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B352-BDCC-454B-A4B4-E8E3E82FD31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F703B-7D75-8929-C143-53DDC0AC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B3525-4C07-468B-8161-0506EE71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E254-9C38-4713-9909-4AC08625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1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19E2-479A-0C0E-02DC-FE55A39E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E533-E19C-9725-8A0F-ED712D8D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9DD26-712C-525F-00FC-C42BCD8BE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0D097-1CFA-C3D7-AC37-25E97FE9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B352-BDCC-454B-A4B4-E8E3E82FD31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B28EF-B634-FC09-413B-E8244DD2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B758-519A-8AB5-A9DF-30500F2F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E254-9C38-4713-9909-4AC08625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3556-9C38-6B2B-117B-619B3594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671BD-45A4-8C64-EFAC-1FEAFA971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08B4E-60D5-D68B-DDD5-110B75D9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729AD-DE89-8005-93B0-688CD064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B352-BDCC-454B-A4B4-E8E3E82FD31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89A6F-C214-5B61-9CC5-400B8218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0894E-0FC8-63A6-C056-02FBA173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E254-9C38-4713-9909-4AC08625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7FBD0-44C5-DF35-4E79-D13594CC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73DDC-5673-A335-3B48-EA82D6DC3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A62D9-BA30-8590-B511-9D85DE997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49B352-BDCC-454B-A4B4-E8E3E82FD31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6F346-D166-251B-C766-AFEC35B84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9A50-FA31-D5BD-7380-31D0330B6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9E254-9C38-4713-9909-4AC08625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4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C1B7FF-33C6-8CC7-9176-FAA77F1FE0E2}"/>
              </a:ext>
            </a:extLst>
          </p:cNvPr>
          <p:cNvCxnSpPr/>
          <p:nvPr/>
        </p:nvCxnSpPr>
        <p:spPr>
          <a:xfrm>
            <a:off x="1184744" y="659958"/>
            <a:ext cx="0" cy="16061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EE67FC-38D6-C786-74AB-83C99E1118F2}"/>
              </a:ext>
            </a:extLst>
          </p:cNvPr>
          <p:cNvCxnSpPr>
            <a:cxnSpLocks/>
          </p:cNvCxnSpPr>
          <p:nvPr/>
        </p:nvCxnSpPr>
        <p:spPr>
          <a:xfrm flipH="1">
            <a:off x="1176793" y="2258171"/>
            <a:ext cx="31314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65EB61-B77A-2152-5374-E95E79F99CD3}"/>
              </a:ext>
            </a:extLst>
          </p:cNvPr>
          <p:cNvCxnSpPr/>
          <p:nvPr/>
        </p:nvCxnSpPr>
        <p:spPr>
          <a:xfrm>
            <a:off x="1176793" y="946205"/>
            <a:ext cx="306920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F25328-9C71-BD4A-0CA8-C4AE9C7D92E8}"/>
              </a:ext>
            </a:extLst>
          </p:cNvPr>
          <p:cNvSpPr/>
          <p:nvPr/>
        </p:nvSpPr>
        <p:spPr>
          <a:xfrm>
            <a:off x="1200647" y="938254"/>
            <a:ext cx="2973788" cy="954156"/>
          </a:xfrm>
          <a:custGeom>
            <a:avLst/>
            <a:gdLst>
              <a:gd name="connsiteX0" fmla="*/ 0 w 2973788"/>
              <a:gd name="connsiteY0" fmla="*/ 0 h 954156"/>
              <a:gd name="connsiteX1" fmla="*/ 1812897 w 2973788"/>
              <a:gd name="connsiteY1" fmla="*/ 413468 h 954156"/>
              <a:gd name="connsiteX2" fmla="*/ 2973788 w 2973788"/>
              <a:gd name="connsiteY2" fmla="*/ 954156 h 9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3788" h="954156">
                <a:moveTo>
                  <a:pt x="0" y="0"/>
                </a:moveTo>
                <a:cubicBezTo>
                  <a:pt x="658633" y="127221"/>
                  <a:pt x="1317266" y="254442"/>
                  <a:pt x="1812897" y="413468"/>
                </a:cubicBezTo>
                <a:cubicBezTo>
                  <a:pt x="2308528" y="572494"/>
                  <a:pt x="2641158" y="763325"/>
                  <a:pt x="2973788" y="95415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C0E449-1A11-2924-CEE4-CA427D4BBD5F}"/>
              </a:ext>
            </a:extLst>
          </p:cNvPr>
          <p:cNvSpPr txBox="1"/>
          <p:nvPr/>
        </p:nvSpPr>
        <p:spPr>
          <a:xfrm>
            <a:off x="3668363" y="5768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GDP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2686BF-2D97-002B-9892-31A4C8CCD6A6}"/>
              </a:ext>
            </a:extLst>
          </p:cNvPr>
          <p:cNvSpPr txBox="1"/>
          <p:nvPr/>
        </p:nvSpPr>
        <p:spPr>
          <a:xfrm>
            <a:off x="1478499" y="1369036"/>
            <a:ext cx="176439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Environmental 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Impacts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9CC83A-B855-1B84-C70A-0DE48A5C5F0C}"/>
              </a:ext>
            </a:extLst>
          </p:cNvPr>
          <p:cNvCxnSpPr/>
          <p:nvPr/>
        </p:nvCxnSpPr>
        <p:spPr>
          <a:xfrm>
            <a:off x="1273534" y="2824038"/>
            <a:ext cx="0" cy="16061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0349C8-9FFB-C71C-64CD-15030CDBA380}"/>
              </a:ext>
            </a:extLst>
          </p:cNvPr>
          <p:cNvCxnSpPr>
            <a:cxnSpLocks/>
          </p:cNvCxnSpPr>
          <p:nvPr/>
        </p:nvCxnSpPr>
        <p:spPr>
          <a:xfrm flipH="1">
            <a:off x="1265583" y="4422251"/>
            <a:ext cx="31314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A22AD71-D46F-62C6-DBF0-57E102F712D8}"/>
              </a:ext>
            </a:extLst>
          </p:cNvPr>
          <p:cNvSpPr/>
          <p:nvPr/>
        </p:nvSpPr>
        <p:spPr>
          <a:xfrm flipV="1">
            <a:off x="1291866" y="2944634"/>
            <a:ext cx="2973788" cy="954156"/>
          </a:xfrm>
          <a:custGeom>
            <a:avLst/>
            <a:gdLst>
              <a:gd name="connsiteX0" fmla="*/ 0 w 2973788"/>
              <a:gd name="connsiteY0" fmla="*/ 0 h 954156"/>
              <a:gd name="connsiteX1" fmla="*/ 1812897 w 2973788"/>
              <a:gd name="connsiteY1" fmla="*/ 413468 h 954156"/>
              <a:gd name="connsiteX2" fmla="*/ 2973788 w 2973788"/>
              <a:gd name="connsiteY2" fmla="*/ 954156 h 9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3788" h="954156">
                <a:moveTo>
                  <a:pt x="0" y="0"/>
                </a:moveTo>
                <a:cubicBezTo>
                  <a:pt x="658633" y="127221"/>
                  <a:pt x="1317266" y="254442"/>
                  <a:pt x="1812897" y="413468"/>
                </a:cubicBezTo>
                <a:cubicBezTo>
                  <a:pt x="2308528" y="572494"/>
                  <a:pt x="2641158" y="763325"/>
                  <a:pt x="2973788" y="95415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2EC198-B19A-F318-1346-715EA44DC36C}"/>
              </a:ext>
            </a:extLst>
          </p:cNvPr>
          <p:cNvSpPr txBox="1"/>
          <p:nvPr/>
        </p:nvSpPr>
        <p:spPr>
          <a:xfrm>
            <a:off x="3410793" y="28084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GDP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8275B-3A4B-6D48-3DE8-55FF471CC052}"/>
              </a:ext>
            </a:extLst>
          </p:cNvPr>
          <p:cNvSpPr txBox="1"/>
          <p:nvPr/>
        </p:nvSpPr>
        <p:spPr>
          <a:xfrm>
            <a:off x="2942380" y="3730860"/>
            <a:ext cx="176439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Environmental 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Impacts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D14394-8065-2065-2AE9-4E57663A7A32}"/>
              </a:ext>
            </a:extLst>
          </p:cNvPr>
          <p:cNvSpPr/>
          <p:nvPr/>
        </p:nvSpPr>
        <p:spPr>
          <a:xfrm flipV="1">
            <a:off x="1265583" y="3428999"/>
            <a:ext cx="2973788" cy="463827"/>
          </a:xfrm>
          <a:custGeom>
            <a:avLst/>
            <a:gdLst>
              <a:gd name="connsiteX0" fmla="*/ 0 w 2973788"/>
              <a:gd name="connsiteY0" fmla="*/ 0 h 954156"/>
              <a:gd name="connsiteX1" fmla="*/ 1812897 w 2973788"/>
              <a:gd name="connsiteY1" fmla="*/ 413468 h 954156"/>
              <a:gd name="connsiteX2" fmla="*/ 2973788 w 2973788"/>
              <a:gd name="connsiteY2" fmla="*/ 954156 h 9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3788" h="954156">
                <a:moveTo>
                  <a:pt x="0" y="0"/>
                </a:moveTo>
                <a:cubicBezTo>
                  <a:pt x="658633" y="127221"/>
                  <a:pt x="1317266" y="254442"/>
                  <a:pt x="1812897" y="413468"/>
                </a:cubicBezTo>
                <a:cubicBezTo>
                  <a:pt x="2308528" y="572494"/>
                  <a:pt x="2641158" y="763325"/>
                  <a:pt x="2973788" y="954156"/>
                </a:cubicBezTo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Hawkins</dc:creator>
  <cp:lastModifiedBy>Jason Hawkins</cp:lastModifiedBy>
  <cp:revision>1</cp:revision>
  <dcterms:created xsi:type="dcterms:W3CDTF">2024-04-24T01:07:53Z</dcterms:created>
  <dcterms:modified xsi:type="dcterms:W3CDTF">2024-04-27T01:07:54Z</dcterms:modified>
</cp:coreProperties>
</file>