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134805918" r:id="rId5"/>
    <p:sldId id="2134805919" r:id="rId6"/>
    <p:sldId id="2134805920" r:id="rId7"/>
    <p:sldId id="2134805930" r:id="rId8"/>
    <p:sldId id="2134805931" r:id="rId9"/>
    <p:sldId id="2134805932" r:id="rId10"/>
    <p:sldId id="2134805933" r:id="rId11"/>
    <p:sldId id="268" r:id="rId12"/>
    <p:sldId id="267" r:id="rId13"/>
    <p:sldId id="2134805934" r:id="rId14"/>
    <p:sldId id="2134805936" r:id="rId15"/>
    <p:sldId id="2134805937" r:id="rId16"/>
    <p:sldId id="2134805938" r:id="rId17"/>
    <p:sldId id="264"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BFAA7D-57CD-AE14-E4A4-E0E5F6C96418}" v="7" dt="2024-03-22T16:48:16.1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82913" autoAdjust="0"/>
  </p:normalViewPr>
  <p:slideViewPr>
    <p:cSldViewPr snapToGrid="0">
      <p:cViewPr varScale="1">
        <p:scale>
          <a:sx n="53" d="100"/>
          <a:sy n="53" d="100"/>
        </p:scale>
        <p:origin x="98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Hawkins" userId="S::richard.hawkins@revature.com::a414bc0b-707d-44e1-8940-9d3b22568b17" providerId="AD" clId="Web-{E3BFAA7D-57CD-AE14-E4A4-E0E5F6C96418}"/>
    <pc:docChg chg="modSld">
      <pc:chgData name="Richard Hawkins" userId="S::richard.hawkins@revature.com::a414bc0b-707d-44e1-8940-9d3b22568b17" providerId="AD" clId="Web-{E3BFAA7D-57CD-AE14-E4A4-E0E5F6C96418}" dt="2024-03-22T16:48:16.163" v="6"/>
      <pc:docMkLst>
        <pc:docMk/>
      </pc:docMkLst>
      <pc:sldChg chg="addSp delSp modSp">
        <pc:chgData name="Richard Hawkins" userId="S::richard.hawkins@revature.com::a414bc0b-707d-44e1-8940-9d3b22568b17" providerId="AD" clId="Web-{E3BFAA7D-57CD-AE14-E4A4-E0E5F6C96418}" dt="2024-03-22T16:48:16.163" v="6"/>
        <pc:sldMkLst>
          <pc:docMk/>
          <pc:sldMk cId="1973418357" sldId="2134805933"/>
        </pc:sldMkLst>
        <pc:spChg chg="add del mod">
          <ac:chgData name="Richard Hawkins" userId="S::richard.hawkins@revature.com::a414bc0b-707d-44e1-8940-9d3b22568b17" providerId="AD" clId="Web-{E3BFAA7D-57CD-AE14-E4A4-E0E5F6C96418}" dt="2024-03-22T16:48:13.444" v="5"/>
          <ac:spMkLst>
            <pc:docMk/>
            <pc:sldMk cId="1973418357" sldId="2134805933"/>
            <ac:spMk id="5" creationId="{76A782CC-E0DF-D0C2-9F24-3A97C643B07E}"/>
          </ac:spMkLst>
        </pc:spChg>
        <pc:picChg chg="add del mod">
          <ac:chgData name="Richard Hawkins" userId="S::richard.hawkins@revature.com::a414bc0b-707d-44e1-8940-9d3b22568b17" providerId="AD" clId="Web-{E3BFAA7D-57CD-AE14-E4A4-E0E5F6C96418}" dt="2024-03-22T16:48:16.163" v="6"/>
          <ac:picMkLst>
            <pc:docMk/>
            <pc:sldMk cId="1973418357" sldId="2134805933"/>
            <ac:picMk id="4" creationId="{6CC50FE7-2B6F-9578-11E5-0D5D1798CC8E}"/>
          </ac:picMkLst>
        </pc:picChg>
        <pc:picChg chg="add del mod ord">
          <ac:chgData name="Richard Hawkins" userId="S::richard.hawkins@revature.com::a414bc0b-707d-44e1-8940-9d3b22568b17" providerId="AD" clId="Web-{E3BFAA7D-57CD-AE14-E4A4-E0E5F6C96418}" dt="2024-03-22T16:48:13.444" v="5"/>
          <ac:picMkLst>
            <pc:docMk/>
            <pc:sldMk cId="1973418357" sldId="2134805933"/>
            <ac:picMk id="6" creationId="{C892B864-8518-6D0E-C37B-4E6E3353331B}"/>
          </ac:picMkLst>
        </pc:picChg>
      </pc:sldChg>
    </pc:docChg>
  </pc:docChgLst>
  <pc:docChgLst>
    <pc:chgData name="Magesh Jayakumar" userId="S::magesh.jayakumar.c@revature.com::b8ead12c-d424-4f71-b439-5dd625802563" providerId="AD" clId="Web-{FEE3FBF8-BCAE-4011-9454-54109B8413EA}"/>
    <pc:docChg chg="addSld delSld modSld sldOrd">
      <pc:chgData name="Magesh Jayakumar" userId="S::magesh.jayakumar.c@revature.com::b8ead12c-d424-4f71-b439-5dd625802563" providerId="AD" clId="Web-{FEE3FBF8-BCAE-4011-9454-54109B8413EA}" dt="2023-10-06T20:31:22.260" v="96"/>
      <pc:docMkLst>
        <pc:docMk/>
      </pc:docMkLst>
      <pc:sldChg chg="addSp delSp modSp mod setBg">
        <pc:chgData name="Magesh Jayakumar" userId="S::magesh.jayakumar.c@revature.com::b8ead12c-d424-4f71-b439-5dd625802563" providerId="AD" clId="Web-{FEE3FBF8-BCAE-4011-9454-54109B8413EA}" dt="2023-10-05T17:27:45.810" v="48"/>
        <pc:sldMkLst>
          <pc:docMk/>
          <pc:sldMk cId="109857222" sldId="256"/>
        </pc:sldMkLst>
        <pc:spChg chg="del">
          <ac:chgData name="Magesh Jayakumar" userId="S::magesh.jayakumar.c@revature.com::b8ead12c-d424-4f71-b439-5dd625802563" providerId="AD" clId="Web-{FEE3FBF8-BCAE-4011-9454-54109B8413EA}" dt="2023-10-05T17:27:37.450" v="44"/>
          <ac:spMkLst>
            <pc:docMk/>
            <pc:sldMk cId="109857222" sldId="256"/>
            <ac:spMk id="2" creationId="{00000000-0000-0000-0000-000000000000}"/>
          </ac:spMkLst>
        </pc:spChg>
        <pc:spChg chg="del">
          <ac:chgData name="Magesh Jayakumar" userId="S::magesh.jayakumar.c@revature.com::b8ead12c-d424-4f71-b439-5dd625802563" providerId="AD" clId="Web-{FEE3FBF8-BCAE-4011-9454-54109B8413EA}" dt="2023-10-05T17:27:39.232" v="45"/>
          <ac:spMkLst>
            <pc:docMk/>
            <pc:sldMk cId="109857222" sldId="256"/>
            <ac:spMk id="3" creationId="{00000000-0000-0000-0000-000000000000}"/>
          </ac:spMkLst>
        </pc:spChg>
        <pc:spChg chg="add del">
          <ac:chgData name="Magesh Jayakumar" userId="S::magesh.jayakumar.c@revature.com::b8ead12c-d424-4f71-b439-5dd625802563" providerId="AD" clId="Web-{FEE3FBF8-BCAE-4011-9454-54109B8413EA}" dt="2023-10-05T17:27:45.810" v="47"/>
          <ac:spMkLst>
            <pc:docMk/>
            <pc:sldMk cId="109857222" sldId="256"/>
            <ac:spMk id="9" creationId="{F3060C83-F051-4F0E-ABAD-AA0DFC48B218}"/>
          </ac:spMkLst>
        </pc:spChg>
        <pc:spChg chg="add del">
          <ac:chgData name="Magesh Jayakumar" userId="S::magesh.jayakumar.c@revature.com::b8ead12c-d424-4f71-b439-5dd625802563" providerId="AD" clId="Web-{FEE3FBF8-BCAE-4011-9454-54109B8413EA}" dt="2023-10-05T17:27:45.810" v="47"/>
          <ac:spMkLst>
            <pc:docMk/>
            <pc:sldMk cId="109857222" sldId="256"/>
            <ac:spMk id="11" creationId="{83C98ABE-055B-441F-B07E-44F97F083C39}"/>
          </ac:spMkLst>
        </pc:spChg>
        <pc:spChg chg="add del">
          <ac:chgData name="Magesh Jayakumar" userId="S::magesh.jayakumar.c@revature.com::b8ead12c-d424-4f71-b439-5dd625802563" providerId="AD" clId="Web-{FEE3FBF8-BCAE-4011-9454-54109B8413EA}" dt="2023-10-05T17:27:45.810" v="47"/>
          <ac:spMkLst>
            <pc:docMk/>
            <pc:sldMk cId="109857222" sldId="256"/>
            <ac:spMk id="13" creationId="{29FDB030-9B49-4CED-8CCD-4D99382388AC}"/>
          </ac:spMkLst>
        </pc:spChg>
        <pc:spChg chg="add del">
          <ac:chgData name="Magesh Jayakumar" userId="S::magesh.jayakumar.c@revature.com::b8ead12c-d424-4f71-b439-5dd625802563" providerId="AD" clId="Web-{FEE3FBF8-BCAE-4011-9454-54109B8413EA}" dt="2023-10-05T17:27:45.810" v="47"/>
          <ac:spMkLst>
            <pc:docMk/>
            <pc:sldMk cId="109857222" sldId="256"/>
            <ac:spMk id="15" creationId="{3783CA14-24A1-485C-8B30-D6A5D87987AD}"/>
          </ac:spMkLst>
        </pc:spChg>
        <pc:spChg chg="add del">
          <ac:chgData name="Magesh Jayakumar" userId="S::magesh.jayakumar.c@revature.com::b8ead12c-d424-4f71-b439-5dd625802563" providerId="AD" clId="Web-{FEE3FBF8-BCAE-4011-9454-54109B8413EA}" dt="2023-10-05T17:27:45.810" v="47"/>
          <ac:spMkLst>
            <pc:docMk/>
            <pc:sldMk cId="109857222" sldId="256"/>
            <ac:spMk id="17" creationId="{9A97C86A-04D6-40F7-AE84-31AB43E6A846}"/>
          </ac:spMkLst>
        </pc:spChg>
        <pc:spChg chg="add del">
          <ac:chgData name="Magesh Jayakumar" userId="S::magesh.jayakumar.c@revature.com::b8ead12c-d424-4f71-b439-5dd625802563" providerId="AD" clId="Web-{FEE3FBF8-BCAE-4011-9454-54109B8413EA}" dt="2023-10-05T17:27:45.810" v="47"/>
          <ac:spMkLst>
            <pc:docMk/>
            <pc:sldMk cId="109857222" sldId="256"/>
            <ac:spMk id="19" creationId="{FF9F2414-84E8-453E-B1F3-389FDE8192D9}"/>
          </ac:spMkLst>
        </pc:spChg>
        <pc:spChg chg="add del">
          <ac:chgData name="Magesh Jayakumar" userId="S::magesh.jayakumar.c@revature.com::b8ead12c-d424-4f71-b439-5dd625802563" providerId="AD" clId="Web-{FEE3FBF8-BCAE-4011-9454-54109B8413EA}" dt="2023-10-05T17:27:45.810" v="47"/>
          <ac:spMkLst>
            <pc:docMk/>
            <pc:sldMk cId="109857222" sldId="256"/>
            <ac:spMk id="21" creationId="{3ECA69A1-7536-43AC-85EF-C7106179F5ED}"/>
          </ac:spMkLst>
        </pc:spChg>
        <pc:picChg chg="add mod">
          <ac:chgData name="Magesh Jayakumar" userId="S::magesh.jayakumar.c@revature.com::b8ead12c-d424-4f71-b439-5dd625802563" providerId="AD" clId="Web-{FEE3FBF8-BCAE-4011-9454-54109B8413EA}" dt="2023-10-05T17:27:45.810" v="48"/>
          <ac:picMkLst>
            <pc:docMk/>
            <pc:sldMk cId="109857222" sldId="256"/>
            <ac:picMk id="4" creationId="{1667AF5D-7349-6C63-FA69-76AD46148A84}"/>
          </ac:picMkLst>
        </pc:picChg>
      </pc:sldChg>
      <pc:sldChg chg="addSp delSp modSp new mod setBg">
        <pc:chgData name="Magesh Jayakumar" userId="S::magesh.jayakumar.c@revature.com::b8ead12c-d424-4f71-b439-5dd625802563" providerId="AD" clId="Web-{FEE3FBF8-BCAE-4011-9454-54109B8413EA}" dt="2023-10-05T07:34:41.010" v="4"/>
        <pc:sldMkLst>
          <pc:docMk/>
          <pc:sldMk cId="3512574932" sldId="257"/>
        </pc:sldMkLst>
        <pc:spChg chg="del">
          <ac:chgData name="Magesh Jayakumar" userId="S::magesh.jayakumar.c@revature.com::b8ead12c-d424-4f71-b439-5dd625802563" providerId="AD" clId="Web-{FEE3FBF8-BCAE-4011-9454-54109B8413EA}" dt="2023-10-05T07:34:32.620" v="1"/>
          <ac:spMkLst>
            <pc:docMk/>
            <pc:sldMk cId="3512574932" sldId="257"/>
            <ac:spMk id="2" creationId="{EFBDCDA2-F51F-0A7C-58F6-9A2FAC741812}"/>
          </ac:spMkLst>
        </pc:spChg>
        <pc:spChg chg="del">
          <ac:chgData name="Magesh Jayakumar" userId="S::magesh.jayakumar.c@revature.com::b8ead12c-d424-4f71-b439-5dd625802563" providerId="AD" clId="Web-{FEE3FBF8-BCAE-4011-9454-54109B8413EA}" dt="2023-10-05T07:34:34.604" v="2"/>
          <ac:spMkLst>
            <pc:docMk/>
            <pc:sldMk cId="3512574932" sldId="257"/>
            <ac:spMk id="3" creationId="{CDB706BB-C376-A028-C3FD-8C5D95FB3960}"/>
          </ac:spMkLst>
        </pc:spChg>
        <pc:spChg chg="add">
          <ac:chgData name="Magesh Jayakumar" userId="S::magesh.jayakumar.c@revature.com::b8ead12c-d424-4f71-b439-5dd625802563" providerId="AD" clId="Web-{FEE3FBF8-BCAE-4011-9454-54109B8413EA}" dt="2023-10-05T07:34:41.010" v="4"/>
          <ac:spMkLst>
            <pc:docMk/>
            <pc:sldMk cId="3512574932" sldId="257"/>
            <ac:spMk id="9" creationId="{42A4FC2C-047E-45A5-965D-8E1E3BF09BC6}"/>
          </ac:spMkLst>
        </pc:spChg>
        <pc:picChg chg="add mod">
          <ac:chgData name="Magesh Jayakumar" userId="S::magesh.jayakumar.c@revature.com::b8ead12c-d424-4f71-b439-5dd625802563" providerId="AD" clId="Web-{FEE3FBF8-BCAE-4011-9454-54109B8413EA}" dt="2023-10-05T07:34:41.010" v="4"/>
          <ac:picMkLst>
            <pc:docMk/>
            <pc:sldMk cId="3512574932" sldId="257"/>
            <ac:picMk id="4" creationId="{13D7B6FA-EB72-630D-59B0-F12C46C49BD1}"/>
          </ac:picMkLst>
        </pc:picChg>
      </pc:sldChg>
      <pc:sldChg chg="addSp delSp modSp new mod setBg">
        <pc:chgData name="Magesh Jayakumar" userId="S::magesh.jayakumar.c@revature.com::b8ead12c-d424-4f71-b439-5dd625802563" providerId="AD" clId="Web-{FEE3FBF8-BCAE-4011-9454-54109B8413EA}" dt="2023-10-05T07:35:44.934" v="7"/>
        <pc:sldMkLst>
          <pc:docMk/>
          <pc:sldMk cId="1186179659" sldId="258"/>
        </pc:sldMkLst>
        <pc:spChg chg="del">
          <ac:chgData name="Magesh Jayakumar" userId="S::magesh.jayakumar.c@revature.com::b8ead12c-d424-4f71-b439-5dd625802563" providerId="AD" clId="Web-{FEE3FBF8-BCAE-4011-9454-54109B8413EA}" dt="2023-10-05T07:35:44.934" v="7"/>
          <ac:spMkLst>
            <pc:docMk/>
            <pc:sldMk cId="1186179659" sldId="258"/>
            <ac:spMk id="2" creationId="{E5139C17-ECC6-E59D-D2E0-289EF1957503}"/>
          </ac:spMkLst>
        </pc:spChg>
        <pc:spChg chg="del">
          <ac:chgData name="Magesh Jayakumar" userId="S::magesh.jayakumar.c@revature.com::b8ead12c-d424-4f71-b439-5dd625802563" providerId="AD" clId="Web-{FEE3FBF8-BCAE-4011-9454-54109B8413EA}" dt="2023-10-05T07:35:41.559" v="6"/>
          <ac:spMkLst>
            <pc:docMk/>
            <pc:sldMk cId="1186179659" sldId="258"/>
            <ac:spMk id="3" creationId="{B18F3B72-F11C-2510-5404-164A63BAADB4}"/>
          </ac:spMkLst>
        </pc:spChg>
        <pc:picChg chg="add mod ord">
          <ac:chgData name="Magesh Jayakumar" userId="S::magesh.jayakumar.c@revature.com::b8ead12c-d424-4f71-b439-5dd625802563" providerId="AD" clId="Web-{FEE3FBF8-BCAE-4011-9454-54109B8413EA}" dt="2023-10-05T07:35:44.934" v="7"/>
          <ac:picMkLst>
            <pc:docMk/>
            <pc:sldMk cId="1186179659" sldId="258"/>
            <ac:picMk id="4" creationId="{8023DE0D-EA61-4F10-2F4B-6EECD1846A55}"/>
          </ac:picMkLst>
        </pc:picChg>
      </pc:sldChg>
      <pc:sldChg chg="addSp delSp modSp new mod setBg">
        <pc:chgData name="Magesh Jayakumar" userId="S::magesh.jayakumar.c@revature.com::b8ead12c-d424-4f71-b439-5dd625802563" providerId="AD" clId="Web-{FEE3FBF8-BCAE-4011-9454-54109B8413EA}" dt="2023-10-05T07:41:26.504" v="10"/>
        <pc:sldMkLst>
          <pc:docMk/>
          <pc:sldMk cId="227072318" sldId="259"/>
        </pc:sldMkLst>
        <pc:spChg chg="del">
          <ac:chgData name="Magesh Jayakumar" userId="S::magesh.jayakumar.c@revature.com::b8ead12c-d424-4f71-b439-5dd625802563" providerId="AD" clId="Web-{FEE3FBF8-BCAE-4011-9454-54109B8413EA}" dt="2023-10-05T07:41:26.504" v="10"/>
          <ac:spMkLst>
            <pc:docMk/>
            <pc:sldMk cId="227072318" sldId="259"/>
            <ac:spMk id="2" creationId="{B2C28966-BE79-3940-67A5-C8DF2EDCB08E}"/>
          </ac:spMkLst>
        </pc:spChg>
        <pc:spChg chg="del">
          <ac:chgData name="Magesh Jayakumar" userId="S::magesh.jayakumar.c@revature.com::b8ead12c-d424-4f71-b439-5dd625802563" providerId="AD" clId="Web-{FEE3FBF8-BCAE-4011-9454-54109B8413EA}" dt="2023-10-05T07:41:23.895" v="9"/>
          <ac:spMkLst>
            <pc:docMk/>
            <pc:sldMk cId="227072318" sldId="259"/>
            <ac:spMk id="3" creationId="{38B580ED-7481-3E2B-3B80-49B7310AD4D8}"/>
          </ac:spMkLst>
        </pc:spChg>
        <pc:spChg chg="add">
          <ac:chgData name="Magesh Jayakumar" userId="S::magesh.jayakumar.c@revature.com::b8ead12c-d424-4f71-b439-5dd625802563" providerId="AD" clId="Web-{FEE3FBF8-BCAE-4011-9454-54109B8413EA}" dt="2023-10-05T07:41:26.504" v="10"/>
          <ac:spMkLst>
            <pc:docMk/>
            <pc:sldMk cId="227072318" sldId="259"/>
            <ac:spMk id="9" creationId="{42A4FC2C-047E-45A5-965D-8E1E3BF09BC6}"/>
          </ac:spMkLst>
        </pc:spChg>
        <pc:picChg chg="add mod ord">
          <ac:chgData name="Magesh Jayakumar" userId="S::magesh.jayakumar.c@revature.com::b8ead12c-d424-4f71-b439-5dd625802563" providerId="AD" clId="Web-{FEE3FBF8-BCAE-4011-9454-54109B8413EA}" dt="2023-10-05T07:41:26.504" v="10"/>
          <ac:picMkLst>
            <pc:docMk/>
            <pc:sldMk cId="227072318" sldId="259"/>
            <ac:picMk id="4" creationId="{9D469D68-60BB-744C-3A56-67EF046942D6}"/>
          </ac:picMkLst>
        </pc:picChg>
      </pc:sldChg>
      <pc:sldChg chg="addSp delSp modSp new mod setBg">
        <pc:chgData name="Magesh Jayakumar" userId="S::magesh.jayakumar.c@revature.com::b8ead12c-d424-4f71-b439-5dd625802563" providerId="AD" clId="Web-{FEE3FBF8-BCAE-4011-9454-54109B8413EA}" dt="2023-10-05T07:48:29.812" v="13"/>
        <pc:sldMkLst>
          <pc:docMk/>
          <pc:sldMk cId="1841875770" sldId="260"/>
        </pc:sldMkLst>
        <pc:spChg chg="del">
          <ac:chgData name="Magesh Jayakumar" userId="S::magesh.jayakumar.c@revature.com::b8ead12c-d424-4f71-b439-5dd625802563" providerId="AD" clId="Web-{FEE3FBF8-BCAE-4011-9454-54109B8413EA}" dt="2023-10-05T07:48:29.812" v="13"/>
          <ac:spMkLst>
            <pc:docMk/>
            <pc:sldMk cId="1841875770" sldId="260"/>
            <ac:spMk id="2" creationId="{E044E837-21DF-E6F1-A1FE-C5DE52C93B8F}"/>
          </ac:spMkLst>
        </pc:spChg>
        <pc:spChg chg="del">
          <ac:chgData name="Magesh Jayakumar" userId="S::magesh.jayakumar.c@revature.com::b8ead12c-d424-4f71-b439-5dd625802563" providerId="AD" clId="Web-{FEE3FBF8-BCAE-4011-9454-54109B8413EA}" dt="2023-10-05T07:48:26.640" v="12"/>
          <ac:spMkLst>
            <pc:docMk/>
            <pc:sldMk cId="1841875770" sldId="260"/>
            <ac:spMk id="3" creationId="{15B95F6B-D0D6-B67C-6B3E-420E451AA64E}"/>
          </ac:spMkLst>
        </pc:spChg>
        <pc:spChg chg="add">
          <ac:chgData name="Magesh Jayakumar" userId="S::magesh.jayakumar.c@revature.com::b8ead12c-d424-4f71-b439-5dd625802563" providerId="AD" clId="Web-{FEE3FBF8-BCAE-4011-9454-54109B8413EA}" dt="2023-10-05T07:48:29.812" v="13"/>
          <ac:spMkLst>
            <pc:docMk/>
            <pc:sldMk cId="1841875770" sldId="260"/>
            <ac:spMk id="9" creationId="{42A4FC2C-047E-45A5-965D-8E1E3BF09BC6}"/>
          </ac:spMkLst>
        </pc:spChg>
        <pc:picChg chg="add mod ord">
          <ac:chgData name="Magesh Jayakumar" userId="S::magesh.jayakumar.c@revature.com::b8ead12c-d424-4f71-b439-5dd625802563" providerId="AD" clId="Web-{FEE3FBF8-BCAE-4011-9454-54109B8413EA}" dt="2023-10-05T07:48:29.812" v="13"/>
          <ac:picMkLst>
            <pc:docMk/>
            <pc:sldMk cId="1841875770" sldId="260"/>
            <ac:picMk id="4" creationId="{D0BC8A65-3827-B0AC-EB27-5FF6247CFB58}"/>
          </ac:picMkLst>
        </pc:picChg>
      </pc:sldChg>
      <pc:sldChg chg="addSp delSp modSp new mod setBg">
        <pc:chgData name="Magesh Jayakumar" userId="S::magesh.jayakumar.c@revature.com::b8ead12c-d424-4f71-b439-5dd625802563" providerId="AD" clId="Web-{FEE3FBF8-BCAE-4011-9454-54109B8413EA}" dt="2023-10-05T07:53:12.131" v="22" actId="1076"/>
        <pc:sldMkLst>
          <pc:docMk/>
          <pc:sldMk cId="4014506312" sldId="261"/>
        </pc:sldMkLst>
        <pc:spChg chg="del">
          <ac:chgData name="Magesh Jayakumar" userId="S::magesh.jayakumar.c@revature.com::b8ead12c-d424-4f71-b439-5dd625802563" providerId="AD" clId="Web-{FEE3FBF8-BCAE-4011-9454-54109B8413EA}" dt="2023-10-05T07:50:08.798" v="16"/>
          <ac:spMkLst>
            <pc:docMk/>
            <pc:sldMk cId="4014506312" sldId="261"/>
            <ac:spMk id="2" creationId="{7F18E9F1-70E4-6BE8-2FCB-7729F94CDF89}"/>
          </ac:spMkLst>
        </pc:spChg>
        <pc:spChg chg="del">
          <ac:chgData name="Magesh Jayakumar" userId="S::magesh.jayakumar.c@revature.com::b8ead12c-d424-4f71-b439-5dd625802563" providerId="AD" clId="Web-{FEE3FBF8-BCAE-4011-9454-54109B8413EA}" dt="2023-10-05T07:50:06.814" v="15"/>
          <ac:spMkLst>
            <pc:docMk/>
            <pc:sldMk cId="4014506312" sldId="261"/>
            <ac:spMk id="3" creationId="{A0FE6F2E-FC6F-A5BB-AEF7-0693FA07C821}"/>
          </ac:spMkLst>
        </pc:spChg>
        <pc:spChg chg="add del mod">
          <ac:chgData name="Magesh Jayakumar" userId="S::magesh.jayakumar.c@revature.com::b8ead12c-d424-4f71-b439-5dd625802563" providerId="AD" clId="Web-{FEE3FBF8-BCAE-4011-9454-54109B8413EA}" dt="2023-10-05T07:52:51.037" v="18"/>
          <ac:spMkLst>
            <pc:docMk/>
            <pc:sldMk cId="4014506312" sldId="261"/>
            <ac:spMk id="6" creationId="{19FAD440-2922-CBB8-E223-06BEA2248DF8}"/>
          </ac:spMkLst>
        </pc:spChg>
        <pc:spChg chg="add">
          <ac:chgData name="Magesh Jayakumar" userId="S::magesh.jayakumar.c@revature.com::b8ead12c-d424-4f71-b439-5dd625802563" providerId="AD" clId="Web-{FEE3FBF8-BCAE-4011-9454-54109B8413EA}" dt="2023-10-05T07:50:08.798" v="16"/>
          <ac:spMkLst>
            <pc:docMk/>
            <pc:sldMk cId="4014506312" sldId="261"/>
            <ac:spMk id="9" creationId="{42A4FC2C-047E-45A5-965D-8E1E3BF09BC6}"/>
          </ac:spMkLst>
        </pc:spChg>
        <pc:picChg chg="add del mod ord">
          <ac:chgData name="Magesh Jayakumar" userId="S::magesh.jayakumar.c@revature.com::b8ead12c-d424-4f71-b439-5dd625802563" providerId="AD" clId="Web-{FEE3FBF8-BCAE-4011-9454-54109B8413EA}" dt="2023-10-05T07:52:45.708" v="17"/>
          <ac:picMkLst>
            <pc:docMk/>
            <pc:sldMk cId="4014506312" sldId="261"/>
            <ac:picMk id="4" creationId="{ED486F9B-2CFB-BDDE-FA0D-9092CD8A7D12}"/>
          </ac:picMkLst>
        </pc:picChg>
        <pc:picChg chg="add mod ord">
          <ac:chgData name="Magesh Jayakumar" userId="S::magesh.jayakumar.c@revature.com::b8ead12c-d424-4f71-b439-5dd625802563" providerId="AD" clId="Web-{FEE3FBF8-BCAE-4011-9454-54109B8413EA}" dt="2023-10-05T07:53:12.131" v="22" actId="1076"/>
          <ac:picMkLst>
            <pc:docMk/>
            <pc:sldMk cId="4014506312" sldId="261"/>
            <ac:picMk id="7" creationId="{B2441C87-D565-F3CD-7349-C38DCF2C76E2}"/>
          </ac:picMkLst>
        </pc:picChg>
      </pc:sldChg>
      <pc:sldChg chg="addSp delSp modSp new">
        <pc:chgData name="Magesh Jayakumar" userId="S::magesh.jayakumar.c@revature.com::b8ead12c-d424-4f71-b439-5dd625802563" providerId="AD" clId="Web-{FEE3FBF8-BCAE-4011-9454-54109B8413EA}" dt="2023-10-05T07:57:10.293" v="29" actId="1076"/>
        <pc:sldMkLst>
          <pc:docMk/>
          <pc:sldMk cId="1560792502" sldId="262"/>
        </pc:sldMkLst>
        <pc:spChg chg="del">
          <ac:chgData name="Magesh Jayakumar" userId="S::magesh.jayakumar.c@revature.com::b8ead12c-d424-4f71-b439-5dd625802563" providerId="AD" clId="Web-{FEE3FBF8-BCAE-4011-9454-54109B8413EA}" dt="2023-10-05T07:56:59.496" v="25"/>
          <ac:spMkLst>
            <pc:docMk/>
            <pc:sldMk cId="1560792502" sldId="262"/>
            <ac:spMk id="2" creationId="{65CBECE7-3091-D3C4-EE84-84DC8C002EE1}"/>
          </ac:spMkLst>
        </pc:spChg>
        <pc:spChg chg="del">
          <ac:chgData name="Magesh Jayakumar" userId="S::magesh.jayakumar.c@revature.com::b8ead12c-d424-4f71-b439-5dd625802563" providerId="AD" clId="Web-{FEE3FBF8-BCAE-4011-9454-54109B8413EA}" dt="2023-10-05T07:56:49.808" v="24"/>
          <ac:spMkLst>
            <pc:docMk/>
            <pc:sldMk cId="1560792502" sldId="262"/>
            <ac:spMk id="3" creationId="{12226698-FE6F-B433-D269-13AB83C0EBF7}"/>
          </ac:spMkLst>
        </pc:spChg>
        <pc:picChg chg="add mod ord">
          <ac:chgData name="Magesh Jayakumar" userId="S::magesh.jayakumar.c@revature.com::b8ead12c-d424-4f71-b439-5dd625802563" providerId="AD" clId="Web-{FEE3FBF8-BCAE-4011-9454-54109B8413EA}" dt="2023-10-05T07:57:10.293" v="29" actId="1076"/>
          <ac:picMkLst>
            <pc:docMk/>
            <pc:sldMk cId="1560792502" sldId="262"/>
            <ac:picMk id="4" creationId="{AD008F34-3C96-65A5-ABF2-542F5E9D9867}"/>
          </ac:picMkLst>
        </pc:picChg>
      </pc:sldChg>
      <pc:sldChg chg="addSp delSp modSp new mod setBg">
        <pc:chgData name="Magesh Jayakumar" userId="S::magesh.jayakumar.c@revature.com::b8ead12c-d424-4f71-b439-5dd625802563" providerId="AD" clId="Web-{FEE3FBF8-BCAE-4011-9454-54109B8413EA}" dt="2023-10-05T08:00:21.094" v="34"/>
        <pc:sldMkLst>
          <pc:docMk/>
          <pc:sldMk cId="3546984325" sldId="263"/>
        </pc:sldMkLst>
        <pc:spChg chg="del">
          <ac:chgData name="Magesh Jayakumar" userId="S::magesh.jayakumar.c@revature.com::b8ead12c-d424-4f71-b439-5dd625802563" providerId="AD" clId="Web-{FEE3FBF8-BCAE-4011-9454-54109B8413EA}" dt="2023-10-05T07:57:23.574" v="32"/>
          <ac:spMkLst>
            <pc:docMk/>
            <pc:sldMk cId="3546984325" sldId="263"/>
            <ac:spMk id="2" creationId="{D3BBD3DC-1AC6-F2C3-2C94-9CDB11940448}"/>
          </ac:spMkLst>
        </pc:spChg>
        <pc:spChg chg="del">
          <ac:chgData name="Magesh Jayakumar" userId="S::magesh.jayakumar.c@revature.com::b8ead12c-d424-4f71-b439-5dd625802563" providerId="AD" clId="Web-{FEE3FBF8-BCAE-4011-9454-54109B8413EA}" dt="2023-10-05T07:57:20.918" v="31"/>
          <ac:spMkLst>
            <pc:docMk/>
            <pc:sldMk cId="3546984325" sldId="263"/>
            <ac:spMk id="3" creationId="{F67DE2D2-62CF-BF98-1C91-A5361E9B0473}"/>
          </ac:spMkLst>
        </pc:spChg>
        <pc:spChg chg="add">
          <ac:chgData name="Magesh Jayakumar" userId="S::magesh.jayakumar.c@revature.com::b8ead12c-d424-4f71-b439-5dd625802563" providerId="AD" clId="Web-{FEE3FBF8-BCAE-4011-9454-54109B8413EA}" dt="2023-10-05T08:00:21.094" v="34"/>
          <ac:spMkLst>
            <pc:docMk/>
            <pc:sldMk cId="3546984325" sldId="263"/>
            <ac:spMk id="9" creationId="{F3060C83-F051-4F0E-ABAD-AA0DFC48B218}"/>
          </ac:spMkLst>
        </pc:spChg>
        <pc:spChg chg="add">
          <ac:chgData name="Magesh Jayakumar" userId="S::magesh.jayakumar.c@revature.com::b8ead12c-d424-4f71-b439-5dd625802563" providerId="AD" clId="Web-{FEE3FBF8-BCAE-4011-9454-54109B8413EA}" dt="2023-10-05T08:00:21.094" v="34"/>
          <ac:spMkLst>
            <pc:docMk/>
            <pc:sldMk cId="3546984325" sldId="263"/>
            <ac:spMk id="11" creationId="{83C98ABE-055B-441F-B07E-44F97F083C39}"/>
          </ac:spMkLst>
        </pc:spChg>
        <pc:spChg chg="add">
          <ac:chgData name="Magesh Jayakumar" userId="S::magesh.jayakumar.c@revature.com::b8ead12c-d424-4f71-b439-5dd625802563" providerId="AD" clId="Web-{FEE3FBF8-BCAE-4011-9454-54109B8413EA}" dt="2023-10-05T08:00:21.094" v="34"/>
          <ac:spMkLst>
            <pc:docMk/>
            <pc:sldMk cId="3546984325" sldId="263"/>
            <ac:spMk id="13" creationId="{29FDB030-9B49-4CED-8CCD-4D99382388AC}"/>
          </ac:spMkLst>
        </pc:spChg>
        <pc:spChg chg="add">
          <ac:chgData name="Magesh Jayakumar" userId="S::magesh.jayakumar.c@revature.com::b8ead12c-d424-4f71-b439-5dd625802563" providerId="AD" clId="Web-{FEE3FBF8-BCAE-4011-9454-54109B8413EA}" dt="2023-10-05T08:00:21.094" v="34"/>
          <ac:spMkLst>
            <pc:docMk/>
            <pc:sldMk cId="3546984325" sldId="263"/>
            <ac:spMk id="15" creationId="{3783CA14-24A1-485C-8B30-D6A5D87987AD}"/>
          </ac:spMkLst>
        </pc:spChg>
        <pc:spChg chg="add">
          <ac:chgData name="Magesh Jayakumar" userId="S::magesh.jayakumar.c@revature.com::b8ead12c-d424-4f71-b439-5dd625802563" providerId="AD" clId="Web-{FEE3FBF8-BCAE-4011-9454-54109B8413EA}" dt="2023-10-05T08:00:21.094" v="34"/>
          <ac:spMkLst>
            <pc:docMk/>
            <pc:sldMk cId="3546984325" sldId="263"/>
            <ac:spMk id="17" creationId="{9A97C86A-04D6-40F7-AE84-31AB43E6A846}"/>
          </ac:spMkLst>
        </pc:spChg>
        <pc:spChg chg="add">
          <ac:chgData name="Magesh Jayakumar" userId="S::magesh.jayakumar.c@revature.com::b8ead12c-d424-4f71-b439-5dd625802563" providerId="AD" clId="Web-{FEE3FBF8-BCAE-4011-9454-54109B8413EA}" dt="2023-10-05T08:00:21.094" v="34"/>
          <ac:spMkLst>
            <pc:docMk/>
            <pc:sldMk cId="3546984325" sldId="263"/>
            <ac:spMk id="19" creationId="{FF9F2414-84E8-453E-B1F3-389FDE8192D9}"/>
          </ac:spMkLst>
        </pc:spChg>
        <pc:spChg chg="add">
          <ac:chgData name="Magesh Jayakumar" userId="S::magesh.jayakumar.c@revature.com::b8ead12c-d424-4f71-b439-5dd625802563" providerId="AD" clId="Web-{FEE3FBF8-BCAE-4011-9454-54109B8413EA}" dt="2023-10-05T08:00:21.094" v="34"/>
          <ac:spMkLst>
            <pc:docMk/>
            <pc:sldMk cId="3546984325" sldId="263"/>
            <ac:spMk id="21" creationId="{3ECA69A1-7536-43AC-85EF-C7106179F5ED}"/>
          </ac:spMkLst>
        </pc:spChg>
        <pc:picChg chg="add mod">
          <ac:chgData name="Magesh Jayakumar" userId="S::magesh.jayakumar.c@revature.com::b8ead12c-d424-4f71-b439-5dd625802563" providerId="AD" clId="Web-{FEE3FBF8-BCAE-4011-9454-54109B8413EA}" dt="2023-10-05T08:00:21.094" v="34"/>
          <ac:picMkLst>
            <pc:docMk/>
            <pc:sldMk cId="3546984325" sldId="263"/>
            <ac:picMk id="4" creationId="{6D86DFFF-B2F3-BCBA-0C80-C40458DFD14C}"/>
          </ac:picMkLst>
        </pc:picChg>
      </pc:sldChg>
      <pc:sldChg chg="addSp delSp modSp new mod setBg">
        <pc:chgData name="Magesh Jayakumar" userId="S::magesh.jayakumar.c@revature.com::b8ead12c-d424-4f71-b439-5dd625802563" providerId="AD" clId="Web-{FEE3FBF8-BCAE-4011-9454-54109B8413EA}" dt="2023-10-05T08:11:43.923" v="39"/>
        <pc:sldMkLst>
          <pc:docMk/>
          <pc:sldMk cId="2316752876" sldId="264"/>
        </pc:sldMkLst>
        <pc:spChg chg="del">
          <ac:chgData name="Magesh Jayakumar" userId="S::magesh.jayakumar.c@revature.com::b8ead12c-d424-4f71-b439-5dd625802563" providerId="AD" clId="Web-{FEE3FBF8-BCAE-4011-9454-54109B8413EA}" dt="2023-10-05T08:10:12.983" v="36"/>
          <ac:spMkLst>
            <pc:docMk/>
            <pc:sldMk cId="2316752876" sldId="264"/>
            <ac:spMk id="2" creationId="{85870434-E5DD-7DD0-51DC-903C4B03378D}"/>
          </ac:spMkLst>
        </pc:spChg>
        <pc:spChg chg="del">
          <ac:chgData name="Magesh Jayakumar" userId="S::magesh.jayakumar.c@revature.com::b8ead12c-d424-4f71-b439-5dd625802563" providerId="AD" clId="Web-{FEE3FBF8-BCAE-4011-9454-54109B8413EA}" dt="2023-10-05T08:10:15.265" v="37"/>
          <ac:spMkLst>
            <pc:docMk/>
            <pc:sldMk cId="2316752876" sldId="264"/>
            <ac:spMk id="3" creationId="{5B12AE60-736A-06BE-0D7D-C0E319B30026}"/>
          </ac:spMkLst>
        </pc:spChg>
        <pc:picChg chg="add mod">
          <ac:chgData name="Magesh Jayakumar" userId="S::magesh.jayakumar.c@revature.com::b8ead12c-d424-4f71-b439-5dd625802563" providerId="AD" clId="Web-{FEE3FBF8-BCAE-4011-9454-54109B8413EA}" dt="2023-10-05T08:11:43.923" v="39"/>
          <ac:picMkLst>
            <pc:docMk/>
            <pc:sldMk cId="2316752876" sldId="264"/>
            <ac:picMk id="4" creationId="{50CBA39D-C1BD-AA91-39F8-F02C214ECF12}"/>
          </ac:picMkLst>
        </pc:picChg>
      </pc:sldChg>
      <pc:sldChg chg="addSp delSp modSp new mod setBg">
        <pc:chgData name="Magesh Jayakumar" userId="S::magesh.jayakumar.c@revature.com::b8ead12c-d424-4f71-b439-5dd625802563" providerId="AD" clId="Web-{FEE3FBF8-BCAE-4011-9454-54109B8413EA}" dt="2023-10-05T08:12:30.455" v="42"/>
        <pc:sldMkLst>
          <pc:docMk/>
          <pc:sldMk cId="2417297064" sldId="265"/>
        </pc:sldMkLst>
        <pc:spChg chg="del">
          <ac:chgData name="Magesh Jayakumar" userId="S::magesh.jayakumar.c@revature.com::b8ead12c-d424-4f71-b439-5dd625802563" providerId="AD" clId="Web-{FEE3FBF8-BCAE-4011-9454-54109B8413EA}" dt="2023-10-05T08:12:30.455" v="42"/>
          <ac:spMkLst>
            <pc:docMk/>
            <pc:sldMk cId="2417297064" sldId="265"/>
            <ac:spMk id="2" creationId="{61CEE092-611E-D8D8-14ED-2D606FCC36BA}"/>
          </ac:spMkLst>
        </pc:spChg>
        <pc:spChg chg="del">
          <ac:chgData name="Magesh Jayakumar" userId="S::magesh.jayakumar.c@revature.com::b8ead12c-d424-4f71-b439-5dd625802563" providerId="AD" clId="Web-{FEE3FBF8-BCAE-4011-9454-54109B8413EA}" dt="2023-10-05T08:12:20.955" v="41"/>
          <ac:spMkLst>
            <pc:docMk/>
            <pc:sldMk cId="2417297064" sldId="265"/>
            <ac:spMk id="3" creationId="{D0425943-7F8A-7A77-46FF-24E37D859CE7}"/>
          </ac:spMkLst>
        </pc:spChg>
        <pc:grpChg chg="add">
          <ac:chgData name="Magesh Jayakumar" userId="S::magesh.jayakumar.c@revature.com::b8ead12c-d424-4f71-b439-5dd625802563" providerId="AD" clId="Web-{FEE3FBF8-BCAE-4011-9454-54109B8413EA}" dt="2023-10-05T08:12:30.455" v="42"/>
          <ac:grpSpMkLst>
            <pc:docMk/>
            <pc:sldMk cId="2417297064" sldId="265"/>
            <ac:grpSpMk id="9" creationId="{069C9563-3F88-F4E8-69B1-522A21F2EAD7}"/>
          </ac:grpSpMkLst>
        </pc:grpChg>
        <pc:picChg chg="add mod ord">
          <ac:chgData name="Magesh Jayakumar" userId="S::magesh.jayakumar.c@revature.com::b8ead12c-d424-4f71-b439-5dd625802563" providerId="AD" clId="Web-{FEE3FBF8-BCAE-4011-9454-54109B8413EA}" dt="2023-10-05T08:12:30.455" v="42"/>
          <ac:picMkLst>
            <pc:docMk/>
            <pc:sldMk cId="2417297064" sldId="265"/>
            <ac:picMk id="4" creationId="{6D9B9179-E592-D120-92FA-64E9399253A1}"/>
          </ac:picMkLst>
        </pc:picChg>
      </pc:sldChg>
      <pc:sldChg chg="addSp delSp modSp new mod setBg">
        <pc:chgData name="Magesh Jayakumar" userId="S::magesh.jayakumar.c@revature.com::b8ead12c-d424-4f71-b439-5dd625802563" providerId="AD" clId="Web-{FEE3FBF8-BCAE-4011-9454-54109B8413EA}" dt="2023-10-05T17:28:43.594" v="53"/>
        <pc:sldMkLst>
          <pc:docMk/>
          <pc:sldMk cId="402540080" sldId="266"/>
        </pc:sldMkLst>
        <pc:spChg chg="del">
          <ac:chgData name="Magesh Jayakumar" userId="S::magesh.jayakumar.c@revature.com::b8ead12c-d424-4f71-b439-5dd625802563" providerId="AD" clId="Web-{FEE3FBF8-BCAE-4011-9454-54109B8413EA}" dt="2023-10-05T17:28:36.578" v="50"/>
          <ac:spMkLst>
            <pc:docMk/>
            <pc:sldMk cId="402540080" sldId="266"/>
            <ac:spMk id="2" creationId="{BC4631A7-BE61-20BF-7B7B-84E40D874BEA}"/>
          </ac:spMkLst>
        </pc:spChg>
        <pc:spChg chg="del">
          <ac:chgData name="Magesh Jayakumar" userId="S::magesh.jayakumar.c@revature.com::b8ead12c-d424-4f71-b439-5dd625802563" providerId="AD" clId="Web-{FEE3FBF8-BCAE-4011-9454-54109B8413EA}" dt="2023-10-05T17:28:38.234" v="51"/>
          <ac:spMkLst>
            <pc:docMk/>
            <pc:sldMk cId="402540080" sldId="266"/>
            <ac:spMk id="3" creationId="{ACC1EB3A-7075-31B9-34C0-A95578D3F5F1}"/>
          </ac:spMkLst>
        </pc:spChg>
        <pc:picChg chg="add mod">
          <ac:chgData name="Magesh Jayakumar" userId="S::magesh.jayakumar.c@revature.com::b8ead12c-d424-4f71-b439-5dd625802563" providerId="AD" clId="Web-{FEE3FBF8-BCAE-4011-9454-54109B8413EA}" dt="2023-10-05T17:28:43.594" v="53"/>
          <ac:picMkLst>
            <pc:docMk/>
            <pc:sldMk cId="402540080" sldId="266"/>
            <ac:picMk id="4" creationId="{6B6F7021-E228-5678-9444-1C8AD3B9F2F3}"/>
          </ac:picMkLst>
        </pc:picChg>
      </pc:sldChg>
      <pc:sldChg chg="addSp delSp modSp new mod setBg">
        <pc:chgData name="Magesh Jayakumar" userId="S::magesh.jayakumar.c@revature.com::b8ead12c-d424-4f71-b439-5dd625802563" providerId="AD" clId="Web-{FEE3FBF8-BCAE-4011-9454-54109B8413EA}" dt="2023-10-05T17:31:01.067" v="82"/>
        <pc:sldMkLst>
          <pc:docMk/>
          <pc:sldMk cId="3387026581" sldId="267"/>
        </pc:sldMkLst>
        <pc:spChg chg="del">
          <ac:chgData name="Magesh Jayakumar" userId="S::magesh.jayakumar.c@revature.com::b8ead12c-d424-4f71-b439-5dd625802563" providerId="AD" clId="Web-{FEE3FBF8-BCAE-4011-9454-54109B8413EA}" dt="2023-10-05T17:29:59.815" v="55"/>
          <ac:spMkLst>
            <pc:docMk/>
            <pc:sldMk cId="3387026581" sldId="267"/>
            <ac:spMk id="2" creationId="{5E34B7F0-8D52-0FE2-E09A-8A1666C6CC81}"/>
          </ac:spMkLst>
        </pc:spChg>
        <pc:spChg chg="del">
          <ac:chgData name="Magesh Jayakumar" userId="S::magesh.jayakumar.c@revature.com::b8ead12c-d424-4f71-b439-5dd625802563" providerId="AD" clId="Web-{FEE3FBF8-BCAE-4011-9454-54109B8413EA}" dt="2023-10-05T17:30:01.159" v="56"/>
          <ac:spMkLst>
            <pc:docMk/>
            <pc:sldMk cId="3387026581" sldId="267"/>
            <ac:spMk id="3" creationId="{B38AE01A-493A-F69A-ED97-E58167FD4FF5}"/>
          </ac:spMkLst>
        </pc:spChg>
        <pc:graphicFrameChg chg="add mod modGraphic">
          <ac:chgData name="Magesh Jayakumar" userId="S::magesh.jayakumar.c@revature.com::b8ead12c-d424-4f71-b439-5dd625802563" providerId="AD" clId="Web-{FEE3FBF8-BCAE-4011-9454-54109B8413EA}" dt="2023-10-05T17:31:01.067" v="82"/>
          <ac:graphicFrameMkLst>
            <pc:docMk/>
            <pc:sldMk cId="3387026581" sldId="267"/>
            <ac:graphicFrameMk id="5" creationId="{836ECE94-FBC7-900E-D2DD-F28FA9E2A169}"/>
          </ac:graphicFrameMkLst>
        </pc:graphicFrameChg>
      </pc:sldChg>
      <pc:sldChg chg="addSp delSp modSp new mod ord setBg">
        <pc:chgData name="Magesh Jayakumar" userId="S::magesh.jayakumar.c@revature.com::b8ead12c-d424-4f71-b439-5dd625802563" providerId="AD" clId="Web-{FEE3FBF8-BCAE-4011-9454-54109B8413EA}" dt="2023-10-06T20:31:22.260" v="96"/>
        <pc:sldMkLst>
          <pc:docMk/>
          <pc:sldMk cId="615902233" sldId="268"/>
        </pc:sldMkLst>
        <pc:spChg chg="del">
          <ac:chgData name="Magesh Jayakumar" userId="S::magesh.jayakumar.c@revature.com::b8ead12c-d424-4f71-b439-5dd625802563" providerId="AD" clId="Web-{FEE3FBF8-BCAE-4011-9454-54109B8413EA}" dt="2023-10-05T17:39:10.757" v="84"/>
          <ac:spMkLst>
            <pc:docMk/>
            <pc:sldMk cId="615902233" sldId="268"/>
            <ac:spMk id="2" creationId="{EFA97862-9AED-C6B5-4982-7E5CD0F6CF39}"/>
          </ac:spMkLst>
        </pc:spChg>
        <pc:spChg chg="del">
          <ac:chgData name="Magesh Jayakumar" userId="S::magesh.jayakumar.c@revature.com::b8ead12c-d424-4f71-b439-5dd625802563" providerId="AD" clId="Web-{FEE3FBF8-BCAE-4011-9454-54109B8413EA}" dt="2023-10-05T17:39:12.976" v="85"/>
          <ac:spMkLst>
            <pc:docMk/>
            <pc:sldMk cId="615902233" sldId="268"/>
            <ac:spMk id="3" creationId="{D83FD47B-C732-FC5D-D594-E01F6050335E}"/>
          </ac:spMkLst>
        </pc:spChg>
        <pc:graphicFrameChg chg="add mod">
          <ac:chgData name="Magesh Jayakumar" userId="S::magesh.jayakumar.c@revature.com::b8ead12c-d424-4f71-b439-5dd625802563" providerId="AD" clId="Web-{FEE3FBF8-BCAE-4011-9454-54109B8413EA}" dt="2023-10-05T17:39:18.664" v="87"/>
          <ac:graphicFrameMkLst>
            <pc:docMk/>
            <pc:sldMk cId="615902233" sldId="268"/>
            <ac:graphicFrameMk id="5" creationId="{61490CD8-F2CF-9F3A-7F00-1FC22B025DC4}"/>
          </ac:graphicFrameMkLst>
        </pc:graphicFrameChg>
      </pc:sldChg>
      <pc:sldChg chg="addSp delSp modSp new del">
        <pc:chgData name="Magesh Jayakumar" userId="S::magesh.jayakumar.c@revature.com::b8ead12c-d424-4f71-b439-5dd625802563" providerId="AD" clId="Web-{FEE3FBF8-BCAE-4011-9454-54109B8413EA}" dt="2023-10-05T17:39:56.837" v="95"/>
        <pc:sldMkLst>
          <pc:docMk/>
          <pc:sldMk cId="703520640" sldId="269"/>
        </pc:sldMkLst>
        <pc:spChg chg="del">
          <ac:chgData name="Magesh Jayakumar" userId="S::magesh.jayakumar.c@revature.com::b8ead12c-d424-4f71-b439-5dd625802563" providerId="AD" clId="Web-{FEE3FBF8-BCAE-4011-9454-54109B8413EA}" dt="2023-10-05T17:39:46.899" v="89"/>
          <ac:spMkLst>
            <pc:docMk/>
            <pc:sldMk cId="703520640" sldId="269"/>
            <ac:spMk id="2" creationId="{606FEF5F-E9B7-E9B0-DBFB-B003CD1F3846}"/>
          </ac:spMkLst>
        </pc:spChg>
        <pc:spChg chg="del">
          <ac:chgData name="Magesh Jayakumar" userId="S::magesh.jayakumar.c@revature.com::b8ead12c-d424-4f71-b439-5dd625802563" providerId="AD" clId="Web-{FEE3FBF8-BCAE-4011-9454-54109B8413EA}" dt="2023-10-05T17:39:48.196" v="90"/>
          <ac:spMkLst>
            <pc:docMk/>
            <pc:sldMk cId="703520640" sldId="269"/>
            <ac:spMk id="3" creationId="{25C4ACF8-E662-59A7-5011-1BE142E4EC65}"/>
          </ac:spMkLst>
        </pc:spChg>
        <pc:spChg chg="add del mod">
          <ac:chgData name="Magesh Jayakumar" userId="S::magesh.jayakumar.c@revature.com::b8ead12c-d424-4f71-b439-5dd625802563" providerId="AD" clId="Web-{FEE3FBF8-BCAE-4011-9454-54109B8413EA}" dt="2023-10-05T17:39:54.352" v="94"/>
          <ac:spMkLst>
            <pc:docMk/>
            <pc:sldMk cId="703520640" sldId="269"/>
            <ac:spMk id="4" creationId="{DCC554E5-2F13-E01E-F776-75220F4C9B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2CDF3-B16D-42E9-A37B-F5F5716374EE}" type="datetimeFigureOut">
              <a:rPr lang="en-US" smtClean="0"/>
              <a:t>3/22/2024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D6FA14-8002-4AE4-9044-750F000D4FBC}" type="slidenum">
              <a:rPr lang="en-US" smtClean="0"/>
              <a:t>‹#›</a:t>
            </a:fld>
            <a:endParaRPr lang="en-US"/>
          </a:p>
        </p:txBody>
      </p:sp>
    </p:spTree>
    <p:extLst>
      <p:ext uri="{BB962C8B-B14F-4D97-AF65-F5344CB8AC3E}">
        <p14:creationId xmlns:p14="http://schemas.microsoft.com/office/powerpoint/2010/main" val="3652601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endParaRPr lang="en-US">
              <a:cs typeface="Calibri"/>
            </a:endParaRPr>
          </a:p>
        </p:txBody>
      </p:sp>
      <p:sp>
        <p:nvSpPr>
          <p:cNvPr id="4" name="Slide Number Placeholder 3"/>
          <p:cNvSpPr>
            <a:spLocks noGrp="1"/>
          </p:cNvSpPr>
          <p:nvPr>
            <p:ph type="sldNum" sz="quarter" idx="5"/>
          </p:nvPr>
        </p:nvSpPr>
        <p:spPr/>
        <p:txBody>
          <a:bodyPr/>
          <a:lstStyle/>
          <a:p>
            <a:fld id="{B3F2FE03-0128-49A4-9C8E-FA8E5C6BCA0C}" type="slidenum">
              <a:rPr lang="en-US" smtClean="0"/>
              <a:t>1</a:t>
            </a:fld>
            <a:endParaRPr lang="en-US"/>
          </a:p>
        </p:txBody>
      </p:sp>
    </p:spTree>
    <p:extLst>
      <p:ext uri="{BB962C8B-B14F-4D97-AF65-F5344CB8AC3E}">
        <p14:creationId xmlns:p14="http://schemas.microsoft.com/office/powerpoint/2010/main" val="59728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DTCs provide a standardized way of identifying and diagnosing issues as they come up. </a:t>
            </a:r>
          </a:p>
          <a:p>
            <a:endParaRPr lang="en-US" dirty="0">
              <a:ea typeface="Calibri"/>
              <a:cs typeface="Calibri"/>
            </a:endParaRPr>
          </a:p>
          <a:p>
            <a:r>
              <a:rPr lang="en-US" dirty="0">
                <a:ea typeface="Calibri"/>
                <a:cs typeface="Calibri"/>
              </a:rPr>
              <a:t>Standardization – DTCs follow standardization forms created by the SAE and ISO. Though different manufacturers may have DTCs that are specific to them, the standardization ensures that general trends are followed</a:t>
            </a:r>
          </a:p>
          <a:p>
            <a:endParaRPr lang="en-US" dirty="0">
              <a:ea typeface="Calibri"/>
              <a:cs typeface="Calibri"/>
            </a:endParaRPr>
          </a:p>
          <a:p>
            <a:r>
              <a:rPr lang="en-US" dirty="0">
                <a:ea typeface="Calibri"/>
                <a:cs typeface="Calibri"/>
              </a:rPr>
              <a:t>Identification – DTCs can easily be looked up to identify the exact problem</a:t>
            </a:r>
          </a:p>
          <a:p>
            <a:endParaRPr lang="en-US" dirty="0">
              <a:ea typeface="Calibri"/>
              <a:cs typeface="Calibri"/>
            </a:endParaRPr>
          </a:p>
          <a:p>
            <a:r>
              <a:rPr lang="en-US" dirty="0">
                <a:ea typeface="Calibri"/>
                <a:cs typeface="Calibri"/>
              </a:rPr>
              <a:t>Classification – DTCs can be classified by severity or the system affected. DTCs with higher severity should be addressed first</a:t>
            </a:r>
          </a:p>
          <a:p>
            <a:endParaRPr lang="en-US" dirty="0">
              <a:ea typeface="Calibri"/>
              <a:cs typeface="Calibri"/>
            </a:endParaRPr>
          </a:p>
          <a:p>
            <a:r>
              <a:rPr lang="en-US" dirty="0">
                <a:ea typeface="Calibri"/>
                <a:cs typeface="Calibri"/>
              </a:rPr>
              <a:t>On the left, we see an example of classification as designated by the OBD-II</a:t>
            </a:r>
          </a:p>
        </p:txBody>
      </p:sp>
      <p:sp>
        <p:nvSpPr>
          <p:cNvPr id="4" name="Slide Number Placeholder 3"/>
          <p:cNvSpPr>
            <a:spLocks noGrp="1"/>
          </p:cNvSpPr>
          <p:nvPr>
            <p:ph type="sldNum" sz="quarter" idx="5"/>
          </p:nvPr>
        </p:nvSpPr>
        <p:spPr/>
        <p:txBody>
          <a:bodyPr/>
          <a:lstStyle/>
          <a:p>
            <a:fld id="{B3F2FE03-0128-49A4-9C8E-FA8E5C6BCA0C}" type="slidenum">
              <a:rPr lang="en-US" smtClean="0"/>
              <a:t>4</a:t>
            </a:fld>
            <a:endParaRPr lang="en-US"/>
          </a:p>
        </p:txBody>
      </p:sp>
    </p:spTree>
    <p:extLst>
      <p:ext uri="{BB962C8B-B14F-4D97-AF65-F5344CB8AC3E}">
        <p14:creationId xmlns:p14="http://schemas.microsoft.com/office/powerpoint/2010/main" val="2686918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ea typeface="Calibri"/>
                <a:cs typeface="Calibri"/>
              </a:rPr>
              <a:t>ECU (Electronic Control Unit), which uses input from various sensors (e.g., oxygen sensors) to control the actuators </a:t>
            </a:r>
          </a:p>
          <a:p>
            <a:pPr marL="171450" indent="-171450">
              <a:buFontTx/>
              <a:buChar char="-"/>
            </a:pPr>
            <a:r>
              <a:rPr lang="en-US" dirty="0">
                <a:ea typeface="Calibri"/>
                <a:cs typeface="Calibri"/>
              </a:rPr>
              <a:t>Actuators (e.g., fuel injectors) are regulated according to the sensor input to get the desired performance.</a:t>
            </a:r>
          </a:p>
          <a:p>
            <a:pPr marL="171450" indent="-171450">
              <a:buFontTx/>
              <a:buChar char="-"/>
            </a:pPr>
            <a:r>
              <a:rPr lang="en-US" dirty="0">
                <a:ea typeface="Calibri"/>
                <a:cs typeface="Calibri"/>
              </a:rPr>
              <a:t>"MIL: When the ECU collects a DTC code, it sends a signal to the vehicle dashboard to turn on the appropriate indicator lights. These lights, known formally as Malfunction Indicator Lights or MILs, provide an early warning system for vehicle malfunctions. Generally speaking, if the light turns on and stays on, the problem is minor. If the light flashes, the problem is urgent.</a:t>
            </a:r>
          </a:p>
          <a:p>
            <a:pPr marL="171450" indent="-171450">
              <a:buFontTx/>
              <a:buChar char="-"/>
            </a:pPr>
            <a:r>
              <a:rPr lang="en-US" dirty="0">
                <a:ea typeface="Calibri"/>
                <a:cs typeface="Calibri"/>
              </a:rPr>
              <a:t>A modern vehicle can support hundreds of parameters, which can be accessed via the DLC (Diagnostic Link Connector) </a:t>
            </a:r>
          </a:p>
          <a:p>
            <a:pPr marL="171450" indent="-171450">
              <a:buFontTx/>
              <a:buChar char="-"/>
            </a:pPr>
            <a:r>
              <a:rPr lang="en-US" dirty="0">
                <a:ea typeface="Calibri"/>
                <a:cs typeface="Calibri"/>
              </a:rPr>
              <a:t>Scan Tool – used to scan and interpret parameters via the DLC</a:t>
            </a:r>
          </a:p>
          <a:p>
            <a:pPr marL="171450" indent="-171450">
              <a:buFontTx/>
              <a:buChar char="-"/>
            </a:pPr>
            <a:r>
              <a:rPr lang="en-US" dirty="0">
                <a:ea typeface="Calibri"/>
                <a:cs typeface="Calibri"/>
              </a:rPr>
              <a:t>This on-board computer system collects information from the network of sensors inside the vehicle, which the system can then use to regulate car systems or alert the user to problems.</a:t>
            </a:r>
          </a:p>
          <a:p>
            <a:pPr marL="171450" indent="-171450">
              <a:buFontTx/>
              <a:buChar char="-"/>
            </a:pPr>
            <a:endParaRPr lang="en-US" dirty="0">
              <a:ea typeface="Calibri"/>
              <a:cs typeface="Calibri"/>
            </a:endParaRPr>
          </a:p>
          <a:p>
            <a:pPr marL="171450" indent="-171450">
              <a:buFontTx/>
              <a:buChar char="-"/>
            </a:pPr>
            <a:endParaRPr lang="en-US" dirty="0">
              <a:ea typeface="Calibri"/>
              <a:cs typeface="Calibri"/>
            </a:endParaRPr>
          </a:p>
          <a:p>
            <a:pPr marL="171450" indent="-171450">
              <a:buFontTx/>
              <a:buChar char="-"/>
            </a:pPr>
            <a:r>
              <a:rPr lang="en-US" dirty="0">
                <a:ea typeface="Calibri"/>
                <a:cs typeface="Calibri"/>
              </a:rPr>
              <a:t>OBD-II</a:t>
            </a:r>
          </a:p>
          <a:p>
            <a:pPr marL="171450" indent="-171450">
              <a:buFontTx/>
              <a:buChar char="-"/>
            </a:pPr>
            <a:r>
              <a:rPr lang="en-US" dirty="0">
                <a:ea typeface="Calibri"/>
                <a:cs typeface="Calibri"/>
              </a:rPr>
              <a:t>OBD II is the latest version of on-board diagnostics. It monitors and tracks the vehicle's performance by collecting various parameters from a network of sensors. These parameters are processed by the OBD system and are stored as diagnostics trouble code (DTC) when found beyond acceptable range. Let's understand by taking the example of an emission control system.</a:t>
            </a:r>
          </a:p>
          <a:p>
            <a:pPr marL="171450" indent="-171450">
              <a:buFontTx/>
              <a:buChar char="-"/>
            </a:pPr>
            <a:r>
              <a:rPr lang="en-US" dirty="0">
                <a:ea typeface="Calibri"/>
                <a:cs typeface="Calibri"/>
              </a:rPr>
              <a:t>Example: If the vehicle is emitting CO at a higher rate than permissible, the sensor will send a signal to the OBD system. It will store this piece of information in the form of a DTC, specified in the OBD II protocol. Additionally, the OBD system will also switch on the malfunction indication light (MIL) to inform the vehicle user.</a:t>
            </a:r>
          </a:p>
          <a:p>
            <a:pPr marL="171450" indent="-171450">
              <a:buFontTx/>
              <a:buChar char="-"/>
            </a:pPr>
            <a:endParaRPr lang="en-US" dirty="0">
              <a:ea typeface="Calibri"/>
              <a:cs typeface="Calibri"/>
            </a:endParaRPr>
          </a:p>
        </p:txBody>
      </p:sp>
      <p:sp>
        <p:nvSpPr>
          <p:cNvPr id="4" name="Slide Number Placeholder 3"/>
          <p:cNvSpPr>
            <a:spLocks noGrp="1"/>
          </p:cNvSpPr>
          <p:nvPr>
            <p:ph type="sldNum" sz="quarter" idx="5"/>
          </p:nvPr>
        </p:nvSpPr>
        <p:spPr/>
        <p:txBody>
          <a:bodyPr/>
          <a:lstStyle/>
          <a:p>
            <a:fld id="{B3F2FE03-0128-49A4-9C8E-FA8E5C6BCA0C}" type="slidenum">
              <a:rPr lang="en-US" smtClean="0"/>
              <a:t>6</a:t>
            </a:fld>
            <a:endParaRPr lang="en-US"/>
          </a:p>
        </p:txBody>
      </p:sp>
    </p:spTree>
    <p:extLst>
      <p:ext uri="{BB962C8B-B14F-4D97-AF65-F5344CB8AC3E}">
        <p14:creationId xmlns:p14="http://schemas.microsoft.com/office/powerpoint/2010/main" val="1174419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ea typeface="Calibri"/>
                <a:cs typeface="Calibri"/>
              </a:rPr>
              <a:t>For OBD II, DTCs are 5 characters long. The first character indicates the control system that has an issue (P powertrain, C chassis, B body, U network)</a:t>
            </a:r>
          </a:p>
          <a:p>
            <a:pPr marL="171450" indent="-171450">
              <a:buFontTx/>
              <a:buChar char="-"/>
            </a:pPr>
            <a:r>
              <a:rPr lang="en-US" dirty="0">
                <a:ea typeface="Calibri"/>
                <a:cs typeface="Calibri"/>
              </a:rPr>
              <a:t>The second character indicates if the code is standardized (0 for generic, according to SAE, 1 for manufacturer specific)</a:t>
            </a:r>
          </a:p>
          <a:p>
            <a:pPr marL="171450" indent="-171450">
              <a:buFontTx/>
              <a:buChar char="-"/>
            </a:pPr>
            <a:r>
              <a:rPr lang="en-US" dirty="0">
                <a:ea typeface="Calibri"/>
                <a:cs typeface="Calibri"/>
              </a:rPr>
              <a:t>The third character indicates which subsystem is at fault (1 for fuel/air metering, 3 for ignition, etc.)</a:t>
            </a:r>
          </a:p>
          <a:p>
            <a:pPr marL="171450" indent="-171450">
              <a:buFontTx/>
              <a:buChar char="-"/>
            </a:pPr>
            <a:r>
              <a:rPr lang="en-US" dirty="0">
                <a:ea typeface="Calibri"/>
                <a:cs typeface="Calibri"/>
              </a:rPr>
              <a:t>The last 2 characters represent a number from 0 to 99 that reveal the exact issue of the vehicle</a:t>
            </a:r>
          </a:p>
          <a:p>
            <a:pPr marL="171450" indent="-171450">
              <a:buFontTx/>
              <a:buChar char="-"/>
            </a:pPr>
            <a:r>
              <a:rPr lang="en-US" dirty="0">
                <a:ea typeface="Calibri"/>
                <a:cs typeface="Calibri"/>
              </a:rPr>
              <a:t>In practice, these codes can be looked up in a manual. </a:t>
            </a:r>
          </a:p>
          <a:p>
            <a:pPr marL="171450" indent="-171450">
              <a:buFontTx/>
              <a:buChar char="-"/>
            </a:pPr>
            <a:endParaRPr lang="en-US" dirty="0">
              <a:ea typeface="Calibri"/>
              <a:cs typeface="Calibri"/>
            </a:endParaRPr>
          </a:p>
        </p:txBody>
      </p:sp>
      <p:sp>
        <p:nvSpPr>
          <p:cNvPr id="4" name="Slide Number Placeholder 3"/>
          <p:cNvSpPr>
            <a:spLocks noGrp="1"/>
          </p:cNvSpPr>
          <p:nvPr>
            <p:ph type="sldNum" sz="quarter" idx="5"/>
          </p:nvPr>
        </p:nvSpPr>
        <p:spPr/>
        <p:txBody>
          <a:bodyPr/>
          <a:lstStyle/>
          <a:p>
            <a:fld id="{B3F2FE03-0128-49A4-9C8E-FA8E5C6BCA0C}" type="slidenum">
              <a:rPr lang="en-US" smtClean="0"/>
              <a:t>7</a:t>
            </a:fld>
            <a:endParaRPr lang="en-US"/>
          </a:p>
        </p:txBody>
      </p:sp>
    </p:spTree>
    <p:extLst>
      <p:ext uri="{BB962C8B-B14F-4D97-AF65-F5344CB8AC3E}">
        <p14:creationId xmlns:p14="http://schemas.microsoft.com/office/powerpoint/2010/main" val="3401397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some examples of DTCs, their description, and how to troubleshoot</a:t>
            </a:r>
          </a:p>
        </p:txBody>
      </p:sp>
      <p:sp>
        <p:nvSpPr>
          <p:cNvPr id="4" name="Slide Number Placeholder 3"/>
          <p:cNvSpPr>
            <a:spLocks noGrp="1"/>
          </p:cNvSpPr>
          <p:nvPr>
            <p:ph type="sldNum" sz="quarter" idx="5"/>
          </p:nvPr>
        </p:nvSpPr>
        <p:spPr/>
        <p:txBody>
          <a:bodyPr/>
          <a:lstStyle/>
          <a:p>
            <a:fld id="{C9D6FA14-8002-4AE4-9044-750F000D4FBC}" type="slidenum">
              <a:rPr lang="en-US" smtClean="0"/>
              <a:t>8</a:t>
            </a:fld>
            <a:endParaRPr lang="en-US"/>
          </a:p>
        </p:txBody>
      </p:sp>
    </p:spTree>
    <p:extLst>
      <p:ext uri="{BB962C8B-B14F-4D97-AF65-F5344CB8AC3E}">
        <p14:creationId xmlns:p14="http://schemas.microsoft.com/office/powerpoint/2010/main" val="3166126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details some sample parameters we can take when interacting with an OBD tool. </a:t>
            </a:r>
          </a:p>
          <a:p>
            <a:endParaRPr lang="en-US" dirty="0"/>
          </a:p>
        </p:txBody>
      </p:sp>
      <p:sp>
        <p:nvSpPr>
          <p:cNvPr id="4" name="Slide Number Placeholder 3"/>
          <p:cNvSpPr>
            <a:spLocks noGrp="1"/>
          </p:cNvSpPr>
          <p:nvPr>
            <p:ph type="sldNum" sz="quarter" idx="5"/>
          </p:nvPr>
        </p:nvSpPr>
        <p:spPr/>
        <p:txBody>
          <a:bodyPr/>
          <a:lstStyle/>
          <a:p>
            <a:fld id="{C9D6FA14-8002-4AE4-9044-750F000D4FBC}" type="slidenum">
              <a:rPr lang="en-US" smtClean="0"/>
              <a:t>9</a:t>
            </a:fld>
            <a:endParaRPr lang="en-US"/>
          </a:p>
        </p:txBody>
      </p:sp>
    </p:spTree>
    <p:extLst>
      <p:ext uri="{BB962C8B-B14F-4D97-AF65-F5344CB8AC3E}">
        <p14:creationId xmlns:p14="http://schemas.microsoft.com/office/powerpoint/2010/main" val="4194828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a:p>
            <a:r>
              <a:rPr lang="en-US" dirty="0">
                <a:ea typeface="Calibri"/>
                <a:cs typeface="Calibri"/>
              </a:rPr>
              <a:t>Unified Diagnostic Services (UDS) is a diagnostic communication protocol used in ECUs within automotive electronics, which is specified in the ISO 14229-1.</a:t>
            </a:r>
          </a:p>
          <a:p>
            <a:r>
              <a:rPr lang="en-US" dirty="0">
                <a:ea typeface="Calibri"/>
                <a:cs typeface="Calibri"/>
              </a:rPr>
              <a:t>Diagnostic tools are able to contact all ECUs installed in a vehicle, which has UDS services enabled.</a:t>
            </a:r>
          </a:p>
          <a:p>
            <a:r>
              <a:rPr lang="en-US" dirty="0">
                <a:ea typeface="Calibri"/>
                <a:cs typeface="Calibri"/>
              </a:rPr>
              <a:t>It lets the diagnostic systems communicate with the ECUs to diagnose faults and reprogram the ECUs according required).</a:t>
            </a:r>
          </a:p>
          <a:p>
            <a:endParaRPr lang="en-US" dirty="0">
              <a:ea typeface="Calibri"/>
              <a:cs typeface="Calibri"/>
            </a:endParaRPr>
          </a:p>
          <a:p>
            <a:r>
              <a:rPr lang="en-US" dirty="0">
                <a:ea typeface="Calibri"/>
                <a:cs typeface="Calibri"/>
              </a:rPr>
              <a:t>Standardization – Standardized across both manufacturers and standards</a:t>
            </a:r>
          </a:p>
          <a:p>
            <a:r>
              <a:rPr lang="en-US" dirty="0">
                <a:ea typeface="Calibri"/>
                <a:cs typeface="Calibri"/>
              </a:rPr>
              <a:t>We can think of UDS as a client-server architecture, where the client is the tester tool and the server is the vehicle. Thus, we can send requests to the vehicle to retrieve certain information </a:t>
            </a:r>
          </a:p>
          <a:p>
            <a:r>
              <a:rPr lang="en-US" dirty="0">
                <a:ea typeface="Calibri"/>
                <a:cs typeface="Calibri"/>
              </a:rPr>
              <a:t>DTC Analysis – UDS lets us read and analyze DTCs so we know what is wrong with the vehicle</a:t>
            </a:r>
          </a:p>
          <a:p>
            <a:r>
              <a:rPr lang="en-US" dirty="0">
                <a:ea typeface="Calibri"/>
                <a:cs typeface="Calibri"/>
              </a:rPr>
              <a:t>We can extract parameters such as temperature, state of charge, even VIN</a:t>
            </a:r>
          </a:p>
          <a:p>
            <a:r>
              <a:rPr lang="en-US" dirty="0">
                <a:ea typeface="Calibri"/>
                <a:cs typeface="Calibri"/>
              </a:rPr>
              <a:t>Because we are diagnosing the vehicle, can test safety-critical features to ensure there aren’t any critical faults</a:t>
            </a:r>
          </a:p>
          <a:p>
            <a:r>
              <a:rPr lang="en-US" dirty="0">
                <a:ea typeface="Calibri"/>
                <a:cs typeface="Calibri"/>
              </a:rPr>
              <a:t>We can even directly modify ECU behavior through resets, firmware flashing, and modifying settings</a:t>
            </a:r>
          </a:p>
        </p:txBody>
      </p:sp>
      <p:sp>
        <p:nvSpPr>
          <p:cNvPr id="4" name="Slide Number Placeholder 3"/>
          <p:cNvSpPr>
            <a:spLocks noGrp="1"/>
          </p:cNvSpPr>
          <p:nvPr>
            <p:ph type="sldNum" sz="quarter" idx="5"/>
          </p:nvPr>
        </p:nvSpPr>
        <p:spPr/>
        <p:txBody>
          <a:bodyPr/>
          <a:lstStyle/>
          <a:p>
            <a:fld id="{B3F2FE03-0128-49A4-9C8E-FA8E5C6BCA0C}" type="slidenum">
              <a:rPr lang="en-US" smtClean="0"/>
              <a:t>11</a:t>
            </a:fld>
            <a:endParaRPr lang="en-US"/>
          </a:p>
        </p:txBody>
      </p:sp>
    </p:spTree>
    <p:extLst>
      <p:ext uri="{BB962C8B-B14F-4D97-AF65-F5344CB8AC3E}">
        <p14:creationId xmlns:p14="http://schemas.microsoft.com/office/powerpoint/2010/main" val="2067028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 SID - Service Identifier</a:t>
            </a:r>
          </a:p>
          <a:p>
            <a:r>
              <a:rPr lang="en-US" dirty="0">
                <a:ea typeface="Calibri"/>
                <a:cs typeface="Calibri"/>
              </a:rPr>
              <a:t>- Request Formats - Request Formats contain a SID, an optional subfunction, and request data</a:t>
            </a:r>
          </a:p>
          <a:p>
            <a:r>
              <a:rPr lang="en-US" dirty="0">
                <a:ea typeface="Calibri"/>
                <a:cs typeface="Calibri"/>
              </a:rPr>
              <a:t>	- Example with sub-function: 0x31 0x01 0xAA 0x00</a:t>
            </a:r>
          </a:p>
          <a:p>
            <a:r>
              <a:rPr lang="en-US" dirty="0">
                <a:ea typeface="Calibri"/>
                <a:cs typeface="Calibri"/>
              </a:rPr>
              <a:t>	- Example w/o subfunction: 0x22 0xF1 0x86</a:t>
            </a:r>
          </a:p>
          <a:p>
            <a:r>
              <a:rPr lang="en-US" dirty="0">
                <a:ea typeface="Calibri"/>
                <a:cs typeface="Calibri"/>
              </a:rPr>
              <a:t>- Response Formats -</a:t>
            </a:r>
          </a:p>
          <a:p>
            <a:r>
              <a:rPr lang="en-US" dirty="0">
                <a:ea typeface="Calibri"/>
                <a:cs typeface="Calibri"/>
              </a:rPr>
              <a:t>	- For positive responses: Comprised of the SID + 0x40, an optional subfunction, and response data</a:t>
            </a:r>
          </a:p>
          <a:p>
            <a:r>
              <a:rPr lang="en-US" dirty="0">
                <a:ea typeface="Calibri"/>
                <a:cs typeface="Calibri"/>
              </a:rPr>
              <a:t>	- For negative responses: Comprised of 0x7F, the SID, and the negative response code (NRC)</a:t>
            </a:r>
          </a:p>
          <a:p>
            <a:r>
              <a:rPr lang="en-US" dirty="0">
                <a:ea typeface="Calibri"/>
                <a:cs typeface="Calibri"/>
              </a:rPr>
              <a:t>		- Special case: 0x78 is the NRC for response pending</a:t>
            </a:r>
          </a:p>
          <a:p>
            <a:r>
              <a:rPr lang="en-US" dirty="0">
                <a:ea typeface="Calibri"/>
                <a:cs typeface="Calibri"/>
              </a:rPr>
              <a:t>- Diagnostic Session Control (0x10)</a:t>
            </a:r>
          </a:p>
          <a:p>
            <a:r>
              <a:rPr lang="en-US" dirty="0">
                <a:ea typeface="Calibri"/>
                <a:cs typeface="Calibri"/>
              </a:rPr>
              <a:t>	- UDS uses different operating sessions, which can be changed using the different sub functions of session control.</a:t>
            </a:r>
          </a:p>
          <a:p>
            <a:r>
              <a:rPr lang="en-US" dirty="0">
                <a:ea typeface="Calibri"/>
                <a:cs typeface="Calibri"/>
              </a:rPr>
              <a:t>	- Default Session (0x01): On start, the control unit is by default in the "Default Session".</a:t>
            </a:r>
          </a:p>
          <a:p>
            <a:r>
              <a:rPr lang="en-US" dirty="0">
                <a:ea typeface="Calibri"/>
                <a:cs typeface="Calibri"/>
              </a:rPr>
              <a:t>	- Programming Session (0x02): used to upload software</a:t>
            </a:r>
          </a:p>
          <a:p>
            <a:r>
              <a:rPr lang="en-US" dirty="0">
                <a:ea typeface="Calibri"/>
                <a:cs typeface="Calibri"/>
              </a:rPr>
              <a:t>	- Extended Diagnostic Session (0x03): used to unlock additional diagnostic functions, such as the adjustment of sensors. Safety system diagnostic session, used to test all safety-critical diagnostic functions, such as airbag tests. In addition, there are reserved session identifiers that can be defined for vehicle manufacturers and vehicle suppliers specific use.</a:t>
            </a:r>
          </a:p>
          <a:p>
            <a:endParaRPr lang="en-US" dirty="0">
              <a:ea typeface="Calibri"/>
              <a:cs typeface="Calibri"/>
            </a:endParaRPr>
          </a:p>
          <a:p>
            <a:endParaRPr lang="en-US" dirty="0">
              <a:ea typeface="Calibri"/>
              <a:cs typeface="Calibri"/>
            </a:endParaRPr>
          </a:p>
          <a:p>
            <a:r>
              <a:rPr lang="en-US" dirty="0">
                <a:ea typeface="Calibri"/>
                <a:cs typeface="Calibri"/>
              </a:rPr>
              <a:t>- ECU Reset (0x11)</a:t>
            </a:r>
          </a:p>
          <a:p>
            <a:r>
              <a:rPr lang="en-US" dirty="0">
                <a:ea typeface="Calibri"/>
                <a:cs typeface="Calibri"/>
              </a:rPr>
              <a:t>	- The service "ECU reset" is used to restart the control unit (ECU). Depending on the control unit hardware and implementation, different forms of reset can be used,</a:t>
            </a:r>
          </a:p>
          <a:p>
            <a:r>
              <a:rPr lang="en-US" dirty="0">
                <a:ea typeface="Calibri"/>
                <a:cs typeface="Calibri"/>
              </a:rPr>
              <a:t>	- Hard Reset (0x01): Simulates the power-on / start-up sequence typically performed after a server has been previously disconnected from its power supply (i.e. battery).</a:t>
            </a:r>
          </a:p>
          <a:p>
            <a:r>
              <a:rPr lang="en-US" dirty="0">
                <a:ea typeface="Calibri"/>
                <a:cs typeface="Calibri"/>
              </a:rPr>
              <a:t>	- key off on Rese (0x02): Simulates condition similar to the driver turning the ignition key off</a:t>
            </a:r>
          </a:p>
          <a:p>
            <a:r>
              <a:rPr lang="en-US" dirty="0">
                <a:ea typeface="Calibri"/>
                <a:cs typeface="Calibri"/>
              </a:rPr>
              <a:t>	and back on. This reset condition should simulate a key-off-on sequence.</a:t>
            </a:r>
          </a:p>
          <a:p>
            <a:r>
              <a:rPr lang="en-US" dirty="0">
                <a:ea typeface="Calibri"/>
                <a:cs typeface="Calibri"/>
              </a:rPr>
              <a:t>	- Soft Reset (0x03): Simulates condition which causes the server to immediately restart the application program</a:t>
            </a:r>
          </a:p>
          <a:p>
            <a:endParaRPr lang="en-US" dirty="0">
              <a:ea typeface="Calibri"/>
              <a:cs typeface="Calibri"/>
            </a:endParaRPr>
          </a:p>
          <a:p>
            <a:r>
              <a:rPr lang="en-US" dirty="0">
                <a:ea typeface="Calibri"/>
                <a:cs typeface="Calibri"/>
              </a:rPr>
              <a:t>- Communication Control (0x28) - The purpose of this service is to switch on/off the transmission and/or the reception of certain messages of server(s) (e.g. application communication messages).</a:t>
            </a:r>
          </a:p>
          <a:p>
            <a:r>
              <a:rPr lang="en-US" dirty="0">
                <a:ea typeface="Calibri"/>
                <a:cs typeface="Calibri"/>
              </a:rPr>
              <a:t>	- </a:t>
            </a:r>
            <a:r>
              <a:rPr lang="en-US" dirty="0" err="1">
                <a:ea typeface="Calibri"/>
                <a:cs typeface="Calibri"/>
              </a:rPr>
              <a:t>enableRxAndTx</a:t>
            </a:r>
            <a:r>
              <a:rPr lang="en-US" dirty="0">
                <a:ea typeface="Calibri"/>
                <a:cs typeface="Calibri"/>
              </a:rPr>
              <a:t> (0x00): This value indicates that the reception and transmission of messages shall be enabled for the specified communication Type.</a:t>
            </a:r>
          </a:p>
          <a:p>
            <a:r>
              <a:rPr lang="en-US" dirty="0">
                <a:ea typeface="Calibri"/>
                <a:cs typeface="Calibri"/>
              </a:rPr>
              <a:t>	- </a:t>
            </a:r>
            <a:r>
              <a:rPr lang="en-US" dirty="0" err="1">
                <a:ea typeface="Calibri"/>
                <a:cs typeface="Calibri"/>
              </a:rPr>
              <a:t>enableRxAndDisableTx</a:t>
            </a:r>
            <a:r>
              <a:rPr lang="en-US" dirty="0">
                <a:ea typeface="Calibri"/>
                <a:cs typeface="Calibri"/>
              </a:rPr>
              <a:t> (0x01): This value indicates that the reception of messages shall be enabled and the transmission shall be disabled for the specified communication Type.</a:t>
            </a:r>
          </a:p>
          <a:p>
            <a:r>
              <a:rPr lang="en-US" dirty="0">
                <a:ea typeface="Calibri"/>
                <a:cs typeface="Calibri"/>
              </a:rPr>
              <a:t>	- </a:t>
            </a:r>
            <a:r>
              <a:rPr lang="en-US" dirty="0" err="1">
                <a:ea typeface="Calibri"/>
                <a:cs typeface="Calibri"/>
              </a:rPr>
              <a:t>disableRxAndEnableTx</a:t>
            </a:r>
            <a:r>
              <a:rPr lang="en-US" dirty="0">
                <a:ea typeface="Calibri"/>
                <a:cs typeface="Calibri"/>
              </a:rPr>
              <a:t> (0x02): This value indicates that the reception of messages shall be disabled and the transmission shall be enabled for the specified communication Type.</a:t>
            </a:r>
          </a:p>
          <a:p>
            <a:r>
              <a:rPr lang="en-US" dirty="0">
                <a:ea typeface="Calibri"/>
                <a:cs typeface="Calibri"/>
              </a:rPr>
              <a:t>	- </a:t>
            </a:r>
            <a:r>
              <a:rPr lang="en-US" dirty="0" err="1">
                <a:ea typeface="Calibri"/>
                <a:cs typeface="Calibri"/>
              </a:rPr>
              <a:t>disableRxAndTx</a:t>
            </a:r>
            <a:r>
              <a:rPr lang="en-US" dirty="0">
                <a:ea typeface="Calibri"/>
                <a:cs typeface="Calibri"/>
              </a:rPr>
              <a:t> (0x03): This value indicates that the reception and transmission of messages shall be disabled for the specified communication Type.</a:t>
            </a:r>
          </a:p>
        </p:txBody>
      </p:sp>
      <p:sp>
        <p:nvSpPr>
          <p:cNvPr id="4" name="Slide Number Placeholder 3"/>
          <p:cNvSpPr>
            <a:spLocks noGrp="1"/>
          </p:cNvSpPr>
          <p:nvPr>
            <p:ph type="sldNum" sz="quarter" idx="5"/>
          </p:nvPr>
        </p:nvSpPr>
        <p:spPr/>
        <p:txBody>
          <a:bodyPr/>
          <a:lstStyle/>
          <a:p>
            <a:fld id="{B3F2FE03-0128-49A4-9C8E-FA8E5C6BCA0C}" type="slidenum">
              <a:rPr lang="en-US" smtClean="0"/>
              <a:t>12</a:t>
            </a:fld>
            <a:endParaRPr lang="en-US"/>
          </a:p>
        </p:txBody>
      </p:sp>
    </p:spTree>
    <p:extLst>
      <p:ext uri="{BB962C8B-B14F-4D97-AF65-F5344CB8AC3E}">
        <p14:creationId xmlns:p14="http://schemas.microsoft.com/office/powerpoint/2010/main" val="21557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some examples of Negative Response Codes and their descriptions</a:t>
            </a:r>
          </a:p>
          <a:p>
            <a:endParaRPr lang="en-US" dirty="0"/>
          </a:p>
        </p:txBody>
      </p:sp>
      <p:sp>
        <p:nvSpPr>
          <p:cNvPr id="4" name="Slide Number Placeholder 3"/>
          <p:cNvSpPr>
            <a:spLocks noGrp="1"/>
          </p:cNvSpPr>
          <p:nvPr>
            <p:ph type="sldNum" sz="quarter" idx="5"/>
          </p:nvPr>
        </p:nvSpPr>
        <p:spPr/>
        <p:txBody>
          <a:bodyPr/>
          <a:lstStyle/>
          <a:p>
            <a:fld id="{C9D6FA14-8002-4AE4-9044-750F000D4FBC}" type="slidenum">
              <a:rPr lang="en-US" smtClean="0"/>
              <a:t>14</a:t>
            </a:fld>
            <a:endParaRPr lang="en-US"/>
          </a:p>
        </p:txBody>
      </p:sp>
    </p:spTree>
    <p:extLst>
      <p:ext uri="{BB962C8B-B14F-4D97-AF65-F5344CB8AC3E}">
        <p14:creationId xmlns:p14="http://schemas.microsoft.com/office/powerpoint/2010/main" val="3443083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Title Slide - 1">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D265605-E9B3-4932-B0FC-C8CFA6EE86E2}"/>
              </a:ext>
            </a:extLst>
          </p:cNvPr>
          <p:cNvSpPr/>
          <p:nvPr userDrawn="1"/>
        </p:nvSpPr>
        <p:spPr>
          <a:xfrm>
            <a:off x="0" y="0"/>
            <a:ext cx="12192000" cy="6858000"/>
          </a:xfrm>
          <a:prstGeom prst="rect">
            <a:avLst/>
          </a:prstGeom>
          <a:solidFill>
            <a:srgbClr val="FEC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Freeform: Shape 18">
            <a:extLst>
              <a:ext uri="{FF2B5EF4-FFF2-40B4-BE49-F238E27FC236}">
                <a16:creationId xmlns:a16="http://schemas.microsoft.com/office/drawing/2014/main" id="{C371E384-81EA-46CC-A6C2-1607448943B0}"/>
              </a:ext>
            </a:extLst>
          </p:cNvPr>
          <p:cNvSpPr/>
          <p:nvPr userDrawn="1"/>
        </p:nvSpPr>
        <p:spPr>
          <a:xfrm>
            <a:off x="0" y="749301"/>
            <a:ext cx="11303000" cy="6108700"/>
          </a:xfrm>
          <a:custGeom>
            <a:avLst/>
            <a:gdLst>
              <a:gd name="connsiteX0" fmla="*/ 0 w 11303000"/>
              <a:gd name="connsiteY0" fmla="*/ 0 h 6108700"/>
              <a:gd name="connsiteX1" fmla="*/ 9613866 w 11303000"/>
              <a:gd name="connsiteY1" fmla="*/ 0 h 6108700"/>
              <a:gd name="connsiteX2" fmla="*/ 11303000 w 11303000"/>
              <a:gd name="connsiteY2" fmla="*/ 1689134 h 6108700"/>
              <a:gd name="connsiteX3" fmla="*/ 11303000 w 11303000"/>
              <a:gd name="connsiteY3" fmla="*/ 6108700 h 6108700"/>
              <a:gd name="connsiteX4" fmla="*/ 0 w 11303000"/>
              <a:gd name="connsiteY4" fmla="*/ 6108700 h 610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3000" h="6108700">
                <a:moveTo>
                  <a:pt x="0" y="0"/>
                </a:moveTo>
                <a:lnTo>
                  <a:pt x="9613866" y="0"/>
                </a:lnTo>
                <a:cubicBezTo>
                  <a:pt x="10546749" y="0"/>
                  <a:pt x="11303000" y="756251"/>
                  <a:pt x="11303000" y="1689134"/>
                </a:cubicBezTo>
                <a:lnTo>
                  <a:pt x="11303000" y="6108700"/>
                </a:lnTo>
                <a:lnTo>
                  <a:pt x="0" y="6108700"/>
                </a:lnTo>
                <a:close/>
              </a:path>
            </a:pathLst>
          </a:custGeom>
          <a:solidFill>
            <a:srgbClr val="FF701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pic>
        <p:nvPicPr>
          <p:cNvPr id="12" name="Picture 11" descr="A picture containing text, device, gauge, meter&#10;&#10;Description automatically generated">
            <a:extLst>
              <a:ext uri="{FF2B5EF4-FFF2-40B4-BE49-F238E27FC236}">
                <a16:creationId xmlns:a16="http://schemas.microsoft.com/office/drawing/2014/main" id="{0134AC48-3747-624F-A576-1352FEDAA9EC}"/>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616981" y="1215270"/>
            <a:ext cx="1869863" cy="671404"/>
          </a:xfrm>
          <a:prstGeom prst="rect">
            <a:avLst/>
          </a:prstGeom>
        </p:spPr>
      </p:pic>
      <p:sp>
        <p:nvSpPr>
          <p:cNvPr id="24" name="Title 1">
            <a:extLst>
              <a:ext uri="{FF2B5EF4-FFF2-40B4-BE49-F238E27FC236}">
                <a16:creationId xmlns:a16="http://schemas.microsoft.com/office/drawing/2014/main" id="{DE1253FD-3A83-0744-9A1C-5D5360047C10}"/>
              </a:ext>
            </a:extLst>
          </p:cNvPr>
          <p:cNvSpPr>
            <a:spLocks noGrp="1"/>
          </p:cNvSpPr>
          <p:nvPr>
            <p:ph type="title"/>
          </p:nvPr>
        </p:nvSpPr>
        <p:spPr>
          <a:xfrm>
            <a:off x="701647" y="2456435"/>
            <a:ext cx="8052061" cy="2427800"/>
          </a:xfrm>
        </p:spPr>
        <p:txBody>
          <a:bodyPr>
            <a:normAutofit/>
          </a:bodyPr>
          <a:lstStyle>
            <a:lvl1pPr>
              <a:defRPr sz="7200">
                <a:solidFill>
                  <a:schemeClr val="bg1"/>
                </a:solidFill>
                <a:latin typeface="Futura PT Bold" panose="020B09020202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AEDC6D98-2DA6-EA4A-8524-20083A7509C9}"/>
              </a:ext>
            </a:extLst>
          </p:cNvPr>
          <p:cNvSpPr>
            <a:spLocks noGrp="1"/>
          </p:cNvSpPr>
          <p:nvPr>
            <p:ph type="body" sz="quarter" idx="10" hasCustomPrompt="1"/>
          </p:nvPr>
        </p:nvSpPr>
        <p:spPr>
          <a:xfrm>
            <a:off x="701677" y="5295070"/>
            <a:ext cx="3725863" cy="347663"/>
          </a:xfrm>
        </p:spPr>
        <p:txBody>
          <a:bodyPr>
            <a:normAutofit/>
          </a:bodyPr>
          <a:lstStyle>
            <a:lvl1pPr>
              <a:defRPr sz="2400">
                <a:ln>
                  <a:noFill/>
                </a:ln>
                <a:solidFill>
                  <a:schemeClr val="bg1"/>
                </a:solidFill>
                <a:latin typeface="Futura PT Medium" panose="020B0602020204020303" pitchFamily="34" charset="0"/>
              </a:defRPr>
            </a:lvl1pPr>
          </a:lstStyle>
          <a:p>
            <a:pPr lvl="0"/>
            <a:r>
              <a:rPr lang="en-US"/>
              <a:t>Subtitle</a:t>
            </a:r>
          </a:p>
        </p:txBody>
      </p:sp>
      <p:sp>
        <p:nvSpPr>
          <p:cNvPr id="10" name="Text Placeholder 2">
            <a:extLst>
              <a:ext uri="{FF2B5EF4-FFF2-40B4-BE49-F238E27FC236}">
                <a16:creationId xmlns:a16="http://schemas.microsoft.com/office/drawing/2014/main" id="{A74EC739-DB15-2D4B-BBAC-E13421A3EBF9}"/>
              </a:ext>
            </a:extLst>
          </p:cNvPr>
          <p:cNvSpPr>
            <a:spLocks noGrp="1"/>
          </p:cNvSpPr>
          <p:nvPr>
            <p:ph type="body" sz="quarter" idx="11" hasCustomPrompt="1"/>
          </p:nvPr>
        </p:nvSpPr>
        <p:spPr>
          <a:xfrm>
            <a:off x="701677" y="5740238"/>
            <a:ext cx="3725863" cy="347663"/>
          </a:xfrm>
        </p:spPr>
        <p:txBody>
          <a:bodyPr>
            <a:normAutofit/>
          </a:bodyPr>
          <a:lstStyle>
            <a:lvl1pPr>
              <a:defRPr sz="2400">
                <a:ln>
                  <a:noFill/>
                </a:ln>
                <a:solidFill>
                  <a:schemeClr val="bg1"/>
                </a:solidFill>
                <a:latin typeface="Futura PT Medium" panose="020B0602020204020303" pitchFamily="34" charset="0"/>
              </a:defRPr>
            </a:lvl1pPr>
          </a:lstStyle>
          <a:p>
            <a:pPr lvl="0"/>
            <a:r>
              <a:rPr lang="en-US"/>
              <a:t>Date</a:t>
            </a:r>
          </a:p>
          <a:p>
            <a:pPr lvl="0"/>
            <a:endParaRPr lang="en-US"/>
          </a:p>
        </p:txBody>
      </p:sp>
    </p:spTree>
    <p:extLst>
      <p:ext uri="{BB962C8B-B14F-4D97-AF65-F5344CB8AC3E}">
        <p14:creationId xmlns:p14="http://schemas.microsoft.com/office/powerpoint/2010/main" val="4266876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Right Image with Title">
    <p:spTree>
      <p:nvGrpSpPr>
        <p:cNvPr id="1" name=""/>
        <p:cNvGrpSpPr/>
        <p:nvPr/>
      </p:nvGrpSpPr>
      <p:grpSpPr>
        <a:xfrm>
          <a:off x="0" y="0"/>
          <a:ext cx="0" cy="0"/>
          <a:chOff x="0" y="0"/>
          <a:chExt cx="0" cy="0"/>
        </a:xfrm>
      </p:grpSpPr>
      <p:sp>
        <p:nvSpPr>
          <p:cNvPr id="2" name="Title 1"/>
          <p:cNvSpPr>
            <a:spLocks noGrp="1"/>
          </p:cNvSpPr>
          <p:nvPr>
            <p:ph type="title"/>
          </p:nvPr>
        </p:nvSpPr>
        <p:spPr>
          <a:xfrm>
            <a:off x="304802" y="302684"/>
            <a:ext cx="5490693" cy="984617"/>
          </a:xfrm>
        </p:spPr>
        <p:txBody>
          <a:bodyPr vert="horz" lIns="0" tIns="0" rIns="0" bIns="0" rtlCol="0" anchor="t">
            <a:noAutofit/>
          </a:bodyPr>
          <a:lstStyle>
            <a:lvl1pPr>
              <a:defRPr lang="en-US" dirty="0"/>
            </a:lvl1pPr>
          </a:lstStyle>
          <a:p>
            <a:pPr lvl="0"/>
            <a:r>
              <a:rPr lang="en-US"/>
              <a:t>Click to edit Master title style</a:t>
            </a:r>
          </a:p>
        </p:txBody>
      </p:sp>
      <p:sp>
        <p:nvSpPr>
          <p:cNvPr id="7" name="Picture Placeholder 2"/>
          <p:cNvSpPr>
            <a:spLocks noGrp="1"/>
          </p:cNvSpPr>
          <p:nvPr>
            <p:ph type="pic" sz="quarter" idx="14" hasCustomPrompt="1"/>
          </p:nvPr>
        </p:nvSpPr>
        <p:spPr>
          <a:xfrm>
            <a:off x="6096000" y="-1"/>
            <a:ext cx="6096000" cy="6117167"/>
          </a:xfrm>
        </p:spPr>
        <p:txBody>
          <a:bodyPr vert="horz" lIns="0" tIns="0" rIns="0" bIns="0" rtlCol="0">
            <a:normAutofit/>
          </a:bodyPr>
          <a:lstStyle>
            <a:lvl1pPr marL="383108" indent="-383108">
              <a:buClr>
                <a:schemeClr val="bg1"/>
              </a:buClr>
              <a:buFont typeface="Century Gothic" panose="020B0502020202020204" pitchFamily="34" charset="0"/>
              <a:buChar char=" "/>
              <a:defRPr lang="en-US" baseline="0" dirty="0"/>
            </a:lvl1pPr>
          </a:lstStyle>
          <a:p>
            <a:pPr marL="0" lvl="0" indent="0" algn="ctr">
              <a:buNone/>
            </a:pPr>
            <a:r>
              <a:rPr lang="en-US"/>
              <a:t> </a:t>
            </a:r>
          </a:p>
        </p:txBody>
      </p:sp>
      <p:sp>
        <p:nvSpPr>
          <p:cNvPr id="3" name="Slide Number Placeholder 2"/>
          <p:cNvSpPr>
            <a:spLocks noGrp="1"/>
          </p:cNvSpPr>
          <p:nvPr>
            <p:ph type="sldNum" sz="quarter" idx="15"/>
          </p:nvPr>
        </p:nvSpPr>
        <p:spPr/>
        <p:txBody>
          <a:bodyPr/>
          <a:lstStyle/>
          <a:p>
            <a:fld id="{5A70D442-B9FB-491C-A565-5BE8A85F6285}" type="slidenum">
              <a:rPr lang="en-US" smtClean="0"/>
              <a:pPr/>
              <a:t>‹#›</a:t>
            </a:fld>
            <a:endParaRPr lang="en-US"/>
          </a:p>
        </p:txBody>
      </p:sp>
      <p:pic>
        <p:nvPicPr>
          <p:cNvPr id="5" name="Picture 4">
            <a:extLst>
              <a:ext uri="{FF2B5EF4-FFF2-40B4-BE49-F238E27FC236}">
                <a16:creationId xmlns:a16="http://schemas.microsoft.com/office/drawing/2014/main" id="{D9334249-5A4B-0546-B37E-8B0AF0A47570}"/>
              </a:ext>
            </a:extLst>
          </p:cNvPr>
          <p:cNvPicPr>
            <a:picLocks noChangeAspect="1"/>
          </p:cNvPicPr>
          <p:nvPr userDrawn="1"/>
        </p:nvPicPr>
        <p:blipFill rotWithShape="1">
          <a:blip r:embed="rId2"/>
          <a:srcRect l="4334" t="9546" r="3294" b="28937"/>
          <a:stretch/>
        </p:blipFill>
        <p:spPr>
          <a:xfrm>
            <a:off x="281106" y="6188365"/>
            <a:ext cx="1432337" cy="472059"/>
          </a:xfrm>
          <a:prstGeom prst="rect">
            <a:avLst/>
          </a:prstGeom>
        </p:spPr>
      </p:pic>
      <p:sp>
        <p:nvSpPr>
          <p:cNvPr id="6" name="Rectangle 5">
            <a:extLst>
              <a:ext uri="{FF2B5EF4-FFF2-40B4-BE49-F238E27FC236}">
                <a16:creationId xmlns:a16="http://schemas.microsoft.com/office/drawing/2014/main" id="{E9C20657-34A2-4F43-AA67-C8AC1346F67D}"/>
              </a:ext>
            </a:extLst>
          </p:cNvPr>
          <p:cNvSpPr/>
          <p:nvPr userDrawn="1"/>
        </p:nvSpPr>
        <p:spPr>
          <a:xfrm flipV="1">
            <a:off x="11468101" y="6479876"/>
            <a:ext cx="442795" cy="18288"/>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Slide Number Placeholder 6">
            <a:extLst>
              <a:ext uri="{FF2B5EF4-FFF2-40B4-BE49-F238E27FC236}">
                <a16:creationId xmlns:a16="http://schemas.microsoft.com/office/drawing/2014/main" id="{6BD810FA-186B-6F47-B26B-38202C803911}"/>
              </a:ext>
            </a:extLst>
          </p:cNvPr>
          <p:cNvSpPr txBox="1">
            <a:spLocks/>
          </p:cNvSpPr>
          <p:nvPr userDrawn="1"/>
        </p:nvSpPr>
        <p:spPr>
          <a:xfrm>
            <a:off x="11468101" y="6562725"/>
            <a:ext cx="442795" cy="295275"/>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400" smtClean="0"/>
              <a:pPr/>
              <a:t>‹#›</a:t>
            </a:fld>
            <a:endParaRPr lang="en-US" sz="1400"/>
          </a:p>
        </p:txBody>
      </p:sp>
    </p:spTree>
    <p:extLst>
      <p:ext uri="{BB962C8B-B14F-4D97-AF65-F5344CB8AC3E}">
        <p14:creationId xmlns:p14="http://schemas.microsoft.com/office/powerpoint/2010/main" val="3058632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pter Slide -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D265605-E9B3-4932-B0FC-C8CFA6EE86E2}"/>
              </a:ext>
            </a:extLst>
          </p:cNvPr>
          <p:cNvSpPr/>
          <p:nvPr userDrawn="1"/>
        </p:nvSpPr>
        <p:spPr>
          <a:xfrm>
            <a:off x="0" y="0"/>
            <a:ext cx="12192000" cy="6858000"/>
          </a:xfrm>
          <a:prstGeom prst="rect">
            <a:avLst/>
          </a:prstGeom>
          <a:solidFill>
            <a:srgbClr val="2CA7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Freeform: Shape 18">
            <a:extLst>
              <a:ext uri="{FF2B5EF4-FFF2-40B4-BE49-F238E27FC236}">
                <a16:creationId xmlns:a16="http://schemas.microsoft.com/office/drawing/2014/main" id="{C371E384-81EA-46CC-A6C2-1607448943B0}"/>
              </a:ext>
            </a:extLst>
          </p:cNvPr>
          <p:cNvSpPr/>
          <p:nvPr userDrawn="1"/>
        </p:nvSpPr>
        <p:spPr>
          <a:xfrm>
            <a:off x="0" y="377689"/>
            <a:ext cx="11817627" cy="6480313"/>
          </a:xfrm>
          <a:custGeom>
            <a:avLst/>
            <a:gdLst>
              <a:gd name="connsiteX0" fmla="*/ 0 w 11303000"/>
              <a:gd name="connsiteY0" fmla="*/ 0 h 6108700"/>
              <a:gd name="connsiteX1" fmla="*/ 9613866 w 11303000"/>
              <a:gd name="connsiteY1" fmla="*/ 0 h 6108700"/>
              <a:gd name="connsiteX2" fmla="*/ 11303000 w 11303000"/>
              <a:gd name="connsiteY2" fmla="*/ 1689134 h 6108700"/>
              <a:gd name="connsiteX3" fmla="*/ 11303000 w 11303000"/>
              <a:gd name="connsiteY3" fmla="*/ 6108700 h 6108700"/>
              <a:gd name="connsiteX4" fmla="*/ 0 w 11303000"/>
              <a:gd name="connsiteY4" fmla="*/ 6108700 h 610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3000" h="6108700">
                <a:moveTo>
                  <a:pt x="0" y="0"/>
                </a:moveTo>
                <a:lnTo>
                  <a:pt x="9613866" y="0"/>
                </a:lnTo>
                <a:cubicBezTo>
                  <a:pt x="10546749" y="0"/>
                  <a:pt x="11303000" y="756251"/>
                  <a:pt x="11303000" y="1689134"/>
                </a:cubicBezTo>
                <a:lnTo>
                  <a:pt x="11303000" y="6108700"/>
                </a:lnTo>
                <a:lnTo>
                  <a:pt x="0" y="6108700"/>
                </a:lnTo>
                <a:close/>
              </a:path>
            </a:pathLst>
          </a:custGeom>
          <a:solidFill>
            <a:srgbClr val="0741C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a:p>
        </p:txBody>
      </p:sp>
      <p:pic>
        <p:nvPicPr>
          <p:cNvPr id="12" name="Picture 11" descr="A picture containing text, device, gauge, meter&#10;&#10;Description automatically generated">
            <a:extLst>
              <a:ext uri="{FF2B5EF4-FFF2-40B4-BE49-F238E27FC236}">
                <a16:creationId xmlns:a16="http://schemas.microsoft.com/office/drawing/2014/main" id="{0134AC48-3747-624F-A576-1352FEDAA9EC}"/>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10346635" y="6191582"/>
            <a:ext cx="1180031" cy="423709"/>
          </a:xfrm>
          <a:prstGeom prst="rect">
            <a:avLst/>
          </a:prstGeom>
        </p:spPr>
      </p:pic>
      <p:sp>
        <p:nvSpPr>
          <p:cNvPr id="24" name="Title 1">
            <a:extLst>
              <a:ext uri="{FF2B5EF4-FFF2-40B4-BE49-F238E27FC236}">
                <a16:creationId xmlns:a16="http://schemas.microsoft.com/office/drawing/2014/main" id="{DE1253FD-3A83-0744-9A1C-5D5360047C10}"/>
              </a:ext>
            </a:extLst>
          </p:cNvPr>
          <p:cNvSpPr>
            <a:spLocks noGrp="1"/>
          </p:cNvSpPr>
          <p:nvPr>
            <p:ph type="title"/>
          </p:nvPr>
        </p:nvSpPr>
        <p:spPr>
          <a:xfrm>
            <a:off x="701647" y="2456435"/>
            <a:ext cx="8052061" cy="2427800"/>
          </a:xfrm>
        </p:spPr>
        <p:txBody>
          <a:bodyPr>
            <a:normAutofit/>
          </a:bodyPr>
          <a:lstStyle>
            <a:lvl1pPr>
              <a:defRPr sz="7200">
                <a:solidFill>
                  <a:schemeClr val="bg1"/>
                </a:solidFill>
              </a:defRPr>
            </a:lvl1pPr>
          </a:lstStyle>
          <a:p>
            <a:r>
              <a:rPr lang="en-US"/>
              <a:t>Click to edit Master title style</a:t>
            </a:r>
          </a:p>
        </p:txBody>
      </p:sp>
    </p:spTree>
    <p:extLst>
      <p:ext uri="{BB962C8B-B14F-4D97-AF65-F5344CB8AC3E}">
        <p14:creationId xmlns:p14="http://schemas.microsoft.com/office/powerpoint/2010/main" val="1148913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2 Column">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A70D442-B9FB-491C-A565-5BE8A85F6285}" type="slidenum">
              <a:rPr lang="en-US" smtClean="0"/>
              <a:t>‹#›</a:t>
            </a:fld>
            <a:endParaRPr lang="en-US"/>
          </a:p>
        </p:txBody>
      </p:sp>
      <p:sp>
        <p:nvSpPr>
          <p:cNvPr id="4" name="Text Placeholder 3"/>
          <p:cNvSpPr>
            <a:spLocks noGrp="1"/>
          </p:cNvSpPr>
          <p:nvPr>
            <p:ph type="body" sz="quarter" idx="13" hasCustomPrompt="1"/>
          </p:nvPr>
        </p:nvSpPr>
        <p:spPr>
          <a:xfrm>
            <a:off x="304800" y="1600201"/>
            <a:ext cx="5613400" cy="647700"/>
          </a:xfrm>
          <a:prstGeom prst="round2SameRect">
            <a:avLst>
              <a:gd name="adj1" fmla="val 23195"/>
              <a:gd name="adj2" fmla="val 0"/>
            </a:avLst>
          </a:prstGeom>
          <a:solidFill>
            <a:schemeClr val="accent1"/>
          </a:solidFill>
        </p:spPr>
        <p:txBody>
          <a:bodyPr bIns="91440" anchor="ctr"/>
          <a:lstStyle>
            <a:lvl1pPr marL="0" indent="0" algn="ctr">
              <a:buNone/>
              <a:defRPr>
                <a:solidFill>
                  <a:schemeClr val="bg1"/>
                </a:solidFill>
                <a:latin typeface="Futura PT Bold" panose="020B0902020204020203" pitchFamily="34" charset="0"/>
              </a:defRPr>
            </a:lvl1pPr>
          </a:lstStyle>
          <a:p>
            <a:pPr lvl="0"/>
            <a:r>
              <a:rPr lang="en-US"/>
              <a:t>Column Title</a:t>
            </a:r>
          </a:p>
        </p:txBody>
      </p:sp>
      <p:sp>
        <p:nvSpPr>
          <p:cNvPr id="10" name="Text Placeholder 3"/>
          <p:cNvSpPr>
            <a:spLocks noGrp="1"/>
          </p:cNvSpPr>
          <p:nvPr>
            <p:ph type="body" sz="quarter" idx="17" hasCustomPrompt="1"/>
          </p:nvPr>
        </p:nvSpPr>
        <p:spPr>
          <a:xfrm>
            <a:off x="6273800" y="1600201"/>
            <a:ext cx="5613400" cy="647700"/>
          </a:xfrm>
          <a:prstGeom prst="round2SameRect">
            <a:avLst>
              <a:gd name="adj1" fmla="val 25372"/>
              <a:gd name="adj2" fmla="val 0"/>
            </a:avLst>
          </a:prstGeom>
          <a:solidFill>
            <a:schemeClr val="accent2"/>
          </a:solidFill>
        </p:spPr>
        <p:txBody>
          <a:bodyPr bIns="91440" anchor="ctr"/>
          <a:lstStyle>
            <a:lvl1pPr marL="0" indent="0" algn="ctr">
              <a:buNone/>
              <a:defRPr>
                <a:solidFill>
                  <a:schemeClr val="bg1"/>
                </a:solidFill>
                <a:latin typeface="Futura PT Bold" panose="020B0902020204020203" pitchFamily="34" charset="0"/>
              </a:defRPr>
            </a:lvl1pPr>
          </a:lstStyle>
          <a:p>
            <a:pPr lvl="0"/>
            <a:r>
              <a:rPr lang="en-US"/>
              <a:t>Column Title</a:t>
            </a:r>
          </a:p>
        </p:txBody>
      </p:sp>
      <p:sp>
        <p:nvSpPr>
          <p:cNvPr id="6" name="Content Placeholder 5"/>
          <p:cNvSpPr>
            <a:spLocks noGrp="1"/>
          </p:cNvSpPr>
          <p:nvPr>
            <p:ph sz="quarter" idx="18"/>
          </p:nvPr>
        </p:nvSpPr>
        <p:spPr>
          <a:xfrm>
            <a:off x="304800" y="2247901"/>
            <a:ext cx="5608320" cy="3553883"/>
          </a:xfrm>
          <a:prstGeom prst="round2SameRect">
            <a:avLst>
              <a:gd name="adj1" fmla="val 0"/>
              <a:gd name="adj2" fmla="val 4363"/>
            </a:avLst>
          </a:prstGeom>
          <a:solidFill>
            <a:schemeClr val="tx2">
              <a:alpha val="10196"/>
            </a:schemeClr>
          </a:solidFill>
        </p:spPr>
        <p:txBody>
          <a:bodyPr lIns="91440" tIns="91440" rIns="91440" bIns="91440">
            <a:normAutofit/>
          </a:bodyPr>
          <a:lstStyle>
            <a:lvl1pPr marL="302676" indent="-302676">
              <a:defRPr sz="2133"/>
            </a:lvl1pPr>
            <a:lvl2pPr marL="759865" indent="-294210">
              <a:defRPr sz="1867"/>
            </a:lvl2pPr>
            <a:lvl3pPr marL="1140855" indent="-224361">
              <a:defRPr sz="1600"/>
            </a:lvl3pPr>
            <a:lvl4pPr>
              <a:defRPr sz="1467"/>
            </a:lvl4pPr>
            <a:lvl5pPr>
              <a:defRPr sz="1400"/>
            </a:lvl5pPr>
          </a:lstStyle>
          <a:p>
            <a:pPr lvl="0"/>
            <a:r>
              <a:rPr lang="en-US"/>
              <a:t>Click to edit Master text styles</a:t>
            </a:r>
          </a:p>
          <a:p>
            <a:pPr lvl="1"/>
            <a:r>
              <a:rPr lang="en-US"/>
              <a:t>Second level</a:t>
            </a:r>
          </a:p>
          <a:p>
            <a:pPr lvl="2"/>
            <a:r>
              <a:rPr lang="en-US"/>
              <a:t>Third level</a:t>
            </a:r>
          </a:p>
        </p:txBody>
      </p:sp>
      <p:sp>
        <p:nvSpPr>
          <p:cNvPr id="13" name="Content Placeholder 5"/>
          <p:cNvSpPr>
            <a:spLocks noGrp="1"/>
          </p:cNvSpPr>
          <p:nvPr>
            <p:ph sz="quarter" idx="19"/>
          </p:nvPr>
        </p:nvSpPr>
        <p:spPr>
          <a:xfrm>
            <a:off x="6278880" y="2247901"/>
            <a:ext cx="5608320" cy="3553883"/>
          </a:xfrm>
          <a:prstGeom prst="round2SameRect">
            <a:avLst>
              <a:gd name="adj1" fmla="val 0"/>
              <a:gd name="adj2" fmla="val 4759"/>
            </a:avLst>
          </a:prstGeom>
          <a:solidFill>
            <a:schemeClr val="tx2">
              <a:alpha val="10196"/>
            </a:schemeClr>
          </a:solidFill>
        </p:spPr>
        <p:txBody>
          <a:bodyPr lIns="91440" tIns="91440" rIns="91440" bIns="91440">
            <a:normAutofit/>
          </a:bodyPr>
          <a:lstStyle>
            <a:lvl1pPr marL="302676" indent="-302676">
              <a:buClr>
                <a:schemeClr val="accent2"/>
              </a:buClr>
              <a:defRPr sz="2133"/>
            </a:lvl1pPr>
            <a:lvl2pPr marL="759865" indent="-294210">
              <a:buClr>
                <a:schemeClr val="accent2"/>
              </a:buClr>
              <a:defRPr sz="1867"/>
            </a:lvl2pPr>
            <a:lvl3pPr marL="1140855" indent="-224361">
              <a:buClr>
                <a:schemeClr val="accent2"/>
              </a:buClr>
              <a:defRPr sz="1600"/>
            </a:lvl3pPr>
            <a:lvl4pPr>
              <a:defRPr sz="1467"/>
            </a:lvl4pPr>
            <a:lvl5pPr>
              <a:defRPr sz="1400"/>
            </a:lvl5pPr>
          </a:lstStyle>
          <a:p>
            <a:pPr lvl="0"/>
            <a:r>
              <a:rPr lang="en-US"/>
              <a:t>Click to edit Master text styles</a:t>
            </a:r>
          </a:p>
          <a:p>
            <a:pPr lvl="1"/>
            <a:r>
              <a:rPr lang="en-US"/>
              <a:t>Second level</a:t>
            </a:r>
          </a:p>
          <a:p>
            <a:pPr lvl="2"/>
            <a:r>
              <a:rPr lang="en-US"/>
              <a:t>Third level</a:t>
            </a:r>
          </a:p>
        </p:txBody>
      </p:sp>
      <p:sp>
        <p:nvSpPr>
          <p:cNvPr id="3" name="Title 2"/>
          <p:cNvSpPr>
            <a:spLocks noGrp="1"/>
          </p:cNvSpPr>
          <p:nvPr>
            <p:ph type="title"/>
          </p:nvPr>
        </p:nvSpPr>
        <p:spPr/>
        <p:txBody>
          <a:bodyPr/>
          <a:lstStyle/>
          <a:p>
            <a:r>
              <a:rPr lang="en-US"/>
              <a:t>Click to edit Master title style</a:t>
            </a:r>
          </a:p>
        </p:txBody>
      </p:sp>
      <p:pic>
        <p:nvPicPr>
          <p:cNvPr id="8" name="Picture 7">
            <a:extLst>
              <a:ext uri="{FF2B5EF4-FFF2-40B4-BE49-F238E27FC236}">
                <a16:creationId xmlns:a16="http://schemas.microsoft.com/office/drawing/2014/main" id="{9FB329DF-5AF9-9D40-8562-2DB79EDAC98D}"/>
              </a:ext>
            </a:extLst>
          </p:cNvPr>
          <p:cNvPicPr>
            <a:picLocks noChangeAspect="1"/>
          </p:cNvPicPr>
          <p:nvPr userDrawn="1"/>
        </p:nvPicPr>
        <p:blipFill rotWithShape="1">
          <a:blip r:embed="rId2"/>
          <a:srcRect l="4334" t="9546" r="3294" b="28937"/>
          <a:stretch/>
        </p:blipFill>
        <p:spPr>
          <a:xfrm>
            <a:off x="281106" y="6188365"/>
            <a:ext cx="1432337" cy="472059"/>
          </a:xfrm>
          <a:prstGeom prst="rect">
            <a:avLst/>
          </a:prstGeom>
        </p:spPr>
      </p:pic>
      <p:sp>
        <p:nvSpPr>
          <p:cNvPr id="9" name="Rectangle 8">
            <a:extLst>
              <a:ext uri="{FF2B5EF4-FFF2-40B4-BE49-F238E27FC236}">
                <a16:creationId xmlns:a16="http://schemas.microsoft.com/office/drawing/2014/main" id="{442C2A0F-6D06-6D4E-86A3-73958B2A53B6}"/>
              </a:ext>
            </a:extLst>
          </p:cNvPr>
          <p:cNvSpPr/>
          <p:nvPr userDrawn="1"/>
        </p:nvSpPr>
        <p:spPr>
          <a:xfrm flipV="1">
            <a:off x="11468101" y="6479876"/>
            <a:ext cx="442795" cy="18288"/>
          </a:xfrm>
          <a:prstGeom prst="rect">
            <a:avLst/>
          </a:prstGeom>
          <a:solidFill>
            <a:srgbClr val="00183C"/>
          </a:solidFill>
          <a:ln>
            <a:solidFill>
              <a:srgbClr val="0018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Slide Number Placeholder 6">
            <a:extLst>
              <a:ext uri="{FF2B5EF4-FFF2-40B4-BE49-F238E27FC236}">
                <a16:creationId xmlns:a16="http://schemas.microsoft.com/office/drawing/2014/main" id="{AC2433F8-68F4-384F-A29F-05059D630E06}"/>
              </a:ext>
            </a:extLst>
          </p:cNvPr>
          <p:cNvSpPr txBox="1">
            <a:spLocks/>
          </p:cNvSpPr>
          <p:nvPr userDrawn="1"/>
        </p:nvSpPr>
        <p:spPr>
          <a:xfrm>
            <a:off x="11468101" y="6562725"/>
            <a:ext cx="442795" cy="295275"/>
          </a:xfrm>
          <a:prstGeom prst="rect">
            <a:avLst/>
          </a:prstGeom>
        </p:spPr>
        <p:txBody>
          <a:bodyPr wrap="none" lIns="0" tIns="0" rIns="0" bIns="0"/>
          <a:lstStyle>
            <a:defPPr>
              <a:defRPr lang="en-US"/>
            </a:defPPr>
            <a:lvl1pPr marL="0" algn="ctr"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4F7E95-2AEA-4C90-8528-C659D04F1447}" type="slidenum">
              <a:rPr lang="en-US" sz="1400" smtClean="0"/>
              <a:pPr/>
              <a:t>‹#›</a:t>
            </a:fld>
            <a:endParaRPr lang="en-US" sz="1400"/>
          </a:p>
        </p:txBody>
      </p:sp>
    </p:spTree>
    <p:extLst>
      <p:ext uri="{BB962C8B-B14F-4D97-AF65-F5344CB8AC3E}">
        <p14:creationId xmlns:p14="http://schemas.microsoft.com/office/powerpoint/2010/main" val="470288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61427-3FEB-B646-AA5F-55ABE602A8CD}"/>
              </a:ext>
            </a:extLst>
          </p:cNvPr>
          <p:cNvSpPr>
            <a:spLocks noGrp="1"/>
          </p:cNvSpPr>
          <p:nvPr>
            <p:ph type="title"/>
          </p:nvPr>
        </p:nvSpPr>
        <p:spPr/>
        <p:txBody>
          <a:bodyPr/>
          <a:lstStyle/>
          <a:p>
            <a:r>
              <a:rPr lang="en-US" dirty="0">
                <a:latin typeface="Futura PT Bold"/>
                <a:cs typeface="FUTURA MEDIUM"/>
              </a:rPr>
              <a:t>Diagnostics</a:t>
            </a:r>
            <a:endParaRPr lang="en-US" b="0" dirty="0">
              <a:latin typeface="Futura PT Bold"/>
              <a:cs typeface="FUTURA MEDIUM"/>
            </a:endParaRPr>
          </a:p>
          <a:p>
            <a:endParaRPr lang="en-US" dirty="0"/>
          </a:p>
        </p:txBody>
      </p:sp>
    </p:spTree>
    <p:extLst>
      <p:ext uri="{BB962C8B-B14F-4D97-AF65-F5344CB8AC3E}">
        <p14:creationId xmlns:p14="http://schemas.microsoft.com/office/powerpoint/2010/main" val="3920147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E0F4D-47BB-584F-8148-CEEF4AE6DDFE}"/>
              </a:ext>
            </a:extLst>
          </p:cNvPr>
          <p:cNvSpPr>
            <a:spLocks noGrp="1"/>
          </p:cNvSpPr>
          <p:nvPr>
            <p:ph type="title"/>
          </p:nvPr>
        </p:nvSpPr>
        <p:spPr/>
        <p:txBody>
          <a:bodyPr anchor="t">
            <a:normAutofit/>
          </a:bodyPr>
          <a:lstStyle/>
          <a:p>
            <a:r>
              <a:rPr lang="en-US" dirty="0">
                <a:cs typeface="FUTURA MEDIUM"/>
              </a:rPr>
              <a:t>03 – </a:t>
            </a:r>
            <a:r>
              <a:rPr lang="en-US" b="0" dirty="0">
                <a:cs typeface="FUTURA MEDIUM"/>
              </a:rPr>
              <a:t>UDS</a:t>
            </a:r>
            <a:endParaRPr lang="en-US" dirty="0"/>
          </a:p>
        </p:txBody>
      </p:sp>
      <p:pic>
        <p:nvPicPr>
          <p:cNvPr id="3" name="Graphic 2">
            <a:extLst>
              <a:ext uri="{FF2B5EF4-FFF2-40B4-BE49-F238E27FC236}">
                <a16:creationId xmlns:a16="http://schemas.microsoft.com/office/drawing/2014/main" id="{05355144-DEB7-9F40-811B-307E8F83B9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15958" y="2921729"/>
            <a:ext cx="450907" cy="507271"/>
          </a:xfrm>
          <a:prstGeom prst="rect">
            <a:avLst/>
          </a:prstGeom>
        </p:spPr>
      </p:pic>
    </p:spTree>
    <p:extLst>
      <p:ext uri="{BB962C8B-B14F-4D97-AF65-F5344CB8AC3E}">
        <p14:creationId xmlns:p14="http://schemas.microsoft.com/office/powerpoint/2010/main" val="12342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ED3DFDF2-EEBE-A206-1D61-60C70C6284DF}"/>
              </a:ext>
            </a:extLst>
          </p:cNvPr>
          <p:cNvSpPr>
            <a:spLocks noGrp="1"/>
          </p:cNvSpPr>
          <p:nvPr>
            <p:ph type="body" sz="quarter" idx="13"/>
          </p:nvPr>
        </p:nvSpPr>
        <p:spPr>
          <a:xfrm>
            <a:off x="304800" y="1600201"/>
            <a:ext cx="5613400" cy="647700"/>
          </a:xfrm>
        </p:spPr>
        <p:txBody>
          <a:bodyPr/>
          <a:lstStyle/>
          <a:p>
            <a:r>
              <a:rPr lang="en-US" dirty="0">
                <a:latin typeface="Arial"/>
                <a:cs typeface="Arial"/>
              </a:rPr>
              <a:t>UDS</a:t>
            </a:r>
          </a:p>
        </p:txBody>
      </p:sp>
      <p:sp>
        <p:nvSpPr>
          <p:cNvPr id="13" name="Text Placeholder 2">
            <a:extLst>
              <a:ext uri="{FF2B5EF4-FFF2-40B4-BE49-F238E27FC236}">
                <a16:creationId xmlns:a16="http://schemas.microsoft.com/office/drawing/2014/main" id="{01EE6B22-851A-EDDC-BFFB-2DFEC3B9D619}"/>
              </a:ext>
            </a:extLst>
          </p:cNvPr>
          <p:cNvSpPr>
            <a:spLocks noGrp="1"/>
          </p:cNvSpPr>
          <p:nvPr>
            <p:ph type="body" sz="quarter" idx="17"/>
          </p:nvPr>
        </p:nvSpPr>
        <p:spPr>
          <a:xfrm>
            <a:off x="6273800" y="1600201"/>
            <a:ext cx="5613400" cy="647700"/>
          </a:xfrm>
        </p:spPr>
        <p:txBody>
          <a:bodyPr/>
          <a:lstStyle/>
          <a:p>
            <a:r>
              <a:rPr lang="en-US" dirty="0">
                <a:latin typeface="Futura PT Bold"/>
                <a:cs typeface="Arial"/>
              </a:rPr>
              <a:t>Overview</a:t>
            </a:r>
            <a:endParaRPr lang="en-US" dirty="0"/>
          </a:p>
        </p:txBody>
      </p:sp>
      <p:sp>
        <p:nvSpPr>
          <p:cNvPr id="3" name="Content Placeholder 2">
            <a:extLst>
              <a:ext uri="{FF2B5EF4-FFF2-40B4-BE49-F238E27FC236}">
                <a16:creationId xmlns:a16="http://schemas.microsoft.com/office/drawing/2014/main" id="{C22BCF9D-0B7B-9AB3-1EFC-ABE372BE04F9}"/>
              </a:ext>
            </a:extLst>
          </p:cNvPr>
          <p:cNvSpPr>
            <a:spLocks noGrp="1"/>
          </p:cNvSpPr>
          <p:nvPr>
            <p:ph sz="quarter" idx="19"/>
          </p:nvPr>
        </p:nvSpPr>
        <p:spPr>
          <a:xfrm>
            <a:off x="6278880" y="2247901"/>
            <a:ext cx="5608320" cy="3960394"/>
          </a:xfrm>
        </p:spPr>
        <p:txBody>
          <a:bodyPr vert="horz" lIns="0" tIns="0" rIns="0" bIns="0" rtlCol="0" anchor="t">
            <a:normAutofit fontScale="92500" lnSpcReduction="10000"/>
          </a:bodyPr>
          <a:lstStyle/>
          <a:p>
            <a:pPr marL="228594" indent="-228594"/>
            <a:r>
              <a:rPr lang="en-US" b="1" u="sng" dirty="0">
                <a:latin typeface="Arial"/>
                <a:cs typeface="Arial"/>
              </a:rPr>
              <a:t>Definition:</a:t>
            </a:r>
            <a:r>
              <a:rPr lang="en-US" dirty="0">
                <a:latin typeface="Arial"/>
                <a:cs typeface="Arial"/>
              </a:rPr>
              <a:t> Unified Diagnostic Services (UDS) is a diagnostic communication protocol used in ECUs</a:t>
            </a:r>
          </a:p>
          <a:p>
            <a:pPr marL="228594" indent="-228594"/>
            <a:r>
              <a:rPr lang="en-US" b="1" u="sng" dirty="0">
                <a:latin typeface="Arial"/>
                <a:cs typeface="Arial"/>
              </a:rPr>
              <a:t>Importance: </a:t>
            </a:r>
            <a:r>
              <a:rPr lang="en-US" dirty="0">
                <a:latin typeface="Arial"/>
                <a:cs typeface="Arial"/>
              </a:rPr>
              <a:t>UDS provides a standardized protocol which enables diagnostics, updates, and testing of vehicles</a:t>
            </a:r>
          </a:p>
          <a:p>
            <a:pPr marL="575719" lvl="1" indent="-228594">
              <a:buFont typeface="Courier New" panose="020B0604020202020204" pitchFamily="34" charset="0"/>
              <a:buChar char="o"/>
            </a:pPr>
            <a:r>
              <a:rPr lang="en-US" sz="2133" dirty="0">
                <a:latin typeface="Arial"/>
                <a:cs typeface="Arial"/>
              </a:rPr>
              <a:t>Standardization</a:t>
            </a:r>
          </a:p>
          <a:p>
            <a:pPr marL="575719" lvl="1" indent="-228594">
              <a:buFont typeface="Courier New" panose="020B0604020202020204" pitchFamily="34" charset="0"/>
              <a:buChar char="o"/>
            </a:pPr>
            <a:r>
              <a:rPr lang="en-US" sz="2133" dirty="0">
                <a:latin typeface="Arial"/>
                <a:cs typeface="Arial"/>
              </a:rPr>
              <a:t>Client-Server</a:t>
            </a:r>
          </a:p>
          <a:p>
            <a:pPr marL="575719" lvl="1" indent="-228594">
              <a:buFont typeface="Courier New" panose="020B0604020202020204" pitchFamily="34" charset="0"/>
              <a:buChar char="o"/>
            </a:pPr>
            <a:r>
              <a:rPr lang="en-US" sz="2133" dirty="0">
                <a:latin typeface="Arial"/>
                <a:cs typeface="Arial"/>
              </a:rPr>
              <a:t>Multiple Use Cases</a:t>
            </a:r>
          </a:p>
          <a:p>
            <a:pPr marL="956709" lvl="2" indent="-228594">
              <a:buFont typeface="Courier New" panose="020B0604020202020204" pitchFamily="34" charset="0"/>
              <a:buChar char="o"/>
            </a:pPr>
            <a:r>
              <a:rPr lang="en-US" sz="1866" dirty="0">
                <a:latin typeface="Arial"/>
                <a:cs typeface="Arial"/>
              </a:rPr>
              <a:t>DTC Analysis</a:t>
            </a:r>
          </a:p>
          <a:p>
            <a:pPr marL="956709" lvl="2" indent="-228594">
              <a:buFont typeface="Courier New" panose="020B0604020202020204" pitchFamily="34" charset="0"/>
              <a:buChar char="o"/>
            </a:pPr>
            <a:r>
              <a:rPr lang="en-US" sz="1866" dirty="0">
                <a:latin typeface="Arial"/>
                <a:cs typeface="Arial"/>
              </a:rPr>
              <a:t>Parameter Extraction</a:t>
            </a:r>
          </a:p>
          <a:p>
            <a:pPr marL="956709" lvl="2" indent="-228594">
              <a:buFont typeface="Courier New" panose="020B0604020202020204" pitchFamily="34" charset="0"/>
              <a:buChar char="o"/>
            </a:pPr>
            <a:r>
              <a:rPr lang="en-US" sz="1866" dirty="0">
                <a:latin typeface="Arial"/>
                <a:cs typeface="Arial"/>
              </a:rPr>
              <a:t>Testing</a:t>
            </a:r>
          </a:p>
          <a:p>
            <a:pPr marL="956709" lvl="2" indent="-228594">
              <a:buFont typeface="Courier New" panose="020B0604020202020204" pitchFamily="34" charset="0"/>
              <a:buChar char="o"/>
            </a:pPr>
            <a:r>
              <a:rPr lang="en-US" sz="1866" dirty="0">
                <a:latin typeface="Arial"/>
                <a:cs typeface="Arial"/>
              </a:rPr>
              <a:t>Modification</a:t>
            </a:r>
          </a:p>
          <a:p>
            <a:pPr marL="575719" lvl="1" indent="-228594">
              <a:buFont typeface="Courier New" panose="020B0604020202020204" pitchFamily="34" charset="0"/>
              <a:buChar char="o"/>
            </a:pPr>
            <a:endParaRPr lang="en-US" sz="2133" dirty="0">
              <a:latin typeface="Arial"/>
              <a:cs typeface="Arial"/>
            </a:endParaRPr>
          </a:p>
          <a:p>
            <a:pPr marL="575719" lvl="1" indent="-228594">
              <a:buFont typeface="Courier New" panose="020B0604020202020204" pitchFamily="34" charset="0"/>
              <a:buChar char="o"/>
            </a:pPr>
            <a:endParaRPr lang="en-US" sz="2400" dirty="0">
              <a:latin typeface="Arial"/>
              <a:cs typeface="Arial"/>
            </a:endParaRPr>
          </a:p>
        </p:txBody>
      </p:sp>
      <p:sp>
        <p:nvSpPr>
          <p:cNvPr id="2" name="Title 1">
            <a:extLst>
              <a:ext uri="{FF2B5EF4-FFF2-40B4-BE49-F238E27FC236}">
                <a16:creationId xmlns:a16="http://schemas.microsoft.com/office/drawing/2014/main" id="{45A1F15E-A89D-FB2A-8678-48E813D9747E}"/>
              </a:ext>
            </a:extLst>
          </p:cNvPr>
          <p:cNvSpPr>
            <a:spLocks noGrp="1"/>
          </p:cNvSpPr>
          <p:nvPr>
            <p:ph type="title"/>
          </p:nvPr>
        </p:nvSpPr>
        <p:spPr>
          <a:xfrm>
            <a:off x="609600" y="274639"/>
            <a:ext cx="10972800" cy="1143000"/>
          </a:xfrm>
        </p:spPr>
        <p:txBody>
          <a:bodyPr anchor="ctr">
            <a:normAutofit/>
          </a:bodyPr>
          <a:lstStyle/>
          <a:p>
            <a:r>
              <a:rPr lang="en-US" dirty="0">
                <a:latin typeface="Arial"/>
                <a:cs typeface="Arial"/>
              </a:rPr>
              <a:t>UDS</a:t>
            </a:r>
          </a:p>
        </p:txBody>
      </p:sp>
      <p:sp>
        <p:nvSpPr>
          <p:cNvPr id="5" name="Content Placeholder 4">
            <a:extLst>
              <a:ext uri="{FF2B5EF4-FFF2-40B4-BE49-F238E27FC236}">
                <a16:creationId xmlns:a16="http://schemas.microsoft.com/office/drawing/2014/main" id="{76A782CC-E0DF-D0C2-9F24-3A97C643B07E}"/>
              </a:ext>
            </a:extLst>
          </p:cNvPr>
          <p:cNvSpPr>
            <a:spLocks noGrp="1"/>
          </p:cNvSpPr>
          <p:nvPr>
            <p:ph sz="quarter" idx="18"/>
          </p:nvPr>
        </p:nvSpPr>
        <p:spPr/>
        <p:txBody>
          <a:bodyPr/>
          <a:lstStyle/>
          <a:p>
            <a:pPr algn="l">
              <a:buFont typeface="Arial" panose="020B0604020202020204" pitchFamily="34" charset="0"/>
              <a:buChar char="•"/>
            </a:pPr>
            <a:endParaRPr lang="en-US" b="0" i="0" dirty="0">
              <a:solidFill>
                <a:srgbClr val="202122"/>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3584BDED-6D79-08F3-BA54-4D14C6EB7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97" y="2430384"/>
            <a:ext cx="4772526" cy="3188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75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ED3DFDF2-EEBE-A206-1D61-60C70C6284DF}"/>
              </a:ext>
            </a:extLst>
          </p:cNvPr>
          <p:cNvSpPr>
            <a:spLocks noGrp="1"/>
          </p:cNvSpPr>
          <p:nvPr>
            <p:ph type="body" sz="quarter" idx="13"/>
          </p:nvPr>
        </p:nvSpPr>
        <p:spPr>
          <a:xfrm>
            <a:off x="304800" y="1600201"/>
            <a:ext cx="5613400" cy="647700"/>
          </a:xfrm>
        </p:spPr>
        <p:txBody>
          <a:bodyPr/>
          <a:lstStyle/>
          <a:p>
            <a:r>
              <a:rPr lang="en-US" dirty="0">
                <a:latin typeface="Arial"/>
                <a:cs typeface="Arial"/>
              </a:rPr>
              <a:t>UDS</a:t>
            </a:r>
          </a:p>
        </p:txBody>
      </p:sp>
      <p:sp>
        <p:nvSpPr>
          <p:cNvPr id="13" name="Text Placeholder 2">
            <a:extLst>
              <a:ext uri="{FF2B5EF4-FFF2-40B4-BE49-F238E27FC236}">
                <a16:creationId xmlns:a16="http://schemas.microsoft.com/office/drawing/2014/main" id="{01EE6B22-851A-EDDC-BFFB-2DFEC3B9D619}"/>
              </a:ext>
            </a:extLst>
          </p:cNvPr>
          <p:cNvSpPr>
            <a:spLocks noGrp="1"/>
          </p:cNvSpPr>
          <p:nvPr>
            <p:ph type="body" sz="quarter" idx="17"/>
          </p:nvPr>
        </p:nvSpPr>
        <p:spPr>
          <a:xfrm>
            <a:off x="6273800" y="1600201"/>
            <a:ext cx="5613400" cy="647700"/>
          </a:xfrm>
        </p:spPr>
        <p:txBody>
          <a:bodyPr/>
          <a:lstStyle/>
          <a:p>
            <a:r>
              <a:rPr lang="en-US" dirty="0">
                <a:latin typeface="Futura PT Bold"/>
                <a:cs typeface="Arial"/>
              </a:rPr>
              <a:t>Overview</a:t>
            </a:r>
            <a:endParaRPr lang="en-US" dirty="0"/>
          </a:p>
        </p:txBody>
      </p:sp>
      <p:sp>
        <p:nvSpPr>
          <p:cNvPr id="3" name="Content Placeholder 2">
            <a:extLst>
              <a:ext uri="{FF2B5EF4-FFF2-40B4-BE49-F238E27FC236}">
                <a16:creationId xmlns:a16="http://schemas.microsoft.com/office/drawing/2014/main" id="{C22BCF9D-0B7B-9AB3-1EFC-ABE372BE04F9}"/>
              </a:ext>
            </a:extLst>
          </p:cNvPr>
          <p:cNvSpPr>
            <a:spLocks noGrp="1"/>
          </p:cNvSpPr>
          <p:nvPr>
            <p:ph sz="quarter" idx="19"/>
          </p:nvPr>
        </p:nvSpPr>
        <p:spPr>
          <a:xfrm>
            <a:off x="6278880" y="2247901"/>
            <a:ext cx="5608320" cy="3960394"/>
          </a:xfrm>
        </p:spPr>
        <p:txBody>
          <a:bodyPr vert="horz" lIns="0" tIns="0" rIns="0" bIns="0" rtlCol="0" anchor="t">
            <a:normAutofit/>
          </a:bodyPr>
          <a:lstStyle/>
          <a:p>
            <a:pPr marL="228594" indent="-228594"/>
            <a:r>
              <a:rPr lang="en-US" b="1" u="sng" dirty="0">
                <a:latin typeface="Arial"/>
                <a:cs typeface="Arial"/>
              </a:rPr>
              <a:t>Importance: </a:t>
            </a:r>
            <a:r>
              <a:rPr lang="en-US" dirty="0">
                <a:latin typeface="Arial"/>
                <a:cs typeface="Arial"/>
              </a:rPr>
              <a:t>Analyzing the specific standards employed and functionalities of UDS can provide further clarity on its importance</a:t>
            </a:r>
          </a:p>
          <a:p>
            <a:pPr marL="575719" lvl="1" indent="-228594">
              <a:buFont typeface="Courier New" panose="020B0604020202020204" pitchFamily="34" charset="0"/>
              <a:buChar char="o"/>
            </a:pPr>
            <a:r>
              <a:rPr lang="en-US" sz="2133" dirty="0">
                <a:latin typeface="Arial"/>
                <a:cs typeface="Arial"/>
              </a:rPr>
              <a:t>Request Format</a:t>
            </a:r>
          </a:p>
          <a:p>
            <a:pPr marL="575719" lvl="1" indent="-228594">
              <a:buFont typeface="Courier New" panose="020B0604020202020204" pitchFamily="34" charset="0"/>
              <a:buChar char="o"/>
            </a:pPr>
            <a:r>
              <a:rPr lang="en-US" sz="2133" dirty="0">
                <a:latin typeface="Arial"/>
                <a:cs typeface="Arial"/>
              </a:rPr>
              <a:t>Response Format</a:t>
            </a:r>
          </a:p>
          <a:p>
            <a:pPr marL="575719" lvl="1" indent="-228594">
              <a:buFont typeface="Courier New" panose="020B0604020202020204" pitchFamily="34" charset="0"/>
              <a:buChar char="o"/>
            </a:pPr>
            <a:r>
              <a:rPr lang="en-US" sz="2133" dirty="0">
                <a:latin typeface="Arial"/>
                <a:cs typeface="Arial"/>
              </a:rPr>
              <a:t>Diagnostic Session Control</a:t>
            </a:r>
          </a:p>
          <a:p>
            <a:pPr marL="575719" lvl="1" indent="-228594">
              <a:buFont typeface="Courier New" panose="020B0604020202020204" pitchFamily="34" charset="0"/>
              <a:buChar char="o"/>
            </a:pPr>
            <a:r>
              <a:rPr lang="en-US" sz="2133" dirty="0">
                <a:latin typeface="Arial"/>
                <a:cs typeface="Arial"/>
              </a:rPr>
              <a:t>ECU Reset</a:t>
            </a:r>
          </a:p>
          <a:p>
            <a:pPr marL="575719" lvl="1" indent="-228594">
              <a:buFont typeface="Courier New" panose="020B0604020202020204" pitchFamily="34" charset="0"/>
              <a:buChar char="o"/>
            </a:pPr>
            <a:r>
              <a:rPr lang="en-US" sz="2133" dirty="0">
                <a:latin typeface="Arial"/>
                <a:cs typeface="Arial"/>
              </a:rPr>
              <a:t>Communication Control</a:t>
            </a:r>
          </a:p>
          <a:p>
            <a:pPr marL="575719" lvl="1" indent="-228594">
              <a:buFont typeface="Courier New" panose="020B0604020202020204" pitchFamily="34" charset="0"/>
              <a:buChar char="o"/>
            </a:pPr>
            <a:endParaRPr lang="en-US" sz="2133" dirty="0">
              <a:latin typeface="Arial"/>
              <a:cs typeface="Arial"/>
            </a:endParaRPr>
          </a:p>
          <a:p>
            <a:pPr marL="575719" lvl="1" indent="-228594">
              <a:buFont typeface="Courier New" panose="020B0604020202020204" pitchFamily="34" charset="0"/>
              <a:buChar char="o"/>
            </a:pPr>
            <a:endParaRPr lang="en-US" sz="2133" dirty="0">
              <a:latin typeface="Arial"/>
              <a:cs typeface="Arial"/>
            </a:endParaRPr>
          </a:p>
          <a:p>
            <a:pPr marL="575719" lvl="1" indent="-228594">
              <a:buFont typeface="Courier New" panose="020B0604020202020204" pitchFamily="34" charset="0"/>
              <a:buChar char="o"/>
            </a:pPr>
            <a:endParaRPr lang="en-US" sz="2400" dirty="0">
              <a:latin typeface="Arial"/>
              <a:cs typeface="Arial"/>
            </a:endParaRPr>
          </a:p>
        </p:txBody>
      </p:sp>
      <p:sp>
        <p:nvSpPr>
          <p:cNvPr id="2" name="Title 1">
            <a:extLst>
              <a:ext uri="{FF2B5EF4-FFF2-40B4-BE49-F238E27FC236}">
                <a16:creationId xmlns:a16="http://schemas.microsoft.com/office/drawing/2014/main" id="{45A1F15E-A89D-FB2A-8678-48E813D9747E}"/>
              </a:ext>
            </a:extLst>
          </p:cNvPr>
          <p:cNvSpPr>
            <a:spLocks noGrp="1"/>
          </p:cNvSpPr>
          <p:nvPr>
            <p:ph type="title"/>
          </p:nvPr>
        </p:nvSpPr>
        <p:spPr>
          <a:xfrm>
            <a:off x="609600" y="274639"/>
            <a:ext cx="10972800" cy="1143000"/>
          </a:xfrm>
        </p:spPr>
        <p:txBody>
          <a:bodyPr anchor="ctr">
            <a:normAutofit/>
          </a:bodyPr>
          <a:lstStyle/>
          <a:p>
            <a:r>
              <a:rPr lang="en-US" dirty="0">
                <a:latin typeface="Arial"/>
                <a:cs typeface="Arial"/>
              </a:rPr>
              <a:t>UDS Deep Dive</a:t>
            </a:r>
          </a:p>
        </p:txBody>
      </p:sp>
      <p:sp>
        <p:nvSpPr>
          <p:cNvPr id="5" name="Content Placeholder 4">
            <a:extLst>
              <a:ext uri="{FF2B5EF4-FFF2-40B4-BE49-F238E27FC236}">
                <a16:creationId xmlns:a16="http://schemas.microsoft.com/office/drawing/2014/main" id="{76A782CC-E0DF-D0C2-9F24-3A97C643B07E}"/>
              </a:ext>
            </a:extLst>
          </p:cNvPr>
          <p:cNvSpPr>
            <a:spLocks noGrp="1"/>
          </p:cNvSpPr>
          <p:nvPr>
            <p:ph sz="quarter" idx="18"/>
          </p:nvPr>
        </p:nvSpPr>
        <p:spPr/>
        <p:txBody>
          <a:bodyPr/>
          <a:lstStyle/>
          <a:p>
            <a:pPr algn="l">
              <a:buFont typeface="Arial" panose="020B0604020202020204" pitchFamily="34" charset="0"/>
              <a:buChar char="•"/>
            </a:pPr>
            <a:endParaRPr lang="en-US" b="0" i="0" dirty="0">
              <a:solidFill>
                <a:srgbClr val="202122"/>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3584BDED-6D79-08F3-BA54-4D14C6EB7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97" y="2430384"/>
            <a:ext cx="4772526" cy="3188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3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E0F4D-47BB-584F-8148-CEEF4AE6DDFE}"/>
              </a:ext>
            </a:extLst>
          </p:cNvPr>
          <p:cNvSpPr>
            <a:spLocks noGrp="1"/>
          </p:cNvSpPr>
          <p:nvPr>
            <p:ph type="title"/>
          </p:nvPr>
        </p:nvSpPr>
        <p:spPr/>
        <p:txBody>
          <a:bodyPr anchor="t">
            <a:normAutofit/>
          </a:bodyPr>
          <a:lstStyle/>
          <a:p>
            <a:r>
              <a:rPr lang="en-US" dirty="0">
                <a:cs typeface="FUTURA MEDIUM"/>
              </a:rPr>
              <a:t>Appendix I: Negative Response Codes</a:t>
            </a:r>
            <a:endParaRPr lang="en-US" dirty="0"/>
          </a:p>
        </p:txBody>
      </p:sp>
      <p:pic>
        <p:nvPicPr>
          <p:cNvPr id="3" name="Graphic 2">
            <a:extLst>
              <a:ext uri="{FF2B5EF4-FFF2-40B4-BE49-F238E27FC236}">
                <a16:creationId xmlns:a16="http://schemas.microsoft.com/office/drawing/2014/main" id="{05355144-DEB7-9F40-811B-307E8F83B9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74937" y="3956445"/>
            <a:ext cx="450907" cy="507271"/>
          </a:xfrm>
          <a:prstGeom prst="rect">
            <a:avLst/>
          </a:prstGeom>
        </p:spPr>
      </p:pic>
    </p:spTree>
    <p:extLst>
      <p:ext uri="{BB962C8B-B14F-4D97-AF65-F5344CB8AC3E}">
        <p14:creationId xmlns:p14="http://schemas.microsoft.com/office/powerpoint/2010/main" val="3027217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50CBA39D-C1BD-AA91-39F8-F02C214ECF12}"/>
              </a:ext>
            </a:extLst>
          </p:cNvPr>
          <p:cNvPicPr>
            <a:picLocks noChangeAspect="1"/>
          </p:cNvPicPr>
          <p:nvPr/>
        </p:nvPicPr>
        <p:blipFill>
          <a:blip r:embed="rId3"/>
          <a:stretch>
            <a:fillRect/>
          </a:stretch>
        </p:blipFill>
        <p:spPr>
          <a:xfrm>
            <a:off x="937604" y="643466"/>
            <a:ext cx="10316792" cy="5571067"/>
          </a:xfrm>
          <a:prstGeom prst="rect">
            <a:avLst/>
          </a:prstGeom>
        </p:spPr>
      </p:pic>
    </p:spTree>
    <p:extLst>
      <p:ext uri="{BB962C8B-B14F-4D97-AF65-F5344CB8AC3E}">
        <p14:creationId xmlns:p14="http://schemas.microsoft.com/office/powerpoint/2010/main" val="2316752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omputer error message&#10;&#10;Description automatically generated">
            <a:extLst>
              <a:ext uri="{FF2B5EF4-FFF2-40B4-BE49-F238E27FC236}">
                <a16:creationId xmlns:a16="http://schemas.microsoft.com/office/drawing/2014/main" id="{6D9B9179-E592-D120-92FA-64E9399253A1}"/>
              </a:ext>
            </a:extLst>
          </p:cNvPr>
          <p:cNvPicPr>
            <a:picLocks noGrp="1" noChangeAspect="1"/>
          </p:cNvPicPr>
          <p:nvPr>
            <p:ph idx="1"/>
          </p:nvPr>
        </p:nvPicPr>
        <p:blipFill rotWithShape="1">
          <a:blip r:embed="rId2"/>
          <a:srcRect l="4619" r="27" b="-2"/>
          <a:stretch/>
        </p:blipFill>
        <p:spPr>
          <a:xfrm>
            <a:off x="579032" y="579031"/>
            <a:ext cx="11033936" cy="5699100"/>
          </a:xfrm>
          <a:prstGeom prst="rect">
            <a:avLst/>
          </a:prstGeom>
        </p:spPr>
      </p:pic>
      <p:grpSp>
        <p:nvGrpSpPr>
          <p:cNvPr id="9" name="Group 8">
            <a:extLst>
              <a:ext uri="{FF2B5EF4-FFF2-40B4-BE49-F238E27FC236}">
                <a16:creationId xmlns:a16="http://schemas.microsoft.com/office/drawing/2014/main" id="{069C9563-3F88-F4E8-69B1-522A21F2EA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9032" y="6154767"/>
            <a:ext cx="11033937" cy="123363"/>
            <a:chOff x="-5025" y="6737718"/>
            <a:chExt cx="12207200" cy="123363"/>
          </a:xfrm>
        </p:grpSpPr>
        <p:sp>
          <p:nvSpPr>
            <p:cNvPr id="10" name="Rectangle 9">
              <a:extLst>
                <a:ext uri="{FF2B5EF4-FFF2-40B4-BE49-F238E27FC236}">
                  <a16:creationId xmlns:a16="http://schemas.microsoft.com/office/drawing/2014/main" id="{996B58CA-5165-43D0-E5AA-7EB35159F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A445985-8854-4E17-9010-F0B467A869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17297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atin typeface="Futura PT Bold"/>
                <a:cs typeface="FUTURA MEDIUM"/>
              </a:rPr>
              <a:t>Agenda</a:t>
            </a:r>
          </a:p>
        </p:txBody>
      </p:sp>
      <p:sp>
        <p:nvSpPr>
          <p:cNvPr id="7" name="Picture Placeholder 6"/>
          <p:cNvSpPr>
            <a:spLocks noGrp="1"/>
          </p:cNvSpPr>
          <p:nvPr>
            <p:ph type="pic" sz="quarter" idx="14"/>
          </p:nvPr>
        </p:nvSpPr>
        <p:spPr>
          <a:xfrm>
            <a:off x="6448423" y="301037"/>
            <a:ext cx="5438776" cy="6107643"/>
          </a:xfrm>
          <a:prstGeom prst="round2DiagRect">
            <a:avLst/>
          </a:prstGeom>
          <a:blipFill dpi="0" rotWithShape="1">
            <a:blip r:embed="rId2">
              <a:extLst>
                <a:ext uri="{28A0092B-C50C-407E-A947-70E740481C1C}">
                  <a14:useLocalDpi xmlns:a14="http://schemas.microsoft.com/office/drawing/2010/main" val="0"/>
                </a:ext>
              </a:extLst>
            </a:blip>
            <a:srcRect/>
            <a:stretch>
              <a:fillRect l="-35660" r="-14860"/>
            </a:stretch>
          </a:blipFill>
        </p:spPr>
        <p:txBody>
          <a:bodyPr/>
          <a:lstStyle/>
          <a:p>
            <a:endParaRPr lang="en-US"/>
          </a:p>
        </p:txBody>
      </p:sp>
      <p:grpSp>
        <p:nvGrpSpPr>
          <p:cNvPr id="20" name="Group 19">
            <a:extLst>
              <a:ext uri="{FF2B5EF4-FFF2-40B4-BE49-F238E27FC236}">
                <a16:creationId xmlns:a16="http://schemas.microsoft.com/office/drawing/2014/main" id="{230B757E-9EC2-4B7F-967F-1F074D131CE3}"/>
              </a:ext>
            </a:extLst>
          </p:cNvPr>
          <p:cNvGrpSpPr/>
          <p:nvPr/>
        </p:nvGrpSpPr>
        <p:grpSpPr>
          <a:xfrm>
            <a:off x="1228754" y="1026991"/>
            <a:ext cx="3962682" cy="607070"/>
            <a:chOff x="2892462" y="351983"/>
            <a:chExt cx="4139727" cy="448256"/>
          </a:xfrm>
        </p:grpSpPr>
        <p:grpSp>
          <p:nvGrpSpPr>
            <p:cNvPr id="21" name="Group 20">
              <a:extLst>
                <a:ext uri="{FF2B5EF4-FFF2-40B4-BE49-F238E27FC236}">
                  <a16:creationId xmlns:a16="http://schemas.microsoft.com/office/drawing/2014/main" id="{557F2F10-C8C0-41B8-BE3E-F2FD4935B052}"/>
                </a:ext>
              </a:extLst>
            </p:cNvPr>
            <p:cNvGrpSpPr/>
            <p:nvPr/>
          </p:nvGrpSpPr>
          <p:grpSpPr>
            <a:xfrm>
              <a:off x="2892462" y="351983"/>
              <a:ext cx="611505" cy="448256"/>
              <a:chOff x="4358640" y="844549"/>
              <a:chExt cx="815340" cy="597674"/>
            </a:xfrm>
          </p:grpSpPr>
          <p:sp>
            <p:nvSpPr>
              <p:cNvPr id="24" name="Rectangle: Rounded Corners 23">
                <a:extLst>
                  <a:ext uri="{FF2B5EF4-FFF2-40B4-BE49-F238E27FC236}">
                    <a16:creationId xmlns:a16="http://schemas.microsoft.com/office/drawing/2014/main" id="{BCC326A3-9CF6-45D5-BF35-B3386C6DFC8C}"/>
                  </a:ext>
                </a:extLst>
              </p:cNvPr>
              <p:cNvSpPr/>
              <p:nvPr/>
            </p:nvSpPr>
            <p:spPr>
              <a:xfrm>
                <a:off x="4358640" y="844549"/>
                <a:ext cx="815340" cy="4571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25" name="TextBox 24">
                <a:extLst>
                  <a:ext uri="{FF2B5EF4-FFF2-40B4-BE49-F238E27FC236}">
                    <a16:creationId xmlns:a16="http://schemas.microsoft.com/office/drawing/2014/main" id="{5F5A6D55-F2B5-4457-9B57-EBCFF020ADD2}"/>
                  </a:ext>
                </a:extLst>
              </p:cNvPr>
              <p:cNvSpPr txBox="1"/>
              <p:nvPr/>
            </p:nvSpPr>
            <p:spPr>
              <a:xfrm>
                <a:off x="4423109" y="927101"/>
                <a:ext cx="678780" cy="515122"/>
              </a:xfrm>
              <a:prstGeom prst="rect">
                <a:avLst/>
              </a:prstGeom>
              <a:noFill/>
            </p:spPr>
            <p:txBody>
              <a:bodyPr wrap="none" lIns="0" tIns="0" rIns="0" bIns="0" rtlCol="0">
                <a:spAutoFit/>
              </a:bodyPr>
              <a:lstStyle/>
              <a:p>
                <a:pPr algn="ctr"/>
                <a:r>
                  <a:rPr lang="en-US" sz="3400" b="1">
                    <a:latin typeface="Futura PT Heavy" panose="020B0802020204020303" pitchFamily="34" charset="0"/>
                  </a:rPr>
                  <a:t>01</a:t>
                </a:r>
              </a:p>
            </p:txBody>
          </p:sp>
        </p:grpSp>
        <p:sp>
          <p:nvSpPr>
            <p:cNvPr id="23" name="TextBox 22">
              <a:extLst>
                <a:ext uri="{FF2B5EF4-FFF2-40B4-BE49-F238E27FC236}">
                  <a16:creationId xmlns:a16="http://schemas.microsoft.com/office/drawing/2014/main" id="{62E9B6E1-7420-4F5C-A89A-7C6EAEF8CB63}"/>
                </a:ext>
              </a:extLst>
            </p:cNvPr>
            <p:cNvSpPr txBox="1"/>
            <p:nvPr/>
          </p:nvSpPr>
          <p:spPr>
            <a:xfrm>
              <a:off x="3980152" y="463110"/>
              <a:ext cx="3052037" cy="272712"/>
            </a:xfrm>
            <a:prstGeom prst="rect">
              <a:avLst/>
            </a:prstGeom>
            <a:noFill/>
          </p:spPr>
          <p:txBody>
            <a:bodyPr wrap="square" lIns="0" tIns="0" rIns="0" bIns="0" rtlCol="0" anchor="t">
              <a:spAutoFit/>
            </a:bodyPr>
            <a:lstStyle/>
            <a:p>
              <a:r>
                <a:rPr lang="en-US" sz="2400" b="1" dirty="0">
                  <a:solidFill>
                    <a:srgbClr val="33383F"/>
                  </a:solidFill>
                  <a:latin typeface="Apercu (Body)"/>
                </a:rPr>
                <a:t>DTCs</a:t>
              </a:r>
              <a:endParaRPr lang="en-US" sz="2400" dirty="0">
                <a:latin typeface="Apercu (Body)"/>
              </a:endParaRPr>
            </a:p>
          </p:txBody>
        </p:sp>
      </p:grpSp>
      <p:grpSp>
        <p:nvGrpSpPr>
          <p:cNvPr id="26" name="Group 25">
            <a:extLst>
              <a:ext uri="{FF2B5EF4-FFF2-40B4-BE49-F238E27FC236}">
                <a16:creationId xmlns:a16="http://schemas.microsoft.com/office/drawing/2014/main" id="{1862D3A7-7D5C-4CB5-850E-7CDA713837C0}"/>
              </a:ext>
            </a:extLst>
          </p:cNvPr>
          <p:cNvGrpSpPr/>
          <p:nvPr/>
        </p:nvGrpSpPr>
        <p:grpSpPr>
          <a:xfrm>
            <a:off x="1228752" y="1888184"/>
            <a:ext cx="4024706" cy="605770"/>
            <a:chOff x="2892462" y="1121328"/>
            <a:chExt cx="4267930" cy="454328"/>
          </a:xfrm>
        </p:grpSpPr>
        <p:grpSp>
          <p:nvGrpSpPr>
            <p:cNvPr id="39" name="Group 38">
              <a:extLst>
                <a:ext uri="{FF2B5EF4-FFF2-40B4-BE49-F238E27FC236}">
                  <a16:creationId xmlns:a16="http://schemas.microsoft.com/office/drawing/2014/main" id="{D046BB3F-3EC9-465E-8365-DDEADB9EA212}"/>
                </a:ext>
              </a:extLst>
            </p:cNvPr>
            <p:cNvGrpSpPr/>
            <p:nvPr/>
          </p:nvGrpSpPr>
          <p:grpSpPr>
            <a:xfrm>
              <a:off x="2892462" y="1121328"/>
              <a:ext cx="611505" cy="454328"/>
              <a:chOff x="4358640" y="844549"/>
              <a:chExt cx="815340" cy="605771"/>
            </a:xfrm>
          </p:grpSpPr>
          <p:sp>
            <p:nvSpPr>
              <p:cNvPr id="41" name="Rectangle: Rounded Corners 40">
                <a:extLst>
                  <a:ext uri="{FF2B5EF4-FFF2-40B4-BE49-F238E27FC236}">
                    <a16:creationId xmlns:a16="http://schemas.microsoft.com/office/drawing/2014/main" id="{C7F9C50E-0FF6-4707-A04E-5AF3F2262257}"/>
                  </a:ext>
                </a:extLst>
              </p:cNvPr>
              <p:cNvSpPr/>
              <p:nvPr/>
            </p:nvSpPr>
            <p:spPr>
              <a:xfrm>
                <a:off x="4358640" y="844549"/>
                <a:ext cx="815340" cy="4571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42" name="TextBox 41">
                <a:extLst>
                  <a:ext uri="{FF2B5EF4-FFF2-40B4-BE49-F238E27FC236}">
                    <a16:creationId xmlns:a16="http://schemas.microsoft.com/office/drawing/2014/main" id="{962BF9C3-183F-4B9A-8982-2798407DE747}"/>
                  </a:ext>
                </a:extLst>
              </p:cNvPr>
              <p:cNvSpPr txBox="1"/>
              <p:nvPr/>
            </p:nvSpPr>
            <p:spPr>
              <a:xfrm>
                <a:off x="4417992" y="927100"/>
                <a:ext cx="689016" cy="523220"/>
              </a:xfrm>
              <a:prstGeom prst="rect">
                <a:avLst/>
              </a:prstGeom>
              <a:noFill/>
            </p:spPr>
            <p:txBody>
              <a:bodyPr wrap="none" lIns="0" tIns="0" rIns="0" bIns="0" rtlCol="0">
                <a:spAutoFit/>
              </a:bodyPr>
              <a:lstStyle/>
              <a:p>
                <a:pPr algn="ctr"/>
                <a:r>
                  <a:rPr lang="en-US" sz="3400" b="1">
                    <a:latin typeface="Futura PT Heavy" panose="020B0802020204020303" pitchFamily="34" charset="0"/>
                  </a:rPr>
                  <a:t>02</a:t>
                </a:r>
              </a:p>
            </p:txBody>
          </p:sp>
        </p:grpSp>
        <p:sp>
          <p:nvSpPr>
            <p:cNvPr id="40" name="TextBox 39">
              <a:extLst>
                <a:ext uri="{FF2B5EF4-FFF2-40B4-BE49-F238E27FC236}">
                  <a16:creationId xmlns:a16="http://schemas.microsoft.com/office/drawing/2014/main" id="{8F0E10C9-E34C-418A-9D97-348164150FB1}"/>
                </a:ext>
              </a:extLst>
            </p:cNvPr>
            <p:cNvSpPr txBox="1"/>
            <p:nvPr/>
          </p:nvSpPr>
          <p:spPr>
            <a:xfrm>
              <a:off x="3997332" y="1237034"/>
              <a:ext cx="3163060" cy="276999"/>
            </a:xfrm>
            <a:prstGeom prst="rect">
              <a:avLst/>
            </a:prstGeom>
            <a:noFill/>
          </p:spPr>
          <p:txBody>
            <a:bodyPr wrap="square" lIns="0" tIns="0" rIns="0" bIns="0" rtlCol="0" anchor="t">
              <a:spAutoFit/>
            </a:bodyPr>
            <a:lstStyle/>
            <a:p>
              <a:r>
                <a:rPr lang="en-US" sz="2400" b="1" dirty="0">
                  <a:solidFill>
                    <a:srgbClr val="33383F"/>
                  </a:solidFill>
                  <a:ea typeface="+mn-lt"/>
                  <a:cs typeface="+mn-lt"/>
                </a:rPr>
                <a:t>OBD</a:t>
              </a:r>
              <a:endParaRPr lang="en-US" sz="2400" dirty="0"/>
            </a:p>
          </p:txBody>
        </p:sp>
      </p:grpSp>
      <p:grpSp>
        <p:nvGrpSpPr>
          <p:cNvPr id="43" name="Group 42">
            <a:extLst>
              <a:ext uri="{FF2B5EF4-FFF2-40B4-BE49-F238E27FC236}">
                <a16:creationId xmlns:a16="http://schemas.microsoft.com/office/drawing/2014/main" id="{FD69BFD3-72F5-4696-A4B5-D10D702C9EB9}"/>
              </a:ext>
            </a:extLst>
          </p:cNvPr>
          <p:cNvGrpSpPr/>
          <p:nvPr/>
        </p:nvGrpSpPr>
        <p:grpSpPr>
          <a:xfrm>
            <a:off x="1228753" y="2738606"/>
            <a:ext cx="4026696" cy="605770"/>
            <a:chOff x="2892460" y="2776536"/>
            <a:chExt cx="3639675" cy="454328"/>
          </a:xfrm>
        </p:grpSpPr>
        <p:grpSp>
          <p:nvGrpSpPr>
            <p:cNvPr id="44" name="Group 43">
              <a:extLst>
                <a:ext uri="{FF2B5EF4-FFF2-40B4-BE49-F238E27FC236}">
                  <a16:creationId xmlns:a16="http://schemas.microsoft.com/office/drawing/2014/main" id="{3DAB7F45-F802-4F75-9E8F-6B03A3021FB4}"/>
                </a:ext>
              </a:extLst>
            </p:cNvPr>
            <p:cNvGrpSpPr/>
            <p:nvPr/>
          </p:nvGrpSpPr>
          <p:grpSpPr>
            <a:xfrm>
              <a:off x="2892460" y="2776536"/>
              <a:ext cx="543758" cy="454328"/>
              <a:chOff x="4358640" y="844549"/>
              <a:chExt cx="725011" cy="605771"/>
            </a:xfrm>
          </p:grpSpPr>
          <p:sp>
            <p:nvSpPr>
              <p:cNvPr id="46" name="Rectangle: Rounded Corners 45">
                <a:extLst>
                  <a:ext uri="{FF2B5EF4-FFF2-40B4-BE49-F238E27FC236}">
                    <a16:creationId xmlns:a16="http://schemas.microsoft.com/office/drawing/2014/main" id="{18C768E1-1112-490D-9D13-D57E23819BA2}"/>
                  </a:ext>
                </a:extLst>
              </p:cNvPr>
              <p:cNvSpPr/>
              <p:nvPr/>
            </p:nvSpPr>
            <p:spPr>
              <a:xfrm>
                <a:off x="4358640" y="844549"/>
                <a:ext cx="725011" cy="4571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47" name="TextBox 46">
                <a:extLst>
                  <a:ext uri="{FF2B5EF4-FFF2-40B4-BE49-F238E27FC236}">
                    <a16:creationId xmlns:a16="http://schemas.microsoft.com/office/drawing/2014/main" id="{CA81778A-3A05-4D09-A65A-ECCF266087B0}"/>
                  </a:ext>
                </a:extLst>
              </p:cNvPr>
              <p:cNvSpPr txBox="1"/>
              <p:nvPr/>
            </p:nvSpPr>
            <p:spPr>
              <a:xfrm>
                <a:off x="4468849" y="927100"/>
                <a:ext cx="587301" cy="523220"/>
              </a:xfrm>
              <a:prstGeom prst="rect">
                <a:avLst/>
              </a:prstGeom>
              <a:noFill/>
            </p:spPr>
            <p:txBody>
              <a:bodyPr wrap="none" lIns="0" tIns="0" rIns="0" bIns="0" rtlCol="0">
                <a:spAutoFit/>
              </a:bodyPr>
              <a:lstStyle/>
              <a:p>
                <a:pPr algn="ctr"/>
                <a:r>
                  <a:rPr lang="en-US" sz="3400" b="1">
                    <a:latin typeface="Futura PT Heavy" panose="020B0802020204020303" pitchFamily="34" charset="0"/>
                  </a:rPr>
                  <a:t>03</a:t>
                </a:r>
              </a:p>
            </p:txBody>
          </p:sp>
        </p:grpSp>
        <p:sp>
          <p:nvSpPr>
            <p:cNvPr id="45" name="TextBox 44">
              <a:extLst>
                <a:ext uri="{FF2B5EF4-FFF2-40B4-BE49-F238E27FC236}">
                  <a16:creationId xmlns:a16="http://schemas.microsoft.com/office/drawing/2014/main" id="{ED202FBA-1855-4291-8F3D-D382BE959925}"/>
                </a:ext>
              </a:extLst>
            </p:cNvPr>
            <p:cNvSpPr txBox="1"/>
            <p:nvPr/>
          </p:nvSpPr>
          <p:spPr>
            <a:xfrm>
              <a:off x="3831785" y="2882709"/>
              <a:ext cx="2700350" cy="276999"/>
            </a:xfrm>
            <a:prstGeom prst="rect">
              <a:avLst/>
            </a:prstGeom>
            <a:noFill/>
          </p:spPr>
          <p:txBody>
            <a:bodyPr wrap="square" lIns="0" tIns="0" rIns="0" bIns="0" rtlCol="0" anchor="t">
              <a:spAutoFit/>
            </a:bodyPr>
            <a:lstStyle/>
            <a:p>
              <a:r>
                <a:rPr lang="en-US" sz="2400" b="1" dirty="0">
                  <a:solidFill>
                    <a:srgbClr val="33383F"/>
                  </a:solidFill>
                  <a:ea typeface="+mn-lt"/>
                  <a:cs typeface="+mn-lt"/>
                </a:rPr>
                <a:t>UDS</a:t>
              </a:r>
              <a:endParaRPr lang="en-US" sz="2400" dirty="0"/>
            </a:p>
          </p:txBody>
        </p:sp>
      </p:grpSp>
    </p:spTree>
    <p:extLst>
      <p:ext uri="{BB962C8B-B14F-4D97-AF65-F5344CB8AC3E}">
        <p14:creationId xmlns:p14="http://schemas.microsoft.com/office/powerpoint/2010/main" val="220607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E0F4D-47BB-584F-8148-CEEF4AE6DDFE}"/>
              </a:ext>
            </a:extLst>
          </p:cNvPr>
          <p:cNvSpPr>
            <a:spLocks noGrp="1"/>
          </p:cNvSpPr>
          <p:nvPr>
            <p:ph type="title"/>
          </p:nvPr>
        </p:nvSpPr>
        <p:spPr/>
        <p:txBody>
          <a:bodyPr anchor="t">
            <a:normAutofit/>
          </a:bodyPr>
          <a:lstStyle/>
          <a:p>
            <a:r>
              <a:rPr lang="en-US" dirty="0">
                <a:cs typeface="FUTURA MEDIUM"/>
              </a:rPr>
              <a:t>01 – </a:t>
            </a:r>
            <a:r>
              <a:rPr lang="en-US" b="0" dirty="0">
                <a:cs typeface="FUTURA MEDIUM"/>
              </a:rPr>
              <a:t>DTCs</a:t>
            </a:r>
            <a:endParaRPr lang="en-US" dirty="0"/>
          </a:p>
        </p:txBody>
      </p:sp>
      <p:pic>
        <p:nvPicPr>
          <p:cNvPr id="3" name="Graphic 2">
            <a:extLst>
              <a:ext uri="{FF2B5EF4-FFF2-40B4-BE49-F238E27FC236}">
                <a16:creationId xmlns:a16="http://schemas.microsoft.com/office/drawing/2014/main" id="{05355144-DEB7-9F40-811B-307E8F83B9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02223" y="2921729"/>
            <a:ext cx="450907" cy="507271"/>
          </a:xfrm>
          <a:prstGeom prst="rect">
            <a:avLst/>
          </a:prstGeom>
        </p:spPr>
      </p:pic>
    </p:spTree>
    <p:extLst>
      <p:ext uri="{BB962C8B-B14F-4D97-AF65-F5344CB8AC3E}">
        <p14:creationId xmlns:p14="http://schemas.microsoft.com/office/powerpoint/2010/main" val="246400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ED3DFDF2-EEBE-A206-1D61-60C70C6284DF}"/>
              </a:ext>
            </a:extLst>
          </p:cNvPr>
          <p:cNvSpPr>
            <a:spLocks noGrp="1"/>
          </p:cNvSpPr>
          <p:nvPr>
            <p:ph type="body" sz="quarter" idx="13"/>
          </p:nvPr>
        </p:nvSpPr>
        <p:spPr>
          <a:xfrm>
            <a:off x="304800" y="1600201"/>
            <a:ext cx="5613400" cy="647700"/>
          </a:xfrm>
        </p:spPr>
        <p:txBody>
          <a:bodyPr/>
          <a:lstStyle/>
          <a:p>
            <a:r>
              <a:rPr lang="en-US" dirty="0">
                <a:latin typeface="Arial"/>
                <a:cs typeface="Arial"/>
              </a:rPr>
              <a:t>DTC Classification (OBD II)</a:t>
            </a:r>
          </a:p>
        </p:txBody>
      </p:sp>
      <p:sp>
        <p:nvSpPr>
          <p:cNvPr id="13" name="Text Placeholder 2">
            <a:extLst>
              <a:ext uri="{FF2B5EF4-FFF2-40B4-BE49-F238E27FC236}">
                <a16:creationId xmlns:a16="http://schemas.microsoft.com/office/drawing/2014/main" id="{01EE6B22-851A-EDDC-BFFB-2DFEC3B9D619}"/>
              </a:ext>
            </a:extLst>
          </p:cNvPr>
          <p:cNvSpPr>
            <a:spLocks noGrp="1"/>
          </p:cNvSpPr>
          <p:nvPr>
            <p:ph type="body" sz="quarter" idx="17"/>
          </p:nvPr>
        </p:nvSpPr>
        <p:spPr>
          <a:xfrm>
            <a:off x="6273800" y="1600201"/>
            <a:ext cx="5613400" cy="647700"/>
          </a:xfrm>
        </p:spPr>
        <p:txBody>
          <a:bodyPr/>
          <a:lstStyle/>
          <a:p>
            <a:r>
              <a:rPr lang="en-US" dirty="0">
                <a:latin typeface="Futura PT Bold"/>
                <a:cs typeface="Arial"/>
              </a:rPr>
              <a:t>Overview</a:t>
            </a:r>
            <a:endParaRPr lang="en-US" dirty="0"/>
          </a:p>
        </p:txBody>
      </p:sp>
      <p:sp>
        <p:nvSpPr>
          <p:cNvPr id="3" name="Content Placeholder 2">
            <a:extLst>
              <a:ext uri="{FF2B5EF4-FFF2-40B4-BE49-F238E27FC236}">
                <a16:creationId xmlns:a16="http://schemas.microsoft.com/office/drawing/2014/main" id="{C22BCF9D-0B7B-9AB3-1EFC-ABE372BE04F9}"/>
              </a:ext>
            </a:extLst>
          </p:cNvPr>
          <p:cNvSpPr>
            <a:spLocks noGrp="1"/>
          </p:cNvSpPr>
          <p:nvPr>
            <p:ph sz="quarter" idx="19"/>
          </p:nvPr>
        </p:nvSpPr>
        <p:spPr>
          <a:xfrm>
            <a:off x="6278880" y="2247901"/>
            <a:ext cx="5608320" cy="3553883"/>
          </a:xfrm>
        </p:spPr>
        <p:txBody>
          <a:bodyPr vert="horz" lIns="0" tIns="0" rIns="0" bIns="0" rtlCol="0" anchor="t">
            <a:normAutofit/>
          </a:bodyPr>
          <a:lstStyle/>
          <a:p>
            <a:pPr marL="228594" indent="-228594"/>
            <a:r>
              <a:rPr lang="en-US" b="1" u="sng" dirty="0">
                <a:latin typeface="Arial"/>
                <a:cs typeface="Arial"/>
              </a:rPr>
              <a:t>Definition:</a:t>
            </a:r>
            <a:r>
              <a:rPr lang="en-US" dirty="0">
                <a:latin typeface="Arial"/>
                <a:cs typeface="Arial"/>
              </a:rPr>
              <a:t> Diagnostic Trouble Codes (DTCs) are alphanumeric codes generated by ECUs to indicate faults or malfunctions</a:t>
            </a:r>
          </a:p>
          <a:p>
            <a:pPr marL="228594" indent="-228594"/>
            <a:r>
              <a:rPr lang="en-US" b="1" u="sng" dirty="0">
                <a:latin typeface="Arial"/>
                <a:cs typeface="Arial"/>
              </a:rPr>
              <a:t>Importance: </a:t>
            </a:r>
            <a:r>
              <a:rPr lang="en-US" dirty="0">
                <a:latin typeface="Arial"/>
                <a:cs typeface="Arial"/>
              </a:rPr>
              <a:t>DTCs are essential in identifying faults in cars</a:t>
            </a:r>
          </a:p>
          <a:p>
            <a:pPr marL="575719" lvl="1" indent="-228594">
              <a:buFont typeface="Courier New" panose="020B0604020202020204" pitchFamily="34" charset="0"/>
              <a:buChar char="o"/>
            </a:pPr>
            <a:r>
              <a:rPr lang="en-US" sz="2133" dirty="0">
                <a:latin typeface="Arial"/>
                <a:cs typeface="Arial"/>
              </a:rPr>
              <a:t>Standardization</a:t>
            </a:r>
          </a:p>
          <a:p>
            <a:pPr marL="575719" lvl="1" indent="-228594">
              <a:buFont typeface="Courier New" panose="020B0604020202020204" pitchFamily="34" charset="0"/>
              <a:buChar char="o"/>
            </a:pPr>
            <a:r>
              <a:rPr lang="en-US" sz="2133" dirty="0">
                <a:latin typeface="Arial"/>
                <a:cs typeface="Arial"/>
              </a:rPr>
              <a:t>Identification</a:t>
            </a:r>
          </a:p>
          <a:p>
            <a:pPr marL="575719" lvl="1" indent="-228594">
              <a:buFont typeface="Courier New" panose="020B0604020202020204" pitchFamily="34" charset="0"/>
              <a:buChar char="o"/>
            </a:pPr>
            <a:r>
              <a:rPr lang="en-US" sz="2133" dirty="0">
                <a:latin typeface="Arial"/>
                <a:cs typeface="Arial"/>
              </a:rPr>
              <a:t>Classification</a:t>
            </a:r>
          </a:p>
          <a:p>
            <a:pPr marL="575719" lvl="1" indent="-228594">
              <a:buFont typeface="Courier New" panose="020B0604020202020204" pitchFamily="34" charset="0"/>
              <a:buChar char="o"/>
            </a:pPr>
            <a:endParaRPr lang="en-US" sz="2133" dirty="0">
              <a:latin typeface="Arial"/>
              <a:cs typeface="Arial"/>
            </a:endParaRPr>
          </a:p>
          <a:p>
            <a:pPr marL="575719" lvl="1" indent="-228594">
              <a:buFont typeface="Courier New" panose="020B0604020202020204" pitchFamily="34" charset="0"/>
              <a:buChar char="o"/>
            </a:pPr>
            <a:endParaRPr lang="en-US" sz="2400" dirty="0">
              <a:latin typeface="Arial"/>
              <a:cs typeface="Arial"/>
            </a:endParaRPr>
          </a:p>
        </p:txBody>
      </p:sp>
      <p:sp>
        <p:nvSpPr>
          <p:cNvPr id="2" name="Title 1">
            <a:extLst>
              <a:ext uri="{FF2B5EF4-FFF2-40B4-BE49-F238E27FC236}">
                <a16:creationId xmlns:a16="http://schemas.microsoft.com/office/drawing/2014/main" id="{45A1F15E-A89D-FB2A-8678-48E813D9747E}"/>
              </a:ext>
            </a:extLst>
          </p:cNvPr>
          <p:cNvSpPr>
            <a:spLocks noGrp="1"/>
          </p:cNvSpPr>
          <p:nvPr>
            <p:ph type="title"/>
          </p:nvPr>
        </p:nvSpPr>
        <p:spPr>
          <a:xfrm>
            <a:off x="609600" y="274639"/>
            <a:ext cx="10972800" cy="1143000"/>
          </a:xfrm>
        </p:spPr>
        <p:txBody>
          <a:bodyPr anchor="ctr">
            <a:normAutofit/>
          </a:bodyPr>
          <a:lstStyle/>
          <a:p>
            <a:r>
              <a:rPr lang="en-US" dirty="0">
                <a:latin typeface="Arial"/>
                <a:cs typeface="Arial"/>
              </a:rPr>
              <a:t>DTCs</a:t>
            </a:r>
          </a:p>
        </p:txBody>
      </p:sp>
      <p:sp>
        <p:nvSpPr>
          <p:cNvPr id="5" name="Content Placeholder 4">
            <a:extLst>
              <a:ext uri="{FF2B5EF4-FFF2-40B4-BE49-F238E27FC236}">
                <a16:creationId xmlns:a16="http://schemas.microsoft.com/office/drawing/2014/main" id="{76A782CC-E0DF-D0C2-9F24-3A97C643B07E}"/>
              </a:ext>
            </a:extLst>
          </p:cNvPr>
          <p:cNvSpPr>
            <a:spLocks noGrp="1"/>
          </p:cNvSpPr>
          <p:nvPr>
            <p:ph sz="quarter" idx="18"/>
          </p:nvPr>
        </p:nvSpPr>
        <p:spPr/>
        <p:txBody>
          <a:bodyPr/>
          <a:lstStyle/>
          <a:p>
            <a:pPr algn="l">
              <a:buFont typeface="Arial" panose="020B0604020202020204" pitchFamily="34" charset="0"/>
              <a:buChar char="•"/>
            </a:pPr>
            <a:r>
              <a:rPr lang="en-US" b="0" i="0" dirty="0">
                <a:solidFill>
                  <a:srgbClr val="202122"/>
                </a:solidFill>
                <a:effectLst/>
                <a:latin typeface="Arial" panose="020B0604020202020204" pitchFamily="34" charset="0"/>
              </a:rPr>
              <a:t>P – Powertrain</a:t>
            </a:r>
          </a:p>
          <a:p>
            <a:pPr algn="l">
              <a:buFont typeface="Arial" panose="020B0604020202020204" pitchFamily="34" charset="0"/>
              <a:buChar char="•"/>
            </a:pPr>
            <a:r>
              <a:rPr lang="en-US" b="0" i="0" dirty="0">
                <a:solidFill>
                  <a:srgbClr val="202122"/>
                </a:solidFill>
                <a:effectLst/>
                <a:latin typeface="Arial" panose="020B0604020202020204" pitchFamily="34" charset="0"/>
              </a:rPr>
              <a:t>C – Chassis</a:t>
            </a:r>
          </a:p>
          <a:p>
            <a:pPr algn="l">
              <a:buFont typeface="Arial" panose="020B0604020202020204" pitchFamily="34" charset="0"/>
              <a:buChar char="•"/>
            </a:pPr>
            <a:r>
              <a:rPr lang="en-US" b="0" i="0" dirty="0">
                <a:solidFill>
                  <a:srgbClr val="202122"/>
                </a:solidFill>
                <a:effectLst/>
                <a:latin typeface="Arial" panose="020B0604020202020204" pitchFamily="34" charset="0"/>
              </a:rPr>
              <a:t>B – Body</a:t>
            </a:r>
          </a:p>
          <a:p>
            <a:pPr algn="l">
              <a:buFont typeface="Arial" panose="020B0604020202020204" pitchFamily="34" charset="0"/>
              <a:buChar char="•"/>
            </a:pPr>
            <a:r>
              <a:rPr lang="en-US" b="0" i="0" dirty="0">
                <a:solidFill>
                  <a:srgbClr val="202122"/>
                </a:solidFill>
                <a:effectLst/>
                <a:latin typeface="Arial" panose="020B0604020202020204" pitchFamily="34" charset="0"/>
              </a:rPr>
              <a:t>U – Network (wiring bus)</a:t>
            </a:r>
          </a:p>
        </p:txBody>
      </p:sp>
    </p:spTree>
    <p:extLst>
      <p:ext uri="{BB962C8B-B14F-4D97-AF65-F5344CB8AC3E}">
        <p14:creationId xmlns:p14="http://schemas.microsoft.com/office/powerpoint/2010/main" val="97257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E0F4D-47BB-584F-8148-CEEF4AE6DDFE}"/>
              </a:ext>
            </a:extLst>
          </p:cNvPr>
          <p:cNvSpPr>
            <a:spLocks noGrp="1"/>
          </p:cNvSpPr>
          <p:nvPr>
            <p:ph type="title"/>
          </p:nvPr>
        </p:nvSpPr>
        <p:spPr/>
        <p:txBody>
          <a:bodyPr anchor="t">
            <a:normAutofit/>
          </a:bodyPr>
          <a:lstStyle/>
          <a:p>
            <a:r>
              <a:rPr lang="en-US" dirty="0">
                <a:cs typeface="FUTURA MEDIUM"/>
              </a:rPr>
              <a:t>02 – </a:t>
            </a:r>
            <a:r>
              <a:rPr lang="en-US" b="0" dirty="0">
                <a:cs typeface="FUTURA MEDIUM"/>
              </a:rPr>
              <a:t>OBD</a:t>
            </a:r>
            <a:endParaRPr lang="en-US" dirty="0"/>
          </a:p>
        </p:txBody>
      </p:sp>
      <p:pic>
        <p:nvPicPr>
          <p:cNvPr id="3" name="Graphic 2">
            <a:extLst>
              <a:ext uri="{FF2B5EF4-FFF2-40B4-BE49-F238E27FC236}">
                <a16:creationId xmlns:a16="http://schemas.microsoft.com/office/drawing/2014/main" id="{05355144-DEB7-9F40-811B-307E8F83B9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15958" y="2921729"/>
            <a:ext cx="450907" cy="507271"/>
          </a:xfrm>
          <a:prstGeom prst="rect">
            <a:avLst/>
          </a:prstGeom>
        </p:spPr>
      </p:pic>
    </p:spTree>
    <p:extLst>
      <p:ext uri="{BB962C8B-B14F-4D97-AF65-F5344CB8AC3E}">
        <p14:creationId xmlns:p14="http://schemas.microsoft.com/office/powerpoint/2010/main" val="299554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ED3DFDF2-EEBE-A206-1D61-60C70C6284DF}"/>
              </a:ext>
            </a:extLst>
          </p:cNvPr>
          <p:cNvSpPr>
            <a:spLocks noGrp="1"/>
          </p:cNvSpPr>
          <p:nvPr>
            <p:ph type="body" sz="quarter" idx="13"/>
          </p:nvPr>
        </p:nvSpPr>
        <p:spPr>
          <a:xfrm>
            <a:off x="304800" y="1600201"/>
            <a:ext cx="5613400" cy="647700"/>
          </a:xfrm>
        </p:spPr>
        <p:txBody>
          <a:bodyPr/>
          <a:lstStyle/>
          <a:p>
            <a:r>
              <a:rPr lang="en-US" dirty="0">
                <a:latin typeface="Arial"/>
                <a:cs typeface="Arial"/>
              </a:rPr>
              <a:t>OBD Diagram</a:t>
            </a:r>
          </a:p>
        </p:txBody>
      </p:sp>
      <p:sp>
        <p:nvSpPr>
          <p:cNvPr id="13" name="Text Placeholder 2">
            <a:extLst>
              <a:ext uri="{FF2B5EF4-FFF2-40B4-BE49-F238E27FC236}">
                <a16:creationId xmlns:a16="http://schemas.microsoft.com/office/drawing/2014/main" id="{01EE6B22-851A-EDDC-BFFB-2DFEC3B9D619}"/>
              </a:ext>
            </a:extLst>
          </p:cNvPr>
          <p:cNvSpPr>
            <a:spLocks noGrp="1"/>
          </p:cNvSpPr>
          <p:nvPr>
            <p:ph type="body" sz="quarter" idx="17"/>
          </p:nvPr>
        </p:nvSpPr>
        <p:spPr>
          <a:xfrm>
            <a:off x="6273800" y="1600201"/>
            <a:ext cx="5613400" cy="647700"/>
          </a:xfrm>
        </p:spPr>
        <p:txBody>
          <a:bodyPr/>
          <a:lstStyle/>
          <a:p>
            <a:r>
              <a:rPr lang="en-US" dirty="0">
                <a:latin typeface="Futura PT Bold"/>
                <a:cs typeface="Arial"/>
              </a:rPr>
              <a:t>Overview</a:t>
            </a:r>
            <a:endParaRPr lang="en-US" dirty="0"/>
          </a:p>
        </p:txBody>
      </p:sp>
      <p:sp>
        <p:nvSpPr>
          <p:cNvPr id="3" name="Content Placeholder 2">
            <a:extLst>
              <a:ext uri="{FF2B5EF4-FFF2-40B4-BE49-F238E27FC236}">
                <a16:creationId xmlns:a16="http://schemas.microsoft.com/office/drawing/2014/main" id="{C22BCF9D-0B7B-9AB3-1EFC-ABE372BE04F9}"/>
              </a:ext>
            </a:extLst>
          </p:cNvPr>
          <p:cNvSpPr>
            <a:spLocks noGrp="1"/>
          </p:cNvSpPr>
          <p:nvPr>
            <p:ph sz="quarter" idx="19"/>
          </p:nvPr>
        </p:nvSpPr>
        <p:spPr>
          <a:xfrm>
            <a:off x="6278880" y="2247901"/>
            <a:ext cx="5608320" cy="3553883"/>
          </a:xfrm>
        </p:spPr>
        <p:txBody>
          <a:bodyPr vert="horz" lIns="0" tIns="0" rIns="0" bIns="0" rtlCol="0" anchor="t">
            <a:normAutofit fontScale="92500" lnSpcReduction="10000"/>
          </a:bodyPr>
          <a:lstStyle/>
          <a:p>
            <a:pPr marL="228594" indent="-228594"/>
            <a:r>
              <a:rPr lang="en-US" b="1" u="sng" dirty="0">
                <a:latin typeface="Arial"/>
                <a:cs typeface="Arial"/>
              </a:rPr>
              <a:t>Definition:</a:t>
            </a:r>
            <a:r>
              <a:rPr lang="en-US" dirty="0">
                <a:latin typeface="Arial"/>
                <a:cs typeface="Arial"/>
              </a:rPr>
              <a:t> The On-Board Diagnostic (OBD) System refers to the vehicle’s ability to diagnose and report faults</a:t>
            </a:r>
          </a:p>
          <a:p>
            <a:pPr marL="228594" indent="-228594"/>
            <a:r>
              <a:rPr lang="en-US" b="1" u="sng" dirty="0">
                <a:latin typeface="Arial"/>
                <a:cs typeface="Arial"/>
              </a:rPr>
              <a:t>Importance: </a:t>
            </a:r>
            <a:r>
              <a:rPr lang="en-US" dirty="0">
                <a:latin typeface="Arial"/>
                <a:cs typeface="Arial"/>
              </a:rPr>
              <a:t>OBDs handle faults by either fixing them or alerting the driver, so the vehicle can continue operating</a:t>
            </a:r>
          </a:p>
          <a:p>
            <a:pPr marL="575719" lvl="1" indent="-228594">
              <a:buFont typeface="Courier New" panose="020B0604020202020204" pitchFamily="34" charset="0"/>
              <a:buChar char="o"/>
            </a:pPr>
            <a:r>
              <a:rPr lang="en-US" sz="2133" dirty="0">
                <a:latin typeface="Arial"/>
                <a:cs typeface="Arial"/>
              </a:rPr>
              <a:t>ECU</a:t>
            </a:r>
          </a:p>
          <a:p>
            <a:pPr marL="575719" lvl="1" indent="-228594">
              <a:buFont typeface="Courier New" panose="020B0604020202020204" pitchFamily="34" charset="0"/>
              <a:buChar char="o"/>
            </a:pPr>
            <a:r>
              <a:rPr lang="en-US" sz="2133" dirty="0">
                <a:latin typeface="Arial"/>
                <a:cs typeface="Arial"/>
              </a:rPr>
              <a:t>Actuators</a:t>
            </a:r>
          </a:p>
          <a:p>
            <a:pPr marL="575719" lvl="1" indent="-228594">
              <a:buFont typeface="Courier New" panose="020B0604020202020204" pitchFamily="34" charset="0"/>
              <a:buChar char="o"/>
            </a:pPr>
            <a:r>
              <a:rPr lang="en-US" sz="2133" dirty="0">
                <a:latin typeface="Arial"/>
                <a:cs typeface="Arial"/>
              </a:rPr>
              <a:t>MIL – Malfunction Indicator Light</a:t>
            </a:r>
          </a:p>
          <a:p>
            <a:pPr marL="575719" lvl="1" indent="-228594">
              <a:buFont typeface="Courier New" panose="020B0604020202020204" pitchFamily="34" charset="0"/>
              <a:buChar char="o"/>
            </a:pPr>
            <a:r>
              <a:rPr lang="en-US" sz="2133" dirty="0">
                <a:latin typeface="Arial"/>
                <a:cs typeface="Arial"/>
              </a:rPr>
              <a:t>DLC – Diagnostic Link Connector</a:t>
            </a:r>
          </a:p>
          <a:p>
            <a:pPr marL="575719" lvl="1" indent="-228594">
              <a:buFont typeface="Courier New" panose="020B0604020202020204" pitchFamily="34" charset="0"/>
              <a:buChar char="o"/>
            </a:pPr>
            <a:r>
              <a:rPr lang="en-US" sz="2133" dirty="0">
                <a:latin typeface="Arial"/>
                <a:cs typeface="Arial"/>
              </a:rPr>
              <a:t>Scan Tool</a:t>
            </a:r>
          </a:p>
          <a:p>
            <a:pPr marL="575719" lvl="1" indent="-228594">
              <a:buFont typeface="Courier New" panose="020B0604020202020204" pitchFamily="34" charset="0"/>
              <a:buChar char="o"/>
            </a:pPr>
            <a:r>
              <a:rPr lang="en-US" sz="2133" dirty="0">
                <a:latin typeface="Arial"/>
                <a:cs typeface="Arial"/>
              </a:rPr>
              <a:t>OBD II</a:t>
            </a:r>
          </a:p>
          <a:p>
            <a:pPr marL="575719" lvl="1" indent="-228594">
              <a:buFont typeface="Courier New" panose="020B0604020202020204" pitchFamily="34" charset="0"/>
              <a:buChar char="o"/>
            </a:pPr>
            <a:endParaRPr lang="en-US" sz="2400" dirty="0">
              <a:latin typeface="Arial"/>
              <a:cs typeface="Arial"/>
            </a:endParaRPr>
          </a:p>
        </p:txBody>
      </p:sp>
      <p:sp>
        <p:nvSpPr>
          <p:cNvPr id="2" name="Title 1">
            <a:extLst>
              <a:ext uri="{FF2B5EF4-FFF2-40B4-BE49-F238E27FC236}">
                <a16:creationId xmlns:a16="http://schemas.microsoft.com/office/drawing/2014/main" id="{45A1F15E-A89D-FB2A-8678-48E813D9747E}"/>
              </a:ext>
            </a:extLst>
          </p:cNvPr>
          <p:cNvSpPr>
            <a:spLocks noGrp="1"/>
          </p:cNvSpPr>
          <p:nvPr>
            <p:ph type="title"/>
          </p:nvPr>
        </p:nvSpPr>
        <p:spPr>
          <a:xfrm>
            <a:off x="609600" y="274639"/>
            <a:ext cx="10972800" cy="1143000"/>
          </a:xfrm>
        </p:spPr>
        <p:txBody>
          <a:bodyPr anchor="ctr">
            <a:normAutofit/>
          </a:bodyPr>
          <a:lstStyle/>
          <a:p>
            <a:r>
              <a:rPr lang="en-US" dirty="0">
                <a:latin typeface="Arial"/>
                <a:cs typeface="Arial"/>
              </a:rPr>
              <a:t>OBD</a:t>
            </a:r>
          </a:p>
        </p:txBody>
      </p:sp>
      <p:sp>
        <p:nvSpPr>
          <p:cNvPr id="5" name="Content Placeholder 4">
            <a:extLst>
              <a:ext uri="{FF2B5EF4-FFF2-40B4-BE49-F238E27FC236}">
                <a16:creationId xmlns:a16="http://schemas.microsoft.com/office/drawing/2014/main" id="{76A782CC-E0DF-D0C2-9F24-3A97C643B07E}"/>
              </a:ext>
            </a:extLst>
          </p:cNvPr>
          <p:cNvSpPr>
            <a:spLocks noGrp="1"/>
          </p:cNvSpPr>
          <p:nvPr>
            <p:ph sz="quarter" idx="18"/>
          </p:nvPr>
        </p:nvSpPr>
        <p:spPr/>
        <p:txBody>
          <a:bodyPr/>
          <a:lstStyle/>
          <a:p>
            <a:pPr marL="0" indent="0" algn="l">
              <a:buNone/>
            </a:pPr>
            <a:endParaRPr lang="en-US" b="0" i="0" dirty="0">
              <a:solidFill>
                <a:srgbClr val="202122"/>
              </a:solidFill>
              <a:effectLst/>
              <a:latin typeface="Arial" panose="020B0604020202020204" pitchFamily="34" charset="0"/>
            </a:endParaRPr>
          </a:p>
        </p:txBody>
      </p:sp>
      <p:pic>
        <p:nvPicPr>
          <p:cNvPr id="6" name="Picture 5">
            <a:extLst>
              <a:ext uri="{FF2B5EF4-FFF2-40B4-BE49-F238E27FC236}">
                <a16:creationId xmlns:a16="http://schemas.microsoft.com/office/drawing/2014/main" id="{1A3B3097-5F50-ACBF-8432-BBC79D864097}"/>
              </a:ext>
            </a:extLst>
          </p:cNvPr>
          <p:cNvPicPr>
            <a:picLocks noChangeAspect="1"/>
          </p:cNvPicPr>
          <p:nvPr/>
        </p:nvPicPr>
        <p:blipFill>
          <a:blip r:embed="rId3"/>
          <a:stretch>
            <a:fillRect/>
          </a:stretch>
        </p:blipFill>
        <p:spPr>
          <a:xfrm>
            <a:off x="315085" y="2423704"/>
            <a:ext cx="5600575" cy="3202275"/>
          </a:xfrm>
          <a:prstGeom prst="rect">
            <a:avLst/>
          </a:prstGeom>
        </p:spPr>
      </p:pic>
    </p:spTree>
    <p:extLst>
      <p:ext uri="{BB962C8B-B14F-4D97-AF65-F5344CB8AC3E}">
        <p14:creationId xmlns:p14="http://schemas.microsoft.com/office/powerpoint/2010/main" val="187688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ED3DFDF2-EEBE-A206-1D61-60C70C6284DF}"/>
              </a:ext>
            </a:extLst>
          </p:cNvPr>
          <p:cNvSpPr>
            <a:spLocks noGrp="1"/>
          </p:cNvSpPr>
          <p:nvPr>
            <p:ph type="body" sz="quarter" idx="13"/>
          </p:nvPr>
        </p:nvSpPr>
        <p:spPr>
          <a:xfrm>
            <a:off x="304800" y="1600201"/>
            <a:ext cx="5613400" cy="647700"/>
          </a:xfrm>
        </p:spPr>
        <p:txBody>
          <a:bodyPr/>
          <a:lstStyle/>
          <a:p>
            <a:r>
              <a:rPr lang="en-US" dirty="0">
                <a:latin typeface="Arial"/>
                <a:cs typeface="Arial"/>
              </a:rPr>
              <a:t>OBD Device</a:t>
            </a:r>
          </a:p>
        </p:txBody>
      </p:sp>
      <p:sp>
        <p:nvSpPr>
          <p:cNvPr id="13" name="Text Placeholder 2">
            <a:extLst>
              <a:ext uri="{FF2B5EF4-FFF2-40B4-BE49-F238E27FC236}">
                <a16:creationId xmlns:a16="http://schemas.microsoft.com/office/drawing/2014/main" id="{01EE6B22-851A-EDDC-BFFB-2DFEC3B9D619}"/>
              </a:ext>
            </a:extLst>
          </p:cNvPr>
          <p:cNvSpPr>
            <a:spLocks noGrp="1"/>
          </p:cNvSpPr>
          <p:nvPr>
            <p:ph type="body" sz="quarter" idx="17"/>
          </p:nvPr>
        </p:nvSpPr>
        <p:spPr>
          <a:xfrm>
            <a:off x="6273800" y="1600201"/>
            <a:ext cx="5613400" cy="647700"/>
          </a:xfrm>
        </p:spPr>
        <p:txBody>
          <a:bodyPr/>
          <a:lstStyle/>
          <a:p>
            <a:r>
              <a:rPr lang="en-US" dirty="0">
                <a:latin typeface="Futura PT Bold"/>
                <a:cs typeface="Arial"/>
              </a:rPr>
              <a:t>Overview</a:t>
            </a:r>
            <a:endParaRPr lang="en-US" dirty="0"/>
          </a:p>
        </p:txBody>
      </p:sp>
      <p:sp>
        <p:nvSpPr>
          <p:cNvPr id="3" name="Content Placeholder 2">
            <a:extLst>
              <a:ext uri="{FF2B5EF4-FFF2-40B4-BE49-F238E27FC236}">
                <a16:creationId xmlns:a16="http://schemas.microsoft.com/office/drawing/2014/main" id="{C22BCF9D-0B7B-9AB3-1EFC-ABE372BE04F9}"/>
              </a:ext>
            </a:extLst>
          </p:cNvPr>
          <p:cNvSpPr>
            <a:spLocks noGrp="1"/>
          </p:cNvSpPr>
          <p:nvPr>
            <p:ph sz="quarter" idx="19"/>
          </p:nvPr>
        </p:nvSpPr>
        <p:spPr>
          <a:xfrm>
            <a:off x="6278880" y="2247901"/>
            <a:ext cx="5608320" cy="3553883"/>
          </a:xfrm>
        </p:spPr>
        <p:txBody>
          <a:bodyPr vert="horz" lIns="0" tIns="0" rIns="0" bIns="0" rtlCol="0" anchor="t">
            <a:normAutofit/>
          </a:bodyPr>
          <a:lstStyle/>
          <a:p>
            <a:pPr marL="228594" indent="-228594"/>
            <a:r>
              <a:rPr lang="en-US" b="1" u="sng" dirty="0">
                <a:latin typeface="Arial"/>
                <a:cs typeface="Arial"/>
              </a:rPr>
              <a:t>Importance: </a:t>
            </a:r>
            <a:r>
              <a:rPr lang="en-US" dirty="0">
                <a:latin typeface="Arial"/>
                <a:cs typeface="Arial"/>
              </a:rPr>
              <a:t>Being able to interpret DTCs is essential to diagnosing faults </a:t>
            </a:r>
          </a:p>
          <a:p>
            <a:pPr marL="575719" lvl="1" indent="-228594">
              <a:buFont typeface="Courier New" panose="020B0604020202020204" pitchFamily="34" charset="0"/>
              <a:buChar char="o"/>
            </a:pPr>
            <a:r>
              <a:rPr lang="en-US" sz="2400" dirty="0">
                <a:latin typeface="Arial"/>
                <a:cs typeface="Arial"/>
              </a:rPr>
              <a:t>Five Characters (OBD II)</a:t>
            </a:r>
          </a:p>
          <a:p>
            <a:pPr marL="956709" lvl="2" indent="-228594">
              <a:buFont typeface="Courier New" panose="020B0604020202020204" pitchFamily="34" charset="0"/>
              <a:buChar char="o"/>
            </a:pPr>
            <a:r>
              <a:rPr lang="en-US" sz="2133" dirty="0">
                <a:latin typeface="Arial"/>
                <a:cs typeface="Arial"/>
              </a:rPr>
              <a:t>Control System Identification</a:t>
            </a:r>
          </a:p>
          <a:p>
            <a:pPr marL="956709" lvl="2" indent="-228594">
              <a:buFont typeface="Courier New" panose="020B0604020202020204" pitchFamily="34" charset="0"/>
              <a:buChar char="o"/>
            </a:pPr>
            <a:r>
              <a:rPr lang="en-US" sz="2133" dirty="0">
                <a:latin typeface="Arial"/>
                <a:cs typeface="Arial"/>
              </a:rPr>
              <a:t>Standardization</a:t>
            </a:r>
          </a:p>
          <a:p>
            <a:pPr marL="956709" lvl="2" indent="-228594">
              <a:buFont typeface="Courier New" panose="020B0604020202020204" pitchFamily="34" charset="0"/>
              <a:buChar char="o"/>
            </a:pPr>
            <a:r>
              <a:rPr lang="en-US" sz="2133" dirty="0">
                <a:latin typeface="Arial"/>
                <a:cs typeface="Arial"/>
              </a:rPr>
              <a:t>Subsystem Identification</a:t>
            </a:r>
          </a:p>
          <a:p>
            <a:pPr marL="956709" lvl="2" indent="-228594">
              <a:buFont typeface="Courier New" panose="020B0604020202020204" pitchFamily="34" charset="0"/>
              <a:buChar char="o"/>
            </a:pPr>
            <a:r>
              <a:rPr lang="en-US" sz="2133" dirty="0">
                <a:latin typeface="Arial"/>
                <a:cs typeface="Arial"/>
              </a:rPr>
              <a:t>Exact Issue</a:t>
            </a:r>
          </a:p>
        </p:txBody>
      </p:sp>
      <p:sp>
        <p:nvSpPr>
          <p:cNvPr id="2" name="Title 1">
            <a:extLst>
              <a:ext uri="{FF2B5EF4-FFF2-40B4-BE49-F238E27FC236}">
                <a16:creationId xmlns:a16="http://schemas.microsoft.com/office/drawing/2014/main" id="{45A1F15E-A89D-FB2A-8678-48E813D9747E}"/>
              </a:ext>
            </a:extLst>
          </p:cNvPr>
          <p:cNvSpPr>
            <a:spLocks noGrp="1"/>
          </p:cNvSpPr>
          <p:nvPr>
            <p:ph type="title"/>
          </p:nvPr>
        </p:nvSpPr>
        <p:spPr>
          <a:xfrm>
            <a:off x="609600" y="274639"/>
            <a:ext cx="10972800" cy="1143000"/>
          </a:xfrm>
        </p:spPr>
        <p:txBody>
          <a:bodyPr anchor="ctr">
            <a:normAutofit/>
          </a:bodyPr>
          <a:lstStyle/>
          <a:p>
            <a:r>
              <a:rPr lang="en-US" dirty="0">
                <a:latin typeface="Arial"/>
                <a:cs typeface="Arial"/>
              </a:rPr>
              <a:t>Interpreting DTCs</a:t>
            </a:r>
          </a:p>
        </p:txBody>
      </p:sp>
      <p:sp>
        <p:nvSpPr>
          <p:cNvPr id="5" name="Content Placeholder 4">
            <a:extLst>
              <a:ext uri="{FF2B5EF4-FFF2-40B4-BE49-F238E27FC236}">
                <a16:creationId xmlns:a16="http://schemas.microsoft.com/office/drawing/2014/main" id="{76A782CC-E0DF-D0C2-9F24-3A97C643B07E}"/>
              </a:ext>
            </a:extLst>
          </p:cNvPr>
          <p:cNvSpPr>
            <a:spLocks noGrp="1"/>
          </p:cNvSpPr>
          <p:nvPr>
            <p:ph sz="quarter" idx="18"/>
          </p:nvPr>
        </p:nvSpPr>
        <p:spPr/>
        <p:txBody>
          <a:bodyPr vert="horz" lIns="91440" tIns="91440" rIns="91440" bIns="91440" rtlCol="0" anchor="t">
            <a:normAutofit/>
          </a:bodyPr>
          <a:lstStyle/>
          <a:p>
            <a:pPr marL="0" indent="0">
              <a:buNone/>
            </a:pPr>
            <a:endParaRPr lang="en-US" b="0" i="0" dirty="0">
              <a:solidFill>
                <a:srgbClr val="202122"/>
              </a:solidFill>
              <a:effectLst/>
              <a:latin typeface="Arial" panose="020B0604020202020204" pitchFamily="34" charset="0"/>
            </a:endParaRPr>
          </a:p>
        </p:txBody>
      </p:sp>
      <p:pic>
        <p:nvPicPr>
          <p:cNvPr id="4" name="Picture 2" descr="undefined">
            <a:extLst>
              <a:ext uri="{FF2B5EF4-FFF2-40B4-BE49-F238E27FC236}">
                <a16:creationId xmlns:a16="http://schemas.microsoft.com/office/drawing/2014/main" id="{6CC50FE7-2B6F-9578-11E5-0D5D1798CC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757" y="2430463"/>
            <a:ext cx="4320406" cy="3240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41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1490CD8-F2CF-9F3A-7F00-1FC22B025DC4}"/>
              </a:ext>
            </a:extLst>
          </p:cNvPr>
          <p:cNvGraphicFramePr>
            <a:graphicFrameLocks noGrp="1"/>
          </p:cNvGraphicFramePr>
          <p:nvPr/>
        </p:nvGraphicFramePr>
        <p:xfrm>
          <a:off x="720904" y="643466"/>
          <a:ext cx="10750192" cy="5571076"/>
        </p:xfrm>
        <a:graphic>
          <a:graphicData uri="http://schemas.openxmlformats.org/drawingml/2006/table">
            <a:tbl>
              <a:tblPr firstRow="1" bandRow="1">
                <a:noFill/>
                <a:tableStyleId>{5C22544A-7EE6-4342-B048-85BDC9FD1C3A}</a:tableStyleId>
              </a:tblPr>
              <a:tblGrid>
                <a:gridCol w="1708097">
                  <a:extLst>
                    <a:ext uri="{9D8B030D-6E8A-4147-A177-3AD203B41FA5}">
                      <a16:colId xmlns:a16="http://schemas.microsoft.com/office/drawing/2014/main" val="3976769706"/>
                    </a:ext>
                  </a:extLst>
                </a:gridCol>
                <a:gridCol w="3996794">
                  <a:extLst>
                    <a:ext uri="{9D8B030D-6E8A-4147-A177-3AD203B41FA5}">
                      <a16:colId xmlns:a16="http://schemas.microsoft.com/office/drawing/2014/main" val="639491217"/>
                    </a:ext>
                  </a:extLst>
                </a:gridCol>
                <a:gridCol w="5045301">
                  <a:extLst>
                    <a:ext uri="{9D8B030D-6E8A-4147-A177-3AD203B41FA5}">
                      <a16:colId xmlns:a16="http://schemas.microsoft.com/office/drawing/2014/main" val="500282103"/>
                    </a:ext>
                  </a:extLst>
                </a:gridCol>
              </a:tblGrid>
              <a:tr h="268780">
                <a:tc>
                  <a:txBody>
                    <a:bodyPr/>
                    <a:lstStyle/>
                    <a:p>
                      <a:pPr fontAlgn="b"/>
                      <a:r>
                        <a:rPr lang="en-US" sz="800" b="1" cap="all" spc="60">
                          <a:solidFill>
                            <a:schemeClr val="tx1"/>
                          </a:solidFill>
                          <a:effectLst/>
                        </a:rPr>
                        <a:t>DTC Code</a:t>
                      </a:r>
                    </a:p>
                  </a:txBody>
                  <a:tcPr marL="61086" marR="61086" marT="61086" marB="61086" anchor="b">
                    <a:lnL w="12700" cmpd="sng">
                      <a:noFill/>
                    </a:lnL>
                    <a:lnR w="12700" cmpd="sng">
                      <a:noFill/>
                    </a:lnR>
                    <a:lnT w="12700" cmpd="sng">
                      <a:noFill/>
                    </a:lnT>
                    <a:lnB w="38100" cmpd="sng">
                      <a:noFill/>
                    </a:lnB>
                    <a:noFill/>
                  </a:tcPr>
                </a:tc>
                <a:tc>
                  <a:txBody>
                    <a:bodyPr/>
                    <a:lstStyle/>
                    <a:p>
                      <a:pPr fontAlgn="b"/>
                      <a:r>
                        <a:rPr lang="en-US" sz="800" b="1" cap="all" spc="60">
                          <a:solidFill>
                            <a:schemeClr val="tx1"/>
                          </a:solidFill>
                          <a:effectLst/>
                        </a:rPr>
                        <a:t>Description</a:t>
                      </a:r>
                    </a:p>
                  </a:txBody>
                  <a:tcPr marL="61086" marR="61086" marT="61086" marB="61086" anchor="b">
                    <a:lnL w="12700" cmpd="sng">
                      <a:noFill/>
                    </a:lnL>
                    <a:lnR w="12700" cmpd="sng">
                      <a:noFill/>
                    </a:lnR>
                    <a:lnT w="12700" cmpd="sng">
                      <a:noFill/>
                    </a:lnT>
                    <a:lnB w="38100" cmpd="sng">
                      <a:noFill/>
                    </a:lnB>
                    <a:noFill/>
                  </a:tcPr>
                </a:tc>
                <a:tc>
                  <a:txBody>
                    <a:bodyPr/>
                    <a:lstStyle/>
                    <a:p>
                      <a:pPr fontAlgn="b"/>
                      <a:r>
                        <a:rPr lang="en-US" sz="800" b="1" cap="all" spc="60">
                          <a:solidFill>
                            <a:schemeClr val="tx1"/>
                          </a:solidFill>
                          <a:effectLst/>
                        </a:rPr>
                        <a:t>Troubleshooting Guide</a:t>
                      </a:r>
                    </a:p>
                  </a:txBody>
                  <a:tcPr marL="61086" marR="61086" marT="61086" marB="61086" anchor="b">
                    <a:lnL w="12700" cmpd="sng">
                      <a:noFill/>
                    </a:lnL>
                    <a:lnR w="12700" cmpd="sng">
                      <a:noFill/>
                    </a:lnR>
                    <a:lnT w="12700" cmpd="sng">
                      <a:noFill/>
                    </a:lnT>
                    <a:lnB w="38100" cmpd="sng">
                      <a:noFill/>
                    </a:lnB>
                    <a:noFill/>
                  </a:tcPr>
                </a:tc>
                <a:extLst>
                  <a:ext uri="{0D108BD9-81ED-4DB2-BD59-A6C34878D82A}">
                    <a16:rowId xmlns:a16="http://schemas.microsoft.com/office/drawing/2014/main" val="1075681997"/>
                  </a:ext>
                </a:extLst>
              </a:tr>
              <a:tr h="441858">
                <a:tc>
                  <a:txBody>
                    <a:bodyPr/>
                    <a:lstStyle/>
                    <a:p>
                      <a:pPr fontAlgn="base"/>
                      <a:r>
                        <a:rPr lang="en-US" sz="1100" cap="none" spc="0">
                          <a:solidFill>
                            <a:schemeClr val="tx1"/>
                          </a:solidFill>
                          <a:effectLst/>
                        </a:rPr>
                        <a:t>P0001</a:t>
                      </a:r>
                    </a:p>
                  </a:txBody>
                  <a:tcPr marL="61086" marR="61086" marT="30543" marB="61086" anchor="ctr">
                    <a:lnL w="12700" cap="flat" cmpd="sng" algn="ctr">
                      <a:solidFill>
                        <a:schemeClr val="tx1"/>
                      </a:solidFill>
                      <a:prstDash val="solid"/>
                    </a:lnL>
                    <a:lnR w="12700" cmpd="sng">
                      <a:noFill/>
                      <a:prstDash val="solid"/>
                    </a:lnR>
                    <a:lnT w="38100" cmpd="sng">
                      <a:noFill/>
                    </a:lnT>
                    <a:lnB w="12700" cmpd="sng">
                      <a:noFill/>
                      <a:prstDash val="solid"/>
                    </a:lnB>
                    <a:noFill/>
                  </a:tcPr>
                </a:tc>
                <a:tc>
                  <a:txBody>
                    <a:bodyPr/>
                    <a:lstStyle/>
                    <a:p>
                      <a:pPr fontAlgn="base"/>
                      <a:r>
                        <a:rPr lang="en-US" sz="1100" cap="none" spc="0">
                          <a:solidFill>
                            <a:schemeClr val="tx1"/>
                          </a:solidFill>
                          <a:effectLst/>
                        </a:rPr>
                        <a:t>Fuel Volume Regulator Control Circuit/Open</a:t>
                      </a:r>
                    </a:p>
                  </a:txBody>
                  <a:tcPr marL="61086" marR="61086" marT="30543" marB="61086" anchor="ctr">
                    <a:lnL w="12700" cmpd="sng">
                      <a:noFill/>
                      <a:prstDash val="solid"/>
                    </a:lnL>
                    <a:lnR w="12700" cmpd="sng">
                      <a:noFill/>
                      <a:prstDash val="solid"/>
                    </a:lnR>
                    <a:lnT w="38100" cmpd="sng">
                      <a:noFill/>
                    </a:lnT>
                    <a:lnB w="12700" cmpd="sng">
                      <a:noFill/>
                      <a:prstDash val="solid"/>
                    </a:lnB>
                    <a:noFill/>
                  </a:tcPr>
                </a:tc>
                <a:tc>
                  <a:txBody>
                    <a:bodyPr/>
                    <a:lstStyle/>
                    <a:p>
                      <a:pPr fontAlgn="base"/>
                      <a:r>
                        <a:rPr lang="en-US" sz="1100" cap="none" spc="0">
                          <a:solidFill>
                            <a:schemeClr val="tx1"/>
                          </a:solidFill>
                          <a:effectLst/>
                        </a:rPr>
                        <a:t>- Check the fuel volume regulator wiring and connectors.&lt;br&gt;- Inspect the fuel pressure regulator.</a:t>
                      </a:r>
                    </a:p>
                  </a:txBody>
                  <a:tcPr marL="61086" marR="61086" marT="30543" marB="61086"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072608432"/>
                  </a:ext>
                </a:extLst>
              </a:tr>
              <a:tr h="441858">
                <a:tc>
                  <a:txBody>
                    <a:bodyPr/>
                    <a:lstStyle/>
                    <a:p>
                      <a:pPr fontAlgn="base"/>
                      <a:r>
                        <a:rPr lang="en-US" sz="1100" cap="none" spc="0">
                          <a:solidFill>
                            <a:schemeClr val="tx1"/>
                          </a:solidFill>
                          <a:effectLst/>
                        </a:rPr>
                        <a:t>P0100</a:t>
                      </a:r>
                    </a:p>
                  </a:txBody>
                  <a:tcPr marL="61086" marR="61086" marT="30543" marB="6108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fontAlgn="base"/>
                      <a:r>
                        <a:rPr lang="en-US" sz="1100" cap="none" spc="0">
                          <a:solidFill>
                            <a:schemeClr val="tx1"/>
                          </a:solidFill>
                          <a:effectLst/>
                        </a:rPr>
                        <a:t>Mass or Volume Air Flow Circuit</a:t>
                      </a:r>
                    </a:p>
                  </a:txBody>
                  <a:tcPr marL="61086" marR="61086" marT="30543" marB="6108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fontAlgn="base"/>
                      <a:r>
                        <a:rPr lang="en-US" sz="1100" cap="none" spc="0">
                          <a:solidFill>
                            <a:schemeClr val="tx1"/>
                          </a:solidFill>
                          <a:effectLst/>
                        </a:rPr>
                        <a:t>- Check the MAF sensor's wiring and connectors.&lt;br&gt;- Clean or replace the MAF sensor if it's dirty or faulty.</a:t>
                      </a:r>
                    </a:p>
                  </a:txBody>
                  <a:tcPr marL="61086" marR="61086" marT="30543" marB="6108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634604631"/>
                  </a:ext>
                </a:extLst>
              </a:tr>
              <a:tr h="441858">
                <a:tc>
                  <a:txBody>
                    <a:bodyPr/>
                    <a:lstStyle/>
                    <a:p>
                      <a:pPr fontAlgn="base"/>
                      <a:r>
                        <a:rPr lang="en-US" sz="1100" cap="none" spc="0">
                          <a:solidFill>
                            <a:schemeClr val="tx1"/>
                          </a:solidFill>
                          <a:effectLst/>
                        </a:rPr>
                        <a:t>P0171</a:t>
                      </a:r>
                    </a:p>
                  </a:txBody>
                  <a:tcPr marL="61086" marR="61086" marT="30543" marB="61086" anchor="ctr">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fontAlgn="base"/>
                      <a:r>
                        <a:rPr lang="en-US" sz="1100" cap="none" spc="0">
                          <a:solidFill>
                            <a:schemeClr val="tx1"/>
                          </a:solidFill>
                          <a:effectLst/>
                        </a:rPr>
                        <a:t>System Too Lean (Bank 1)</a:t>
                      </a:r>
                    </a:p>
                  </a:txBody>
                  <a:tcPr marL="61086" marR="61086" marT="30543" marB="61086"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base"/>
                      <a:r>
                        <a:rPr lang="en-US" sz="1100" cap="none" spc="0">
                          <a:solidFill>
                            <a:schemeClr val="tx1"/>
                          </a:solidFill>
                          <a:effectLst/>
                        </a:rPr>
                        <a:t>- Inspect for vacuum leaks.&lt;br&gt;- Check the fuel injector operation.&lt;br&gt;- Examine the oxygen sensors.</a:t>
                      </a:r>
                    </a:p>
                  </a:txBody>
                  <a:tcPr marL="61086" marR="61086" marT="30543" marB="6108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210834873"/>
                  </a:ext>
                </a:extLst>
              </a:tr>
              <a:tr h="441858">
                <a:tc>
                  <a:txBody>
                    <a:bodyPr/>
                    <a:lstStyle/>
                    <a:p>
                      <a:pPr fontAlgn="base"/>
                      <a:r>
                        <a:rPr lang="en-US" sz="1100" cap="none" spc="0">
                          <a:solidFill>
                            <a:schemeClr val="tx1"/>
                          </a:solidFill>
                          <a:effectLst/>
                        </a:rPr>
                        <a:t>P0300</a:t>
                      </a:r>
                    </a:p>
                  </a:txBody>
                  <a:tcPr marL="61086" marR="61086" marT="30543" marB="6108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fontAlgn="base"/>
                      <a:r>
                        <a:rPr lang="en-US" sz="1100" cap="none" spc="0">
                          <a:solidFill>
                            <a:schemeClr val="tx1"/>
                          </a:solidFill>
                          <a:effectLst/>
                        </a:rPr>
                        <a:t>Random/Multiple Cylinder Misfire Detected</a:t>
                      </a:r>
                    </a:p>
                  </a:txBody>
                  <a:tcPr marL="61086" marR="61086" marT="30543" marB="6108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fontAlgn="base"/>
                      <a:r>
                        <a:rPr lang="en-US" sz="1100" cap="none" spc="0">
                          <a:solidFill>
                            <a:schemeClr val="tx1"/>
                          </a:solidFill>
                          <a:effectLst/>
                        </a:rPr>
                        <a:t>- Check spark plugs and spark plug wires.&lt;br&gt;- Inspect the ignition coils.&lt;br&gt;- Look for any vacuum leaks.</a:t>
                      </a:r>
                    </a:p>
                  </a:txBody>
                  <a:tcPr marL="61086" marR="61086" marT="30543" marB="6108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257763786"/>
                  </a:ext>
                </a:extLst>
              </a:tr>
              <a:tr h="441858">
                <a:tc>
                  <a:txBody>
                    <a:bodyPr/>
                    <a:lstStyle/>
                    <a:p>
                      <a:pPr fontAlgn="base"/>
                      <a:r>
                        <a:rPr lang="en-US" sz="1100" cap="none" spc="0">
                          <a:solidFill>
                            <a:schemeClr val="tx1"/>
                          </a:solidFill>
                          <a:effectLst/>
                        </a:rPr>
                        <a:t>P0420</a:t>
                      </a:r>
                    </a:p>
                  </a:txBody>
                  <a:tcPr marL="61086" marR="61086" marT="30543" marB="61086" anchor="ctr">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fontAlgn="base"/>
                      <a:r>
                        <a:rPr lang="en-US" sz="1100" cap="none" spc="0">
                          <a:solidFill>
                            <a:schemeClr val="tx1"/>
                          </a:solidFill>
                          <a:effectLst/>
                        </a:rPr>
                        <a:t>Catalyst System Efficiency Below Threshold (Bank 1)</a:t>
                      </a:r>
                    </a:p>
                  </a:txBody>
                  <a:tcPr marL="61086" marR="61086" marT="30543" marB="61086"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base"/>
                      <a:r>
                        <a:rPr lang="en-US" sz="1100" cap="none" spc="0">
                          <a:solidFill>
                            <a:schemeClr val="tx1"/>
                          </a:solidFill>
                          <a:effectLst/>
                        </a:rPr>
                        <a:t>- Inspect the catalytic converter.&lt;br&gt;- Check the rear and front O2 sensors.&lt;br&gt;- Look for exhaust leaks.</a:t>
                      </a:r>
                    </a:p>
                  </a:txBody>
                  <a:tcPr marL="61086" marR="61086" marT="30543" marB="6108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025290457"/>
                  </a:ext>
                </a:extLst>
              </a:tr>
              <a:tr h="441858">
                <a:tc>
                  <a:txBody>
                    <a:bodyPr/>
                    <a:lstStyle/>
                    <a:p>
                      <a:pPr fontAlgn="base"/>
                      <a:r>
                        <a:rPr lang="en-US" sz="1100" cap="none" spc="0">
                          <a:solidFill>
                            <a:schemeClr val="tx1"/>
                          </a:solidFill>
                          <a:effectLst/>
                        </a:rPr>
                        <a:t>P0455</a:t>
                      </a:r>
                    </a:p>
                  </a:txBody>
                  <a:tcPr marL="61086" marR="61086" marT="30543" marB="6108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fontAlgn="base"/>
                      <a:r>
                        <a:rPr lang="en-US" sz="1100" cap="none" spc="0">
                          <a:solidFill>
                            <a:schemeClr val="tx1"/>
                          </a:solidFill>
                          <a:effectLst/>
                        </a:rPr>
                        <a:t>Evaporative Emission System Leak Detected (large leak)</a:t>
                      </a:r>
                    </a:p>
                  </a:txBody>
                  <a:tcPr marL="61086" marR="61086" marT="30543" marB="6108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fontAlgn="base"/>
                      <a:r>
                        <a:rPr lang="en-US" sz="1100" cap="none" spc="0">
                          <a:solidFill>
                            <a:schemeClr val="tx1"/>
                          </a:solidFill>
                          <a:effectLst/>
                        </a:rPr>
                        <a:t>- Check the fuel cap (often a loose cap is the culprit).&lt;br&gt;- Inspect the EVAP system for leaks.</a:t>
                      </a:r>
                    </a:p>
                  </a:txBody>
                  <a:tcPr marL="61086" marR="61086" marT="30543" marB="6108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79489775"/>
                  </a:ext>
                </a:extLst>
              </a:tr>
              <a:tr h="441858">
                <a:tc>
                  <a:txBody>
                    <a:bodyPr/>
                    <a:lstStyle/>
                    <a:p>
                      <a:pPr fontAlgn="base"/>
                      <a:r>
                        <a:rPr lang="en-US" sz="1100" cap="none" spc="0">
                          <a:solidFill>
                            <a:schemeClr val="tx1"/>
                          </a:solidFill>
                          <a:effectLst/>
                        </a:rPr>
                        <a:t>P0456</a:t>
                      </a:r>
                    </a:p>
                  </a:txBody>
                  <a:tcPr marL="61086" marR="61086" marT="30543" marB="61086" anchor="ctr">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fontAlgn="base"/>
                      <a:r>
                        <a:rPr lang="en-US" sz="1100" cap="none" spc="0">
                          <a:solidFill>
                            <a:schemeClr val="tx1"/>
                          </a:solidFill>
                          <a:effectLst/>
                        </a:rPr>
                        <a:t>Evaporative Emission System Leak Detected (small leak)</a:t>
                      </a:r>
                    </a:p>
                  </a:txBody>
                  <a:tcPr marL="61086" marR="61086" marT="30543" marB="61086"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base"/>
                      <a:r>
                        <a:rPr lang="en-US" sz="1100" cap="none" spc="0">
                          <a:solidFill>
                            <a:schemeClr val="tx1"/>
                          </a:solidFill>
                          <a:effectLst/>
                        </a:rPr>
                        <a:t>- As with P0455, check the fuel cap.&lt;br&gt;- Use a smoke machine to find tiny leaks in the EVAP system.</a:t>
                      </a:r>
                    </a:p>
                  </a:txBody>
                  <a:tcPr marL="61086" marR="61086" marT="30543" marB="6108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986233557"/>
                  </a:ext>
                </a:extLst>
              </a:tr>
              <a:tr h="441858">
                <a:tc>
                  <a:txBody>
                    <a:bodyPr/>
                    <a:lstStyle/>
                    <a:p>
                      <a:pPr fontAlgn="base"/>
                      <a:r>
                        <a:rPr lang="en-US" sz="1100" cap="none" spc="0">
                          <a:solidFill>
                            <a:schemeClr val="tx1"/>
                          </a:solidFill>
                          <a:effectLst/>
                        </a:rPr>
                        <a:t>P0500</a:t>
                      </a:r>
                    </a:p>
                  </a:txBody>
                  <a:tcPr marL="61086" marR="61086" marT="30543" marB="6108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fontAlgn="base"/>
                      <a:r>
                        <a:rPr lang="en-US" sz="1100" cap="none" spc="0">
                          <a:solidFill>
                            <a:schemeClr val="tx1"/>
                          </a:solidFill>
                          <a:effectLst/>
                        </a:rPr>
                        <a:t>Vehicle Speed Sensor A</a:t>
                      </a:r>
                    </a:p>
                  </a:txBody>
                  <a:tcPr marL="61086" marR="61086" marT="30543" marB="6108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fontAlgn="base"/>
                      <a:r>
                        <a:rPr lang="en-US" sz="1100" cap="none" spc="0">
                          <a:solidFill>
                            <a:schemeClr val="tx1"/>
                          </a:solidFill>
                          <a:effectLst/>
                        </a:rPr>
                        <a:t>- Check the speed sensor's wiring and connectors.&lt;br&gt;- Inspect the speedometer and instrument cluster.</a:t>
                      </a:r>
                    </a:p>
                  </a:txBody>
                  <a:tcPr marL="61086" marR="61086" marT="30543" marB="6108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106381156"/>
                  </a:ext>
                </a:extLst>
              </a:tr>
              <a:tr h="441858">
                <a:tc>
                  <a:txBody>
                    <a:bodyPr/>
                    <a:lstStyle/>
                    <a:p>
                      <a:pPr fontAlgn="base"/>
                      <a:r>
                        <a:rPr lang="en-US" sz="1100" cap="none" spc="0">
                          <a:solidFill>
                            <a:schemeClr val="tx1"/>
                          </a:solidFill>
                          <a:effectLst/>
                        </a:rPr>
                        <a:t>P0700</a:t>
                      </a:r>
                    </a:p>
                  </a:txBody>
                  <a:tcPr marL="61086" marR="61086" marT="30543" marB="61086" anchor="ctr">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fontAlgn="base"/>
                      <a:r>
                        <a:rPr lang="en-US" sz="1100" cap="none" spc="0">
                          <a:solidFill>
                            <a:schemeClr val="tx1"/>
                          </a:solidFill>
                          <a:effectLst/>
                        </a:rPr>
                        <a:t>Transmission Control System Malfunction</a:t>
                      </a:r>
                    </a:p>
                  </a:txBody>
                  <a:tcPr marL="61086" marR="61086" marT="30543" marB="61086"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base"/>
                      <a:r>
                        <a:rPr lang="en-US" sz="1100" cap="none" spc="0">
                          <a:solidFill>
                            <a:schemeClr val="tx1"/>
                          </a:solidFill>
                          <a:effectLst/>
                        </a:rPr>
                        <a:t>- Inspect the transmission control module.&lt;br&gt;- Check for other transmission-related DTCs that might provide more specifics.</a:t>
                      </a:r>
                    </a:p>
                  </a:txBody>
                  <a:tcPr marL="61086" marR="61086" marT="30543" marB="6108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883834222"/>
                  </a:ext>
                </a:extLst>
              </a:tr>
              <a:tr h="441858">
                <a:tc>
                  <a:txBody>
                    <a:bodyPr/>
                    <a:lstStyle/>
                    <a:p>
                      <a:pPr fontAlgn="base"/>
                      <a:r>
                        <a:rPr lang="en-US" sz="1100" cap="none" spc="0">
                          <a:solidFill>
                            <a:schemeClr val="tx1"/>
                          </a:solidFill>
                          <a:effectLst/>
                        </a:rPr>
                        <a:t>C0035</a:t>
                      </a:r>
                    </a:p>
                  </a:txBody>
                  <a:tcPr marL="61086" marR="61086" marT="30543" marB="6108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fontAlgn="base"/>
                      <a:r>
                        <a:rPr lang="en-US" sz="1100" cap="none" spc="0">
                          <a:solidFill>
                            <a:schemeClr val="tx1"/>
                          </a:solidFill>
                          <a:effectLst/>
                        </a:rPr>
                        <a:t>Left Front Wheel Speed Circuit Malfunction</a:t>
                      </a:r>
                    </a:p>
                  </a:txBody>
                  <a:tcPr marL="61086" marR="61086" marT="30543" marB="6108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fontAlgn="base"/>
                      <a:r>
                        <a:rPr lang="en-US" sz="1100" cap="none" spc="0">
                          <a:solidFill>
                            <a:schemeClr val="tx1"/>
                          </a:solidFill>
                          <a:effectLst/>
                        </a:rPr>
                        <a:t>- Inspect the ABS sensor on the left front wheel.&lt;br&gt;- Check the sensor's wiring and connectors.</a:t>
                      </a:r>
                    </a:p>
                  </a:txBody>
                  <a:tcPr marL="61086" marR="61086" marT="30543" marB="6108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45905888"/>
                  </a:ext>
                </a:extLst>
              </a:tr>
              <a:tr h="441858">
                <a:tc>
                  <a:txBody>
                    <a:bodyPr/>
                    <a:lstStyle/>
                    <a:p>
                      <a:pPr fontAlgn="base"/>
                      <a:r>
                        <a:rPr lang="en-US" sz="1100" cap="none" spc="0">
                          <a:solidFill>
                            <a:schemeClr val="tx1"/>
                          </a:solidFill>
                          <a:effectLst/>
                        </a:rPr>
                        <a:t>B0100</a:t>
                      </a:r>
                    </a:p>
                  </a:txBody>
                  <a:tcPr marL="61086" marR="61086" marT="30543" marB="61086" anchor="ctr">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fontAlgn="base"/>
                      <a:r>
                        <a:rPr lang="en-US" sz="1100" cap="none" spc="0">
                          <a:solidFill>
                            <a:schemeClr val="tx1"/>
                          </a:solidFill>
                          <a:effectLst/>
                        </a:rPr>
                        <a:t>Electronic Front End Sensor Fault</a:t>
                      </a:r>
                    </a:p>
                  </a:txBody>
                  <a:tcPr marL="61086" marR="61086" marT="30543" marB="61086"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base"/>
                      <a:r>
                        <a:rPr lang="en-US" sz="1100" cap="none" spc="0">
                          <a:solidFill>
                            <a:schemeClr val="tx1"/>
                          </a:solidFill>
                          <a:effectLst/>
                        </a:rPr>
                        <a:t>- Inspect the front end sensors and their wiring.&lt;br&gt;- Check for damage to the front bumper or collision-related issues.</a:t>
                      </a:r>
                    </a:p>
                  </a:txBody>
                  <a:tcPr marL="61086" marR="61086" marT="30543" marB="6108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666771264"/>
                  </a:ext>
                </a:extLst>
              </a:tr>
              <a:tr h="441858">
                <a:tc>
                  <a:txBody>
                    <a:bodyPr/>
                    <a:lstStyle/>
                    <a:p>
                      <a:pPr fontAlgn="base"/>
                      <a:r>
                        <a:rPr lang="en-US" sz="1100" cap="none" spc="0">
                          <a:solidFill>
                            <a:schemeClr val="tx1"/>
                          </a:solidFill>
                          <a:effectLst/>
                        </a:rPr>
                        <a:t>U0001</a:t>
                      </a:r>
                    </a:p>
                  </a:txBody>
                  <a:tcPr marL="61086" marR="61086" marT="30543" marB="6108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fontAlgn="base"/>
                      <a:r>
                        <a:rPr lang="en-US" sz="1100" cap="none" spc="0">
                          <a:solidFill>
                            <a:schemeClr val="tx1"/>
                          </a:solidFill>
                          <a:effectLst/>
                        </a:rPr>
                        <a:t>High-Speed CAN Communication Bus</a:t>
                      </a:r>
                    </a:p>
                  </a:txBody>
                  <a:tcPr marL="61086" marR="61086" marT="30543" marB="6108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fontAlgn="base"/>
                      <a:r>
                        <a:rPr lang="en-US" sz="1100" cap="none" spc="0">
                          <a:solidFill>
                            <a:schemeClr val="tx1"/>
                          </a:solidFill>
                          <a:effectLst/>
                        </a:rPr>
                        <a:t>- Check the CAN bus wiring for shorts or opens.&lt;br&gt;- Inspect the CAN bus terminators at both ends of the bus.</a:t>
                      </a:r>
                    </a:p>
                  </a:txBody>
                  <a:tcPr marL="61086" marR="61086" marT="30543" marB="6108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661852386"/>
                  </a:ext>
                </a:extLst>
              </a:tr>
            </a:tbl>
          </a:graphicData>
        </a:graphic>
      </p:graphicFrame>
    </p:spTree>
    <p:extLst>
      <p:ext uri="{BB962C8B-B14F-4D97-AF65-F5344CB8AC3E}">
        <p14:creationId xmlns:p14="http://schemas.microsoft.com/office/powerpoint/2010/main" val="615902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36ECE94-FBC7-900E-D2DD-F28FA9E2A169}"/>
              </a:ext>
            </a:extLst>
          </p:cNvPr>
          <p:cNvGraphicFramePr>
            <a:graphicFrameLocks noGrp="1"/>
          </p:cNvGraphicFramePr>
          <p:nvPr>
            <p:extLst>
              <p:ext uri="{D42A27DB-BD31-4B8C-83A1-F6EECF244321}">
                <p14:modId xmlns:p14="http://schemas.microsoft.com/office/powerpoint/2010/main" val="3360319891"/>
              </p:ext>
            </p:extLst>
          </p:nvPr>
        </p:nvGraphicFramePr>
        <p:xfrm>
          <a:off x="801326" y="643466"/>
          <a:ext cx="10589349" cy="5571072"/>
        </p:xfrm>
        <a:graphic>
          <a:graphicData uri="http://schemas.openxmlformats.org/drawingml/2006/table">
            <a:tbl>
              <a:tblPr firstRow="1" bandRow="1">
                <a:noFill/>
                <a:tableStyleId>{5C22544A-7EE6-4342-B048-85BDC9FD1C3A}</a:tableStyleId>
              </a:tblPr>
              <a:tblGrid>
                <a:gridCol w="1743622">
                  <a:extLst>
                    <a:ext uri="{9D8B030D-6E8A-4147-A177-3AD203B41FA5}">
                      <a16:colId xmlns:a16="http://schemas.microsoft.com/office/drawing/2014/main" val="852859223"/>
                    </a:ext>
                  </a:extLst>
                </a:gridCol>
                <a:gridCol w="2728751">
                  <a:extLst>
                    <a:ext uri="{9D8B030D-6E8A-4147-A177-3AD203B41FA5}">
                      <a16:colId xmlns:a16="http://schemas.microsoft.com/office/drawing/2014/main" val="4288398100"/>
                    </a:ext>
                  </a:extLst>
                </a:gridCol>
                <a:gridCol w="6116976">
                  <a:extLst>
                    <a:ext uri="{9D8B030D-6E8A-4147-A177-3AD203B41FA5}">
                      <a16:colId xmlns:a16="http://schemas.microsoft.com/office/drawing/2014/main" val="1625859521"/>
                    </a:ext>
                  </a:extLst>
                </a:gridCol>
              </a:tblGrid>
              <a:tr h="329272">
                <a:tc>
                  <a:txBody>
                    <a:bodyPr/>
                    <a:lstStyle/>
                    <a:p>
                      <a:pPr fontAlgn="b"/>
                      <a:r>
                        <a:rPr lang="en-US" sz="1200" b="0" cap="none" spc="0" dirty="0">
                          <a:solidFill>
                            <a:schemeClr val="tx1"/>
                          </a:solidFill>
                          <a:effectLst/>
                        </a:rPr>
                        <a:t>Service</a:t>
                      </a:r>
                    </a:p>
                  </a:txBody>
                  <a:tcPr marL="79663" marR="79663" marT="55764" marB="55764" anchor="b">
                    <a:lnL w="12700" cmpd="sng">
                      <a:noFill/>
                    </a:lnL>
                    <a:lnR w="12700" cmpd="sng">
                      <a:noFill/>
                    </a:lnR>
                    <a:lnT w="28575" cap="flat" cmpd="sng" algn="ctr">
                      <a:solidFill>
                        <a:schemeClr val="tx1"/>
                      </a:solidFill>
                      <a:prstDash val="solid"/>
                    </a:lnT>
                    <a:lnB w="38100" cmpd="sng">
                      <a:noFill/>
                    </a:lnB>
                    <a:noFill/>
                  </a:tcPr>
                </a:tc>
                <a:tc>
                  <a:txBody>
                    <a:bodyPr/>
                    <a:lstStyle/>
                    <a:p>
                      <a:pPr fontAlgn="b"/>
                      <a:r>
                        <a:rPr lang="en-US" sz="1200" b="0" cap="none" spc="0" dirty="0">
                          <a:solidFill>
                            <a:schemeClr val="tx1"/>
                          </a:solidFill>
                          <a:effectLst/>
                        </a:rPr>
                        <a:t>PID</a:t>
                      </a:r>
                    </a:p>
                  </a:txBody>
                  <a:tcPr marL="79663" marR="79663" marT="55764" marB="55764" anchor="b">
                    <a:lnL w="12700" cmpd="sng">
                      <a:noFill/>
                    </a:lnL>
                    <a:lnR w="12700" cmpd="sng">
                      <a:noFill/>
                    </a:lnR>
                    <a:lnT w="28575" cap="flat" cmpd="sng" algn="ctr">
                      <a:solidFill>
                        <a:schemeClr val="tx1"/>
                      </a:solidFill>
                      <a:prstDash val="solid"/>
                    </a:lnT>
                    <a:lnB w="38100" cmpd="sng">
                      <a:noFill/>
                    </a:lnB>
                    <a:noFill/>
                  </a:tcPr>
                </a:tc>
                <a:tc>
                  <a:txBody>
                    <a:bodyPr/>
                    <a:lstStyle/>
                    <a:p>
                      <a:pPr fontAlgn="b"/>
                      <a:r>
                        <a:rPr lang="en-US" sz="1200" b="0" cap="none" spc="0" dirty="0">
                          <a:solidFill>
                            <a:schemeClr val="tx1"/>
                          </a:solidFill>
                          <a:effectLst/>
                        </a:rPr>
                        <a:t>Description</a:t>
                      </a:r>
                    </a:p>
                  </a:txBody>
                  <a:tcPr marL="79663" marR="79663" marT="55764" marB="55764" anchor="b">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1180606063"/>
                  </a:ext>
                </a:extLst>
              </a:tr>
              <a:tr h="329272">
                <a:tc>
                  <a:txBody>
                    <a:bodyPr/>
                    <a:lstStyle/>
                    <a:p>
                      <a:pPr fontAlgn="base"/>
                      <a:r>
                        <a:rPr lang="en-US" sz="1200" cap="none" spc="0" dirty="0">
                          <a:solidFill>
                            <a:schemeClr val="tx1"/>
                          </a:solidFill>
                          <a:effectLst/>
                        </a:rPr>
                        <a:t>01</a:t>
                      </a:r>
                    </a:p>
                  </a:txBody>
                  <a:tcPr marL="79663" marR="79663" marT="55764" marB="55764" anchor="ctr">
                    <a:lnL w="28575" cap="flat" cmpd="sng" algn="ctr">
                      <a:noFill/>
                      <a:prstDash val="solid"/>
                    </a:lnL>
                    <a:lnR w="12700" cmpd="sng">
                      <a:noFill/>
                      <a:prstDash val="solid"/>
                    </a:lnR>
                    <a:lnT w="38100" cmpd="sng">
                      <a:noFill/>
                    </a:lnT>
                    <a:lnB w="12700" cap="flat" cmpd="sng" algn="ctr">
                      <a:noFill/>
                      <a:prstDash val="solid"/>
                    </a:lnB>
                    <a:noFill/>
                  </a:tcPr>
                </a:tc>
                <a:tc>
                  <a:txBody>
                    <a:bodyPr/>
                    <a:lstStyle/>
                    <a:p>
                      <a:pPr fontAlgn="base"/>
                      <a:r>
                        <a:rPr lang="en-US" sz="1200" cap="none" spc="0" dirty="0">
                          <a:solidFill>
                            <a:schemeClr val="tx1"/>
                          </a:solidFill>
                          <a:effectLst/>
                        </a:rPr>
                        <a:t>00</a:t>
                      </a:r>
                    </a:p>
                  </a:txBody>
                  <a:tcPr marL="79663" marR="79663" marT="55764" marB="55764" anchor="ctr">
                    <a:lnL w="12700" cmpd="sng">
                      <a:noFill/>
                      <a:prstDash val="solid"/>
                    </a:lnL>
                    <a:lnR w="12700" cmpd="sng">
                      <a:noFill/>
                      <a:prstDash val="solid"/>
                    </a:lnR>
                    <a:lnT w="38100" cmpd="sng">
                      <a:noFill/>
                    </a:lnT>
                    <a:lnB w="12700" cap="flat" cmpd="sng" algn="ctr">
                      <a:noFill/>
                      <a:prstDash val="solid"/>
                    </a:lnB>
                    <a:noFill/>
                  </a:tcPr>
                </a:tc>
                <a:tc>
                  <a:txBody>
                    <a:bodyPr/>
                    <a:lstStyle/>
                    <a:p>
                      <a:pPr fontAlgn="base"/>
                      <a:r>
                        <a:rPr lang="en-US" sz="1200" cap="none" spc="0" dirty="0">
                          <a:solidFill>
                            <a:schemeClr val="tx1"/>
                          </a:solidFill>
                          <a:effectLst/>
                        </a:rPr>
                        <a:t>List of supported PIDs (01-20)</a:t>
                      </a:r>
                    </a:p>
                  </a:txBody>
                  <a:tcPr marL="79663" marR="79663" marT="55764" marB="55764" anchor="ctr">
                    <a:lnL w="12700" cmpd="sng">
                      <a:noFill/>
                      <a:prstDash val="solid"/>
                    </a:lnL>
                    <a:lnR w="28575" cap="flat" cmpd="sng" algn="ctr">
                      <a:noFill/>
                      <a:prstDash val="solid"/>
                    </a:lnR>
                    <a:lnT w="38100" cmpd="sng">
                      <a:noFill/>
                    </a:lnT>
                    <a:lnB w="12700" cap="flat" cmpd="sng" algn="ctr">
                      <a:noFill/>
                      <a:prstDash val="solid"/>
                    </a:lnB>
                    <a:noFill/>
                  </a:tcPr>
                </a:tc>
                <a:extLst>
                  <a:ext uri="{0D108BD9-81ED-4DB2-BD59-A6C34878D82A}">
                    <a16:rowId xmlns:a16="http://schemas.microsoft.com/office/drawing/2014/main" val="36787496"/>
                  </a:ext>
                </a:extLst>
              </a:tr>
              <a:tr h="302718">
                <a:tc>
                  <a:txBody>
                    <a:bodyPr/>
                    <a:lstStyle/>
                    <a:p>
                      <a:pPr fontAlgn="base"/>
                      <a:r>
                        <a:rPr lang="en-US" sz="1000" cap="none" spc="0" dirty="0">
                          <a:solidFill>
                            <a:schemeClr val="tx1"/>
                          </a:solidFill>
                          <a:effectLst/>
                        </a:rPr>
                        <a:t>01</a:t>
                      </a:r>
                    </a:p>
                  </a:txBody>
                  <a:tcPr marL="79663" marR="79663" marT="55764" marB="5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base"/>
                      <a:r>
                        <a:rPr lang="en-US" sz="1000" cap="none" spc="0" dirty="0">
                          <a:solidFill>
                            <a:schemeClr val="tx1"/>
                          </a:solidFill>
                          <a:effectLst/>
                        </a:rPr>
                        <a:t>01</a:t>
                      </a:r>
                    </a:p>
                  </a:txBody>
                  <a:tcPr marL="79663" marR="79663" marT="55764" marB="5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base"/>
                      <a:r>
                        <a:rPr lang="en-US" sz="1000" cap="none" spc="0" dirty="0">
                          <a:solidFill>
                            <a:schemeClr val="tx1"/>
                          </a:solidFill>
                          <a:effectLst/>
                        </a:rPr>
                        <a:t>Monitor status since DTCs cleared (includes MIL status and number of DTCs)</a:t>
                      </a:r>
                    </a:p>
                  </a:txBody>
                  <a:tcPr marL="79663" marR="79663" marT="55764" marB="5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900810123"/>
                  </a:ext>
                </a:extLst>
              </a:tr>
              <a:tr h="329272">
                <a:tc>
                  <a:txBody>
                    <a:bodyPr/>
                    <a:lstStyle/>
                    <a:p>
                      <a:pPr fontAlgn="base"/>
                      <a:r>
                        <a:rPr lang="en-US" sz="1200" cap="none" spc="0" dirty="0">
                          <a:solidFill>
                            <a:schemeClr val="tx1"/>
                          </a:solidFill>
                          <a:effectLst/>
                        </a:rPr>
                        <a:t>01</a:t>
                      </a:r>
                    </a:p>
                  </a:txBody>
                  <a:tcPr marL="79663" marR="79663" marT="55764" marB="55764" anchor="ctr">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fontAlgn="base"/>
                      <a:r>
                        <a:rPr lang="en-US" sz="1200" cap="none" spc="0" dirty="0">
                          <a:solidFill>
                            <a:schemeClr val="tx1"/>
                          </a:solidFill>
                          <a:effectLst/>
                        </a:rPr>
                        <a:t>02</a:t>
                      </a:r>
                    </a:p>
                  </a:txBody>
                  <a:tcPr marL="79663" marR="79663" marT="55764" marB="5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fontAlgn="base"/>
                      <a:r>
                        <a:rPr lang="en-US" sz="1200" cap="none" spc="0" dirty="0">
                          <a:solidFill>
                            <a:schemeClr val="tx1"/>
                          </a:solidFill>
                          <a:effectLst/>
                        </a:rPr>
                        <a:t>Freeze DTC</a:t>
                      </a:r>
                    </a:p>
                  </a:txBody>
                  <a:tcPr marL="79663" marR="79663" marT="55764" marB="55764" anchor="ctr">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4060635489"/>
                  </a:ext>
                </a:extLst>
              </a:tr>
              <a:tr h="302718">
                <a:tc>
                  <a:txBody>
                    <a:bodyPr/>
                    <a:lstStyle/>
                    <a:p>
                      <a:pPr fontAlgn="base"/>
                      <a:r>
                        <a:rPr lang="en-US" sz="1000" cap="none" spc="0" dirty="0">
                          <a:solidFill>
                            <a:schemeClr val="tx1"/>
                          </a:solidFill>
                          <a:effectLst/>
                        </a:rPr>
                        <a:t>01</a:t>
                      </a:r>
                    </a:p>
                  </a:txBody>
                  <a:tcPr marL="79663" marR="79663" marT="55764" marB="5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base"/>
                      <a:r>
                        <a:rPr lang="en-US" sz="1000" cap="none" spc="0" dirty="0">
                          <a:solidFill>
                            <a:schemeClr val="tx1"/>
                          </a:solidFill>
                          <a:effectLst/>
                        </a:rPr>
                        <a:t>03</a:t>
                      </a:r>
                    </a:p>
                  </a:txBody>
                  <a:tcPr marL="79663" marR="79663" marT="55764" marB="5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base"/>
                      <a:r>
                        <a:rPr lang="en-US" sz="1000" cap="none" spc="0" dirty="0">
                          <a:solidFill>
                            <a:schemeClr val="tx1"/>
                          </a:solidFill>
                          <a:effectLst/>
                        </a:rPr>
                        <a:t>Fuel system status</a:t>
                      </a:r>
                    </a:p>
                  </a:txBody>
                  <a:tcPr marL="79663" marR="79663" marT="55764" marB="5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967742923"/>
                  </a:ext>
                </a:extLst>
              </a:tr>
              <a:tr h="329272">
                <a:tc>
                  <a:txBody>
                    <a:bodyPr/>
                    <a:lstStyle/>
                    <a:p>
                      <a:pPr fontAlgn="base"/>
                      <a:r>
                        <a:rPr lang="en-US" sz="1200" cap="none" spc="0" dirty="0">
                          <a:solidFill>
                            <a:schemeClr val="tx1"/>
                          </a:solidFill>
                          <a:effectLst/>
                        </a:rPr>
                        <a:t>01</a:t>
                      </a:r>
                    </a:p>
                  </a:txBody>
                  <a:tcPr marL="79663" marR="79663" marT="55764" marB="55764" anchor="ctr">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fontAlgn="base"/>
                      <a:r>
                        <a:rPr lang="en-US" sz="1200" cap="none" spc="0" dirty="0">
                          <a:solidFill>
                            <a:schemeClr val="tx1"/>
                          </a:solidFill>
                          <a:effectLst/>
                        </a:rPr>
                        <a:t>04</a:t>
                      </a:r>
                    </a:p>
                  </a:txBody>
                  <a:tcPr marL="79663" marR="79663" marT="55764" marB="5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fontAlgn="base"/>
                      <a:r>
                        <a:rPr lang="en-US" sz="1200" cap="none" spc="0" dirty="0">
                          <a:solidFill>
                            <a:schemeClr val="tx1"/>
                          </a:solidFill>
                          <a:effectLst/>
                        </a:rPr>
                        <a:t>Calculated engine load</a:t>
                      </a:r>
                    </a:p>
                  </a:txBody>
                  <a:tcPr marL="79663" marR="79663" marT="55764" marB="55764" anchor="ctr">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838079669"/>
                  </a:ext>
                </a:extLst>
              </a:tr>
              <a:tr h="302718">
                <a:tc>
                  <a:txBody>
                    <a:bodyPr/>
                    <a:lstStyle/>
                    <a:p>
                      <a:pPr fontAlgn="base"/>
                      <a:r>
                        <a:rPr lang="en-US" sz="1000" cap="none" spc="0" dirty="0">
                          <a:solidFill>
                            <a:schemeClr val="tx1"/>
                          </a:solidFill>
                          <a:effectLst/>
                        </a:rPr>
                        <a:t>01</a:t>
                      </a:r>
                    </a:p>
                  </a:txBody>
                  <a:tcPr marL="79663" marR="79663" marT="55764" marB="5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base"/>
                      <a:r>
                        <a:rPr lang="en-US" sz="1000" cap="none" spc="0" dirty="0">
                          <a:solidFill>
                            <a:schemeClr val="tx1"/>
                          </a:solidFill>
                          <a:effectLst/>
                        </a:rPr>
                        <a:t>05</a:t>
                      </a:r>
                    </a:p>
                  </a:txBody>
                  <a:tcPr marL="79663" marR="79663" marT="55764" marB="5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base"/>
                      <a:r>
                        <a:rPr lang="en-US" sz="1000" cap="none" spc="0" dirty="0">
                          <a:solidFill>
                            <a:schemeClr val="tx1"/>
                          </a:solidFill>
                          <a:effectLst/>
                        </a:rPr>
                        <a:t>Engine coolant temperature</a:t>
                      </a:r>
                    </a:p>
                  </a:txBody>
                  <a:tcPr marL="79663" marR="79663" marT="55764" marB="5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424233804"/>
                  </a:ext>
                </a:extLst>
              </a:tr>
              <a:tr h="329272">
                <a:tc>
                  <a:txBody>
                    <a:bodyPr/>
                    <a:lstStyle/>
                    <a:p>
                      <a:pPr fontAlgn="base"/>
                      <a:r>
                        <a:rPr lang="en-US" sz="1200" cap="none" spc="0" dirty="0">
                          <a:solidFill>
                            <a:schemeClr val="tx1"/>
                          </a:solidFill>
                          <a:effectLst/>
                        </a:rPr>
                        <a:t>01</a:t>
                      </a:r>
                    </a:p>
                  </a:txBody>
                  <a:tcPr marL="79663" marR="79663" marT="55764" marB="55764" anchor="ctr">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fontAlgn="base"/>
                      <a:r>
                        <a:rPr lang="en-US" sz="1200" cap="none" spc="0" dirty="0">
                          <a:solidFill>
                            <a:schemeClr val="tx1"/>
                          </a:solidFill>
                          <a:effectLst/>
                        </a:rPr>
                        <a:t>0C</a:t>
                      </a:r>
                    </a:p>
                  </a:txBody>
                  <a:tcPr marL="79663" marR="79663" marT="55764" marB="5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fontAlgn="base"/>
                      <a:r>
                        <a:rPr lang="en-US" sz="1200" cap="none" spc="0" dirty="0">
                          <a:solidFill>
                            <a:schemeClr val="tx1"/>
                          </a:solidFill>
                          <a:effectLst/>
                        </a:rPr>
                        <a:t>Engine RPM</a:t>
                      </a:r>
                    </a:p>
                  </a:txBody>
                  <a:tcPr marL="79663" marR="79663" marT="55764" marB="55764" anchor="ctr">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4073821756"/>
                  </a:ext>
                </a:extLst>
              </a:tr>
              <a:tr h="302718">
                <a:tc>
                  <a:txBody>
                    <a:bodyPr/>
                    <a:lstStyle/>
                    <a:p>
                      <a:pPr fontAlgn="base"/>
                      <a:r>
                        <a:rPr lang="en-US" sz="1000" cap="none" spc="0" dirty="0">
                          <a:solidFill>
                            <a:schemeClr val="tx1"/>
                          </a:solidFill>
                          <a:effectLst/>
                        </a:rPr>
                        <a:t>01</a:t>
                      </a:r>
                    </a:p>
                  </a:txBody>
                  <a:tcPr marL="79663" marR="79663" marT="55764" marB="5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base"/>
                      <a:r>
                        <a:rPr lang="en-US" sz="1000" cap="none" spc="0" dirty="0">
                          <a:solidFill>
                            <a:schemeClr val="tx1"/>
                          </a:solidFill>
                          <a:effectLst/>
                        </a:rPr>
                        <a:t>0D</a:t>
                      </a:r>
                    </a:p>
                  </a:txBody>
                  <a:tcPr marL="79663" marR="79663" marT="55764" marB="5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base"/>
                      <a:r>
                        <a:rPr lang="en-US" sz="1000" cap="none" spc="0" dirty="0">
                          <a:solidFill>
                            <a:schemeClr val="tx1"/>
                          </a:solidFill>
                          <a:effectLst/>
                        </a:rPr>
                        <a:t>Vehicle speed</a:t>
                      </a:r>
                    </a:p>
                  </a:txBody>
                  <a:tcPr marL="79663" marR="79663" marT="55764" marB="5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318892017"/>
                  </a:ext>
                </a:extLst>
              </a:tr>
              <a:tr h="329272">
                <a:tc>
                  <a:txBody>
                    <a:bodyPr/>
                    <a:lstStyle/>
                    <a:p>
                      <a:pPr fontAlgn="base"/>
                      <a:r>
                        <a:rPr lang="en-US" sz="1200" cap="none" spc="0" dirty="0">
                          <a:solidFill>
                            <a:schemeClr val="tx1"/>
                          </a:solidFill>
                          <a:effectLst/>
                        </a:rPr>
                        <a:t>01</a:t>
                      </a:r>
                    </a:p>
                  </a:txBody>
                  <a:tcPr marL="79663" marR="79663" marT="55764" marB="55764" anchor="ctr">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fontAlgn="base"/>
                      <a:r>
                        <a:rPr lang="en-US" sz="1200" cap="none" spc="0" dirty="0">
                          <a:solidFill>
                            <a:schemeClr val="tx1"/>
                          </a:solidFill>
                          <a:effectLst/>
                        </a:rPr>
                        <a:t>0F</a:t>
                      </a:r>
                    </a:p>
                  </a:txBody>
                  <a:tcPr marL="79663" marR="79663" marT="55764" marB="5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fontAlgn="base"/>
                      <a:r>
                        <a:rPr lang="en-US" sz="1200" cap="none" spc="0" dirty="0">
                          <a:solidFill>
                            <a:schemeClr val="tx1"/>
                          </a:solidFill>
                          <a:effectLst/>
                        </a:rPr>
                        <a:t>Intake air temperature</a:t>
                      </a:r>
                    </a:p>
                  </a:txBody>
                  <a:tcPr marL="79663" marR="79663" marT="55764" marB="55764" anchor="ctr">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43580926"/>
                  </a:ext>
                </a:extLst>
              </a:tr>
              <a:tr h="302718">
                <a:tc>
                  <a:txBody>
                    <a:bodyPr/>
                    <a:lstStyle/>
                    <a:p>
                      <a:pPr fontAlgn="base"/>
                      <a:r>
                        <a:rPr lang="en-US" sz="1000" cap="none" spc="0" dirty="0">
                          <a:solidFill>
                            <a:schemeClr val="tx1"/>
                          </a:solidFill>
                          <a:effectLst/>
                        </a:rPr>
                        <a:t>01</a:t>
                      </a:r>
                    </a:p>
                  </a:txBody>
                  <a:tcPr marL="79663" marR="79663" marT="55764" marB="5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base"/>
                      <a:r>
                        <a:rPr lang="en-US" sz="1000" cap="none" spc="0" dirty="0">
                          <a:solidFill>
                            <a:schemeClr val="tx1"/>
                          </a:solidFill>
                          <a:effectLst/>
                        </a:rPr>
                        <a:t>11</a:t>
                      </a:r>
                    </a:p>
                  </a:txBody>
                  <a:tcPr marL="79663" marR="79663" marT="55764" marB="5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base"/>
                      <a:r>
                        <a:rPr lang="en-US" sz="1000" cap="none" spc="0" dirty="0">
                          <a:solidFill>
                            <a:schemeClr val="tx1"/>
                          </a:solidFill>
                          <a:effectLst/>
                        </a:rPr>
                        <a:t>Throttle position</a:t>
                      </a:r>
                    </a:p>
                  </a:txBody>
                  <a:tcPr marL="79663" marR="79663" marT="55764" marB="5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856373712"/>
                  </a:ext>
                </a:extLst>
              </a:tr>
              <a:tr h="329272">
                <a:tc>
                  <a:txBody>
                    <a:bodyPr/>
                    <a:lstStyle/>
                    <a:p>
                      <a:pPr fontAlgn="base"/>
                      <a:r>
                        <a:rPr lang="en-US" sz="1200" cap="none" spc="0" dirty="0">
                          <a:solidFill>
                            <a:schemeClr val="tx1"/>
                          </a:solidFill>
                          <a:effectLst/>
                        </a:rPr>
                        <a:t>01</a:t>
                      </a:r>
                    </a:p>
                  </a:txBody>
                  <a:tcPr marL="79663" marR="79663" marT="55764" marB="55764" anchor="ctr">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fontAlgn="base"/>
                      <a:r>
                        <a:rPr lang="en-US" sz="1200" cap="none" spc="0" dirty="0">
                          <a:solidFill>
                            <a:schemeClr val="tx1"/>
                          </a:solidFill>
                          <a:effectLst/>
                        </a:rPr>
                        <a:t>(Same as Service 01 PIDs)</a:t>
                      </a:r>
                    </a:p>
                  </a:txBody>
                  <a:tcPr marL="79663" marR="79663" marT="55764" marB="5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fontAlgn="base"/>
                      <a:r>
                        <a:rPr lang="en-US" sz="1200" cap="none" spc="0" dirty="0">
                          <a:solidFill>
                            <a:schemeClr val="tx1"/>
                          </a:solidFill>
                          <a:effectLst/>
                        </a:rPr>
                        <a:t>Show freeze frame data (data captured when a fault is detected)</a:t>
                      </a:r>
                    </a:p>
                  </a:txBody>
                  <a:tcPr marL="79663" marR="79663" marT="55764" marB="55764" anchor="ctr">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043238817"/>
                  </a:ext>
                </a:extLst>
              </a:tr>
              <a:tr h="302718">
                <a:tc>
                  <a:txBody>
                    <a:bodyPr/>
                    <a:lstStyle/>
                    <a:p>
                      <a:pPr fontAlgn="base"/>
                      <a:r>
                        <a:rPr lang="en-US" sz="1000" cap="none" spc="0" dirty="0">
                          <a:solidFill>
                            <a:schemeClr val="tx1"/>
                          </a:solidFill>
                          <a:effectLst/>
                        </a:rPr>
                        <a:t>01</a:t>
                      </a:r>
                    </a:p>
                  </a:txBody>
                  <a:tcPr marL="79663" marR="79663" marT="55764" marB="5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base"/>
                      <a:r>
                        <a:rPr lang="en-US" sz="1000" cap="none" spc="0" dirty="0">
                          <a:solidFill>
                            <a:schemeClr val="tx1"/>
                          </a:solidFill>
                          <a:effectLst/>
                        </a:rPr>
                        <a:t>N/A</a:t>
                      </a:r>
                    </a:p>
                  </a:txBody>
                  <a:tcPr marL="79663" marR="79663" marT="55764" marB="5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base"/>
                      <a:r>
                        <a:rPr lang="en-US" sz="1000" cap="none" spc="0" dirty="0">
                          <a:solidFill>
                            <a:schemeClr val="tx1"/>
                          </a:solidFill>
                          <a:effectLst/>
                        </a:rPr>
                        <a:t>Show stored Diagnostic Trouble Codes (DTCs) (No PIDs, just request the service)</a:t>
                      </a:r>
                    </a:p>
                  </a:txBody>
                  <a:tcPr marL="79663" marR="79663" marT="55764" marB="5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293344257"/>
                  </a:ext>
                </a:extLst>
              </a:tr>
              <a:tr h="515152">
                <a:tc>
                  <a:txBody>
                    <a:bodyPr/>
                    <a:lstStyle/>
                    <a:p>
                      <a:pPr fontAlgn="base"/>
                      <a:r>
                        <a:rPr lang="en-US" sz="1200" cap="none" spc="0" dirty="0">
                          <a:solidFill>
                            <a:schemeClr val="tx1"/>
                          </a:solidFill>
                          <a:effectLst/>
                        </a:rPr>
                        <a:t>01</a:t>
                      </a:r>
                    </a:p>
                  </a:txBody>
                  <a:tcPr marL="79663" marR="79663" marT="55764" marB="55764" anchor="ctr">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fontAlgn="base"/>
                      <a:r>
                        <a:rPr lang="en-US" sz="1200" cap="none" spc="0" dirty="0">
                          <a:solidFill>
                            <a:schemeClr val="tx1"/>
                          </a:solidFill>
                          <a:effectLst/>
                        </a:rPr>
                        <a:t>N/A</a:t>
                      </a:r>
                    </a:p>
                  </a:txBody>
                  <a:tcPr marL="79663" marR="79663" marT="55764" marB="5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fontAlgn="base"/>
                      <a:r>
                        <a:rPr lang="en-US" sz="1200" cap="none" spc="0" dirty="0">
                          <a:solidFill>
                            <a:schemeClr val="tx1"/>
                          </a:solidFill>
                          <a:effectLst/>
                        </a:rPr>
                        <a:t>Clear/reset stored emissions-related diagnostic information (No PIDs, just request the service)</a:t>
                      </a:r>
                    </a:p>
                  </a:txBody>
                  <a:tcPr marL="79663" marR="79663" marT="55764" marB="55764" anchor="ctr">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229015899"/>
                  </a:ext>
                </a:extLst>
              </a:tr>
              <a:tr h="302718">
                <a:tc>
                  <a:txBody>
                    <a:bodyPr/>
                    <a:lstStyle/>
                    <a:p>
                      <a:pPr fontAlgn="base"/>
                      <a:r>
                        <a:rPr lang="en-US" sz="1000" cap="none" spc="0" dirty="0">
                          <a:solidFill>
                            <a:schemeClr val="tx1"/>
                          </a:solidFill>
                          <a:effectLst/>
                        </a:rPr>
                        <a:t>01</a:t>
                      </a:r>
                    </a:p>
                  </a:txBody>
                  <a:tcPr marL="79663" marR="79663" marT="55764" marB="5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base"/>
                      <a:r>
                        <a:rPr lang="en-US" sz="1000" cap="none" spc="0" dirty="0">
                          <a:solidFill>
                            <a:schemeClr val="tx1"/>
                          </a:solidFill>
                          <a:effectLst/>
                        </a:rPr>
                        <a:t>00</a:t>
                      </a:r>
                    </a:p>
                  </a:txBody>
                  <a:tcPr marL="79663" marR="79663" marT="55764" marB="5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base"/>
                      <a:r>
                        <a:rPr lang="en-US" sz="1000" cap="none" spc="0" dirty="0">
                          <a:solidFill>
                            <a:schemeClr val="tx1"/>
                          </a:solidFill>
                          <a:effectLst/>
                        </a:rPr>
                        <a:t>List of supported PIDs for Service 09</a:t>
                      </a:r>
                    </a:p>
                  </a:txBody>
                  <a:tcPr marL="79663" marR="79663" marT="55764" marB="5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100406202"/>
                  </a:ext>
                </a:extLst>
              </a:tr>
              <a:tr h="329272">
                <a:tc>
                  <a:txBody>
                    <a:bodyPr/>
                    <a:lstStyle/>
                    <a:p>
                      <a:pPr fontAlgn="base"/>
                      <a:r>
                        <a:rPr lang="en-US" sz="1200" cap="none" spc="0" dirty="0">
                          <a:solidFill>
                            <a:schemeClr val="tx1"/>
                          </a:solidFill>
                          <a:effectLst/>
                        </a:rPr>
                        <a:t>01</a:t>
                      </a:r>
                    </a:p>
                  </a:txBody>
                  <a:tcPr marL="79663" marR="79663" marT="55764" marB="55764" anchor="ctr">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fontAlgn="base"/>
                      <a:r>
                        <a:rPr lang="en-US" sz="1200" cap="none" spc="0" dirty="0">
                          <a:solidFill>
                            <a:schemeClr val="tx1"/>
                          </a:solidFill>
                          <a:effectLst/>
                        </a:rPr>
                        <a:t>01</a:t>
                      </a:r>
                    </a:p>
                  </a:txBody>
                  <a:tcPr marL="79663" marR="79663" marT="55764" marB="5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fontAlgn="base"/>
                      <a:r>
                        <a:rPr lang="en-US" sz="1200" cap="none" spc="0" dirty="0">
                          <a:solidFill>
                            <a:schemeClr val="tx1"/>
                          </a:solidFill>
                          <a:effectLst/>
                        </a:rPr>
                        <a:t>VIN (Vehicle Identification Number) Message Count</a:t>
                      </a:r>
                    </a:p>
                  </a:txBody>
                  <a:tcPr marL="79663" marR="79663" marT="55764" marB="55764" anchor="ctr">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575543429"/>
                  </a:ext>
                </a:extLst>
              </a:tr>
              <a:tr h="302718">
                <a:tc>
                  <a:txBody>
                    <a:bodyPr/>
                    <a:lstStyle/>
                    <a:p>
                      <a:pPr fontAlgn="base"/>
                      <a:r>
                        <a:rPr lang="en-US" sz="1000" cap="none" spc="0" dirty="0">
                          <a:solidFill>
                            <a:schemeClr val="tx1"/>
                          </a:solidFill>
                          <a:effectLst/>
                        </a:rPr>
                        <a:t>01</a:t>
                      </a:r>
                    </a:p>
                  </a:txBody>
                  <a:tcPr marL="79663" marR="79663" marT="55764" marB="5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base"/>
                      <a:r>
                        <a:rPr lang="en-US" sz="1000" cap="none" spc="0" dirty="0">
                          <a:solidFill>
                            <a:schemeClr val="tx1"/>
                          </a:solidFill>
                          <a:effectLst/>
                        </a:rPr>
                        <a:t>02</a:t>
                      </a:r>
                    </a:p>
                  </a:txBody>
                  <a:tcPr marL="79663" marR="79663" marT="55764" marB="5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fontAlgn="base"/>
                      <a:r>
                        <a:rPr lang="en-US" sz="1000" cap="none" spc="0" dirty="0">
                          <a:solidFill>
                            <a:schemeClr val="tx1"/>
                          </a:solidFill>
                          <a:effectLst/>
                        </a:rPr>
                        <a:t>VIN (Vehicle Identification Number)</a:t>
                      </a:r>
                    </a:p>
                  </a:txBody>
                  <a:tcPr marL="79663" marR="79663" marT="55764" marB="5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979279209"/>
                  </a:ext>
                </a:extLst>
              </a:tr>
            </a:tbl>
          </a:graphicData>
        </a:graphic>
      </p:graphicFrame>
    </p:spTree>
    <p:extLst>
      <p:ext uri="{BB962C8B-B14F-4D97-AF65-F5344CB8AC3E}">
        <p14:creationId xmlns:p14="http://schemas.microsoft.com/office/powerpoint/2010/main" val="33870265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3b2c2fb-8d97-4330-92ad-e01d15956ed0">
      <Terms xmlns="http://schemas.microsoft.com/office/infopath/2007/PartnerControls"/>
    </lcf76f155ced4ddcb4097134ff3c332f>
    <TaxCatchAll xmlns="68ce929b-16c4-475e-b84c-6d13d472b3c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DC572EAF80E945A5D4EF0585CA5668" ma:contentTypeVersion="13" ma:contentTypeDescription="Create a new document." ma:contentTypeScope="" ma:versionID="8d25698303ed5e2fec74e4705f4eacdf">
  <xsd:schema xmlns:xsd="http://www.w3.org/2001/XMLSchema" xmlns:xs="http://www.w3.org/2001/XMLSchema" xmlns:p="http://schemas.microsoft.com/office/2006/metadata/properties" xmlns:ns2="13b2c2fb-8d97-4330-92ad-e01d15956ed0" xmlns:ns3="68ce929b-16c4-475e-b84c-6d13d472b3c3" targetNamespace="http://schemas.microsoft.com/office/2006/metadata/properties" ma:root="true" ma:fieldsID="bcc4373cc2af2f4765a5b90d6896cb01" ns2:_="" ns3:_="">
    <xsd:import namespace="13b2c2fb-8d97-4330-92ad-e01d15956ed0"/>
    <xsd:import namespace="68ce929b-16c4-475e-b84c-6d13d472b3c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b2c2fb-8d97-4330-92ad-e01d15956e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05918e60-5efa-4884-bb68-12c27e6acd2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ce929b-16c4-475e-b84c-6d13d472b3c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b0d1a2f-998e-4b8c-baf8-6da626334f9d}" ma:internalName="TaxCatchAll" ma:showField="CatchAllData" ma:web="68ce929b-16c4-475e-b84c-6d13d472b3c3">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53223E-14D3-4FB5-A43D-D2F3C0011040}">
  <ds:schemaRefs>
    <ds:schemaRef ds:uri="http://schemas.microsoft.com/sharepoint/v3/contenttype/forms"/>
  </ds:schemaRefs>
</ds:datastoreItem>
</file>

<file path=customXml/itemProps2.xml><?xml version="1.0" encoding="utf-8"?>
<ds:datastoreItem xmlns:ds="http://schemas.openxmlformats.org/officeDocument/2006/customXml" ds:itemID="{DAAAEC9E-CF2A-4340-94FB-1FD217CF6C80}">
  <ds:schemaRefs>
    <ds:schemaRef ds:uri="http://schemas.microsoft.com/office/2006/metadata/properties"/>
    <ds:schemaRef ds:uri="http://schemas.microsoft.com/office/infopath/2007/PartnerControls"/>
    <ds:schemaRef ds:uri="13b2c2fb-8d97-4330-92ad-e01d15956ed0"/>
    <ds:schemaRef ds:uri="68ce929b-16c4-475e-b84c-6d13d472b3c3"/>
  </ds:schemaRefs>
</ds:datastoreItem>
</file>

<file path=customXml/itemProps3.xml><?xml version="1.0" encoding="utf-8"?>
<ds:datastoreItem xmlns:ds="http://schemas.openxmlformats.org/officeDocument/2006/customXml" ds:itemID="{6DCB4A92-D357-42A6-9D88-0D415E0B97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3b2c2fb-8d97-4330-92ad-e01d15956ed0"/>
    <ds:schemaRef ds:uri="68ce929b-16c4-475e-b84c-6d13d472b3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278</TotalTime>
  <Words>2016</Words>
  <Application>Microsoft Office PowerPoint</Application>
  <PresentationFormat>Widescreen</PresentationFormat>
  <Paragraphs>231</Paragraphs>
  <Slides>15</Slides>
  <Notes>9</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Diagnostics </vt:lpstr>
      <vt:lpstr>Agenda</vt:lpstr>
      <vt:lpstr>01 – DTCs</vt:lpstr>
      <vt:lpstr>DTCs</vt:lpstr>
      <vt:lpstr>02 – OBD</vt:lpstr>
      <vt:lpstr>OBD</vt:lpstr>
      <vt:lpstr>Interpreting DTCs</vt:lpstr>
      <vt:lpstr>PowerPoint Presentation</vt:lpstr>
      <vt:lpstr>PowerPoint Presentation</vt:lpstr>
      <vt:lpstr>03 – UDS</vt:lpstr>
      <vt:lpstr>UDS</vt:lpstr>
      <vt:lpstr>UDS Deep Dive</vt:lpstr>
      <vt:lpstr>Appendix I: Negative Response Codes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Rory Eiffe</cp:lastModifiedBy>
  <cp:revision>77</cp:revision>
  <dcterms:created xsi:type="dcterms:W3CDTF">2023-10-05T07:34:10Z</dcterms:created>
  <dcterms:modified xsi:type="dcterms:W3CDTF">2024-03-22T16:48:21Z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0x01010044DC572EAF80E945A5D4EF0585CA5668</vt:lpwstr>
  </property>
  <property fmtid="{D5CDD505-2E9C-101B-9397-08002B2CF9AE}" pid="3" name="MediaServiceImageTags">
    <vt:lpwstr/>
  </property>
</Properties>
</file>