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sldIdLst>
    <p:sldId id="256" r:id="rId4"/>
    <p:sldId id="271" r:id="rId5"/>
    <p:sldId id="261" r:id="rId6"/>
    <p:sldId id="272" r:id="rId7"/>
    <p:sldId id="306" r:id="rId8"/>
    <p:sldId id="257" r:id="rId9"/>
    <p:sldId id="292" r:id="rId10"/>
    <p:sldId id="307" r:id="rId11"/>
    <p:sldId id="283" r:id="rId12"/>
    <p:sldId id="258" r:id="rId13"/>
    <p:sldId id="303" r:id="rId14"/>
    <p:sldId id="302" r:id="rId15"/>
    <p:sldId id="308" r:id="rId16"/>
    <p:sldId id="309" r:id="rId17"/>
    <p:sldId id="26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12478"/>
          <a:stretch>
            <a:fillRect/>
          </a:stretch>
        </p:blipFill>
        <p:spPr>
          <a:xfrm>
            <a:off x="-17145" y="-24765"/>
            <a:ext cx="12232640" cy="69475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素材CNN sccnn.com-34440"/>
          <p:cNvPicPr>
            <a:picLocks noChangeAspect="1"/>
          </p:cNvPicPr>
          <p:nvPr userDrawn="1"/>
        </p:nvPicPr>
        <p:blipFill>
          <a:blip r:embed="rId2"/>
          <a:srcRect b="23742"/>
          <a:stretch>
            <a:fillRect/>
          </a:stretch>
        </p:blipFill>
        <p:spPr>
          <a:xfrm>
            <a:off x="-20320" y="-34925"/>
            <a:ext cx="12232640" cy="68827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91285" y="2159635"/>
            <a:ext cx="67417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8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微信飞机大战</a:t>
            </a:r>
            <a:endParaRPr lang="zh-CN" sz="8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58565"/>
            <a:ext cx="48882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Tx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姓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名: 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任一平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SzTx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院：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工学院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SzTx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专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业：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计算机科学与技术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SzTx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班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级：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级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buSzTx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</a:t>
            </a:r>
            <a:r>
              <a:rPr lang="en-US" altLang="zh-CN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王金祥</a:t>
            </a:r>
            <a:endParaRPr lang="en-US" altLang="zh-CN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1184910"/>
            <a:ext cx="32797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对于轰炸机运行检测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2700" r="1083"/>
          <a:stretch>
            <a:fillRect/>
          </a:stretch>
        </p:blipFill>
        <p:spPr>
          <a:xfrm>
            <a:off x="977900" y="1915160"/>
            <a:ext cx="2439670" cy="414718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206740" y="1583690"/>
            <a:ext cx="320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运行：轰炸机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的机身长度全部出现在窗口后，会随机向左向右移动，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攻击：轰炸机每次发射5颗子弹。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奖励：打掉轰炸机玩家得50分并且获得奖励（奖励随机分为两种：获得5点火力值和获得一条生命值。）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rcRect l="826"/>
          <a:stretch>
            <a:fillRect/>
          </a:stretch>
        </p:blipFill>
        <p:spPr>
          <a:xfrm>
            <a:off x="4005580" y="1915160"/>
            <a:ext cx="2515235" cy="4147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9930" y="1184910"/>
            <a:ext cx="3588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对于大敌机和小敌机运行检测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48015" y="1185545"/>
            <a:ext cx="320865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运行：敌机随机从上往下来，小敌机和大敌机从上往下移动。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攻击：它们都可以发射子弹，小敌机每次可以发射一颗子弹，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 大敌机可以发射两颗子弹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奖励：打掉小敌机玩家得10分打掉大敌机玩家得奖励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1703" b="689"/>
          <a:stretch>
            <a:fillRect/>
          </a:stretch>
        </p:blipFill>
        <p:spPr>
          <a:xfrm>
            <a:off x="868680" y="1959610"/>
            <a:ext cx="2493010" cy="4118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1931670"/>
            <a:ext cx="2535555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1820" r="2282"/>
          <a:stretch>
            <a:fillRect/>
          </a:stretch>
        </p:blipFill>
        <p:spPr>
          <a:xfrm>
            <a:off x="1606550" y="2089785"/>
            <a:ext cx="2440305" cy="40913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2630" y="1275080"/>
            <a:ext cx="474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敌机被摧毁时是否会出现动画效果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90055" y="1884045"/>
            <a:ext cx="51981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将定时器调用schedule(task,delay, period)这个方法，使敌人碰撞英雄机（enemyHitHeroPlane()）和删除敌人（removeEnemy()）两个函数的第一次执行所的延迟时间和进行第n次（n&gt;1）所用的时间有所延迟，否则会因为删除敌人的函数太快导致敌机被摧毁时无效果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439420" y="1271905"/>
            <a:ext cx="474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英雄机被摧毁的运行测试</a:t>
            </a:r>
            <a:endParaRPr lang="en-US" altLang="zh-CN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01360" y="1271905"/>
            <a:ext cx="51981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使用Graphics对象来画出最终得分。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Graphics类提供用于将对象绘制到显示设备的方法。是所有图形上下文的抽象基类，允许应用程序可 以在组件（已经在各种设备上实现），以及闭屏图像上，进行绘制。 Graphics 对象封装了 Java 支持的基本呈现操作所需的状态信息。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520" y="1884045"/>
            <a:ext cx="2501265" cy="4090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630" y="4472940"/>
            <a:ext cx="8284210" cy="13023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游戏过程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0720" y="1316355"/>
            <a:ext cx="47466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的意外发现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972310"/>
            <a:ext cx="5494020" cy="36061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92520" y="392430"/>
            <a:ext cx="51981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由于游戏的设计的窗口是宽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400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像素，高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654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像素。所以在窗口巨大化之后游戏会出现左边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这样的情形，这里通过jFrame.setResizable(false)方法解决该问题。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resizeable值为false时，表示生成的窗体大小是由程序员决定的，用户不可以自由改变该窗体的大小。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   修改前               修改后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150" y="3807460"/>
            <a:ext cx="1812290" cy="2962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15" y="3807460"/>
            <a:ext cx="1800860" cy="2945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89685" y="1235075"/>
            <a:ext cx="5675630" cy="2122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66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THANK  YOU</a:t>
            </a:r>
            <a:endParaRPr lang="en-US" altLang="zh-CN" sz="66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1285" y="3743325"/>
            <a:ext cx="3126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Author: 任一平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45260" y="3481705"/>
            <a:ext cx="7731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20895" y="273050"/>
            <a:ext cx="2950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accent3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引言</a:t>
            </a:r>
            <a:endParaRPr lang="zh-CN" altLang="en-US" sz="2800">
              <a:solidFill>
                <a:schemeClr val="accent3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080" y="1138555"/>
            <a:ext cx="1091184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经典飞机大战是腾讯交流软件微信5.0版本在2013年8月推出的软件内置经典小游戏。</a:t>
            </a:r>
            <a:endParaRPr lang="zh-CN" altLang="en-US" sz="2400">
              <a:solidFill>
                <a:schemeClr val="accent3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2400">
                <a:solidFill>
                  <a:schemeClr val="accent3">
                    <a:lumMod val="7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微信5.0版已经正式发布了，目前iPhone、iPad等苹果用户可以前往App Store下载体验，安卓版也在2013年8月推出，为了突出“和朋友们一起玩游戏”的概念，微信5.0版本欢迎页设置成了“经典飞机大战”，用户首次登陆5.0版微信，将会直接进入一场“打飞机”的小游戏</a:t>
            </a:r>
            <a:endParaRPr lang="zh-CN" altLang="en-US" sz="2400">
              <a:solidFill>
                <a:schemeClr val="accent3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6840" y="1786255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840" y="284924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1786255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284924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09545" y="188912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188912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课程设计的目的与要求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0660" y="298323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259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飞机大战的设计与实现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4290" y="40462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飞机大战的整合测试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课程设计的目的与要求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50" name="手势"/>
          <p:cNvSpPr/>
          <p:nvPr/>
        </p:nvSpPr>
        <p:spPr bwMode="auto">
          <a:xfrm flipH="1">
            <a:off x="7738745" y="2091055"/>
            <a:ext cx="2758440" cy="2758440"/>
          </a:xfrm>
          <a:custGeom>
            <a:avLst/>
            <a:gdLst>
              <a:gd name="T0" fmla="*/ 1264650 w 2063750"/>
              <a:gd name="T1" fmla="*/ 933236 h 1925638"/>
              <a:gd name="T2" fmla="*/ 1205010 w 2063750"/>
              <a:gd name="T3" fmla="*/ 981200 h 1925638"/>
              <a:gd name="T4" fmla="*/ 1169637 w 2063750"/>
              <a:gd name="T5" fmla="*/ 913641 h 1925638"/>
              <a:gd name="T6" fmla="*/ 1863628 w 2063750"/>
              <a:gd name="T7" fmla="*/ 619424 h 1925638"/>
              <a:gd name="T8" fmla="*/ 1873035 w 2063750"/>
              <a:gd name="T9" fmla="*/ 667280 h 1925638"/>
              <a:gd name="T10" fmla="*/ 1691374 w 2063750"/>
              <a:gd name="T11" fmla="*/ 669322 h 1925638"/>
              <a:gd name="T12" fmla="*/ 1696077 w 2063750"/>
              <a:gd name="T13" fmla="*/ 621175 h 1925638"/>
              <a:gd name="T14" fmla="*/ 742063 w 2063750"/>
              <a:gd name="T15" fmla="*/ 629637 h 1925638"/>
              <a:gd name="T16" fmla="*/ 727975 w 2063750"/>
              <a:gd name="T17" fmla="*/ 676034 h 1925638"/>
              <a:gd name="T18" fmla="*/ 550987 w 2063750"/>
              <a:gd name="T19" fmla="*/ 656483 h 1925638"/>
              <a:gd name="T20" fmla="*/ 577990 w 2063750"/>
              <a:gd name="T21" fmla="*/ 615922 h 1925638"/>
              <a:gd name="T22" fmla="*/ 1273128 w 2063750"/>
              <a:gd name="T23" fmla="*/ 560052 h 1925638"/>
              <a:gd name="T24" fmla="*/ 1196826 w 2063750"/>
              <a:gd name="T25" fmla="*/ 846374 h 1925638"/>
              <a:gd name="T26" fmla="*/ 1157651 w 2063750"/>
              <a:gd name="T27" fmla="*/ 551279 h 1925638"/>
              <a:gd name="T28" fmla="*/ 1196634 w 2063750"/>
              <a:gd name="T29" fmla="*/ 394965 h 1925638"/>
              <a:gd name="T30" fmla="*/ 1004375 w 2063750"/>
              <a:gd name="T31" fmla="*/ 453667 h 1925638"/>
              <a:gd name="T32" fmla="*/ 916159 w 2063750"/>
              <a:gd name="T33" fmla="*/ 617446 h 1925638"/>
              <a:gd name="T34" fmla="*/ 942243 w 2063750"/>
              <a:gd name="T35" fmla="*/ 775648 h 1925638"/>
              <a:gd name="T36" fmla="*/ 1065042 w 2063750"/>
              <a:gd name="T37" fmla="*/ 952636 h 1925638"/>
              <a:gd name="T38" fmla="*/ 1352258 w 2063750"/>
              <a:gd name="T39" fmla="*/ 1009577 h 1925638"/>
              <a:gd name="T40" fmla="*/ 1456007 w 2063750"/>
              <a:gd name="T41" fmla="*/ 831122 h 1925638"/>
              <a:gd name="T42" fmla="*/ 1514915 w 2063750"/>
              <a:gd name="T43" fmla="*/ 694346 h 1925638"/>
              <a:gd name="T44" fmla="*/ 1484729 w 2063750"/>
              <a:gd name="T45" fmla="*/ 506499 h 1925638"/>
              <a:gd name="T46" fmla="*/ 1323829 w 2063750"/>
              <a:gd name="T47" fmla="*/ 407879 h 1925638"/>
              <a:gd name="T48" fmla="*/ 1277230 w 2063750"/>
              <a:gd name="T49" fmla="*/ 330686 h 1925638"/>
              <a:gd name="T50" fmla="*/ 1483556 w 2063750"/>
              <a:gd name="T51" fmla="*/ 408467 h 1925638"/>
              <a:gd name="T52" fmla="*/ 1585840 w 2063750"/>
              <a:gd name="T53" fmla="*/ 598074 h 1925638"/>
              <a:gd name="T54" fmla="*/ 1556532 w 2063750"/>
              <a:gd name="T55" fmla="*/ 799717 h 1925638"/>
              <a:gd name="T56" fmla="*/ 1444577 w 2063750"/>
              <a:gd name="T57" fmla="*/ 953809 h 1925638"/>
              <a:gd name="T58" fmla="*/ 1379514 w 2063750"/>
              <a:gd name="T59" fmla="*/ 1234993 h 1925638"/>
              <a:gd name="T60" fmla="*/ 1224769 w 2063750"/>
              <a:gd name="T61" fmla="*/ 1299859 h 1925638"/>
              <a:gd name="T62" fmla="*/ 973458 w 2063750"/>
              <a:gd name="T63" fmla="*/ 1301550 h 1925638"/>
              <a:gd name="T64" fmla="*/ 884643 w 2063750"/>
              <a:gd name="T65" fmla="*/ 1352828 h 1925638"/>
              <a:gd name="T66" fmla="*/ 1171315 w 2063750"/>
              <a:gd name="T67" fmla="*/ 1381250 h 1925638"/>
              <a:gd name="T68" fmla="*/ 1609826 w 2063750"/>
              <a:gd name="T69" fmla="*/ 1205732 h 1925638"/>
              <a:gd name="T70" fmla="*/ 1769285 w 2063750"/>
              <a:gd name="T71" fmla="*/ 1202215 h 1925638"/>
              <a:gd name="T72" fmla="*/ 1698033 w 2063750"/>
              <a:gd name="T73" fmla="*/ 1343539 h 1925638"/>
              <a:gd name="T74" fmla="*/ 1830840 w 2063750"/>
              <a:gd name="T75" fmla="*/ 1309461 h 1925638"/>
              <a:gd name="T76" fmla="*/ 1902362 w 2063750"/>
              <a:gd name="T77" fmla="*/ 1344330 h 1925638"/>
              <a:gd name="T78" fmla="*/ 1805632 w 2063750"/>
              <a:gd name="T79" fmla="*/ 1426962 h 1925638"/>
              <a:gd name="T80" fmla="*/ 1115916 w 2063750"/>
              <a:gd name="T81" fmla="*/ 1759833 h 1925638"/>
              <a:gd name="T82" fmla="*/ 544327 w 2063750"/>
              <a:gd name="T83" fmla="*/ 1713829 h 1925638"/>
              <a:gd name="T84" fmla="*/ 50124 w 2063750"/>
              <a:gd name="T85" fmla="*/ 1388576 h 1925638"/>
              <a:gd name="T86" fmla="*/ 277587 w 2063750"/>
              <a:gd name="T87" fmla="*/ 1364841 h 1925638"/>
              <a:gd name="T88" fmla="*/ 557812 w 2063750"/>
              <a:gd name="T89" fmla="*/ 1209541 h 1925638"/>
              <a:gd name="T90" fmla="*/ 1023426 w 2063750"/>
              <a:gd name="T91" fmla="*/ 1057126 h 1925638"/>
              <a:gd name="T92" fmla="*/ 919090 w 2063750"/>
              <a:gd name="T93" fmla="*/ 864876 h 1925638"/>
              <a:gd name="T94" fmla="*/ 854320 w 2063750"/>
              <a:gd name="T95" fmla="*/ 707847 h 1925638"/>
              <a:gd name="T96" fmla="*/ 887730 w 2063750"/>
              <a:gd name="T97" fmla="*/ 478909 h 1925638"/>
              <a:gd name="T98" fmla="*/ 1065042 w 2063750"/>
              <a:gd name="T99" fmla="*/ 350938 h 1925638"/>
              <a:gd name="T100" fmla="*/ 1690144 w 2063750"/>
              <a:gd name="T101" fmla="*/ 203159 h 1925638"/>
              <a:gd name="T102" fmla="*/ 1700127 w 2063750"/>
              <a:gd name="T103" fmla="*/ 250943 h 1925638"/>
              <a:gd name="T104" fmla="*/ 1558014 w 2063750"/>
              <a:gd name="T105" fmla="*/ 348271 h 1925638"/>
              <a:gd name="T106" fmla="*/ 1655497 w 2063750"/>
              <a:gd name="T107" fmla="*/ 206383 h 1925638"/>
              <a:gd name="T108" fmla="*/ 904489 w 2063750"/>
              <a:gd name="T109" fmla="*/ 306056 h 1925638"/>
              <a:gd name="T110" fmla="*/ 895180 w 2063750"/>
              <a:gd name="T111" fmla="*/ 353841 h 1925638"/>
              <a:gd name="T112" fmla="*/ 757001 w 2063750"/>
              <a:gd name="T113" fmla="*/ 243028 h 1925638"/>
              <a:gd name="T114" fmla="*/ 779982 w 2063750"/>
              <a:gd name="T115" fmla="*/ 199933 h 1925638"/>
              <a:gd name="T116" fmla="*/ 1248509 w 2063750"/>
              <a:gd name="T117" fmla="*/ 28478 h 1925638"/>
              <a:gd name="T118" fmla="*/ 1217149 w 2063750"/>
              <a:gd name="T119" fmla="*/ 197882 h 1925638"/>
              <a:gd name="T120" fmla="*/ 1185497 w 2063750"/>
              <a:gd name="T121" fmla="*/ 28478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9010" y="2091055"/>
            <a:ext cx="60572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）巩固《面向对象程序设计》课程的基础知识，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锻炼分析、设计和编程能力。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）培养学生分析、解决问题的能力。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/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）提高学生的科技论文能力。</a:t>
            </a:r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7475" y="2848610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205" y="1920240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6840" y="391223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2849880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88912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391223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1930" y="298196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20231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课程设计的目的与要求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1295" y="202247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386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飞机大战的设计与实现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4290" y="40462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飞机大战的整合测试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飞机大战结构图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835" y="1090930"/>
            <a:ext cx="6835775" cy="41884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程序流程图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7775" y="1010920"/>
            <a:ext cx="9696450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2658110" y="3911600"/>
            <a:ext cx="78930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剪去对角的矩形 3"/>
          <p:cNvSpPr/>
          <p:nvPr/>
        </p:nvSpPr>
        <p:spPr>
          <a:xfrm>
            <a:off x="2656205" y="1920240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剪去对角的矩形 4"/>
          <p:cNvSpPr/>
          <p:nvPr/>
        </p:nvSpPr>
        <p:spPr>
          <a:xfrm>
            <a:off x="2658110" y="2850515"/>
            <a:ext cx="78930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剪去对角的矩形 5"/>
          <p:cNvSpPr/>
          <p:nvPr/>
        </p:nvSpPr>
        <p:spPr>
          <a:xfrm>
            <a:off x="3624580" y="3911600"/>
            <a:ext cx="5438775" cy="789305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剪去对角的矩形 6"/>
          <p:cNvSpPr/>
          <p:nvPr/>
        </p:nvSpPr>
        <p:spPr>
          <a:xfrm>
            <a:off x="3624580" y="1889125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剪去对角的矩形 7"/>
          <p:cNvSpPr/>
          <p:nvPr/>
        </p:nvSpPr>
        <p:spPr>
          <a:xfrm>
            <a:off x="3624580" y="2851150"/>
            <a:ext cx="5438775" cy="789305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41930" y="2981960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44290" y="20231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课程设计的目的与要求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1295" y="202247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740660" y="4045585"/>
            <a:ext cx="621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44290" y="298450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飞机大战的设计与实现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44290" y="404622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飞机大战的整合测试</a:t>
            </a:r>
            <a:endParaRPr lang="zh-CN" altLang="en-US" sz="28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剪去对角的矩形 1"/>
          <p:cNvSpPr/>
          <p:nvPr/>
        </p:nvSpPr>
        <p:spPr>
          <a:xfrm>
            <a:off x="-34290" y="340995"/>
            <a:ext cx="511810" cy="51181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7850" y="39243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开始界面</a:t>
            </a:r>
            <a:endParaRPr lang="zh-CN" altLang="en-US" sz="2400" b="1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75255" y="1158875"/>
            <a:ext cx="24403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游戏界面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" y="1559560"/>
            <a:ext cx="2446655" cy="40913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65465" y="1865630"/>
            <a:ext cx="31686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sym typeface="+mn-ea"/>
              </a:rPr>
              <a:t>这是开始进入游戏的界面，鼠标点击即可开始游戏，进入游戏界面并进行游戏。如果鼠标在窗口范围内，游戏会保持继续进行。如果鼠标移出窗口，游戏会暂停。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255" y="1560195"/>
            <a:ext cx="2439670" cy="40913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675" y="1560195"/>
            <a:ext cx="2446655" cy="4091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73675" y="1158875"/>
            <a:ext cx="2447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暂停界面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245" y="1158875"/>
            <a:ext cx="24466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初始界面</a:t>
            </a:r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0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1250</Words>
  <Application>WPS 演示</Application>
  <PresentationFormat>宽屏</PresentationFormat>
  <Paragraphs>120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FeiFly</dc:creator>
  <cp:lastModifiedBy>savvy？</cp:lastModifiedBy>
  <cp:revision>17</cp:revision>
  <dcterms:created xsi:type="dcterms:W3CDTF">2018-04-06T14:47:00Z</dcterms:created>
  <dcterms:modified xsi:type="dcterms:W3CDTF">2019-12-17T16:28:17Z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