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53D86C-9B39-AA40-9E07-BBB38152B7D8}" v="94" dt="2024-07-04T18:20:41.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10"/>
    <p:restoredTop sz="94639"/>
  </p:normalViewPr>
  <p:slideViewPr>
    <p:cSldViewPr snapToGrid="0">
      <p:cViewPr varScale="1">
        <p:scale>
          <a:sx n="57" d="100"/>
          <a:sy n="57" d="100"/>
        </p:scale>
        <p:origin x="184" y="2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rkan Erdoğan" userId="b8c7a3bc-42c5-40ca-9a7d-26c0fc58e605" providerId="ADAL" clId="{4353D86C-9B39-AA40-9E07-BBB38152B7D8}"/>
    <pc:docChg chg="undo custSel addSld delSld modSld sldOrd">
      <pc:chgData name="Furkan Erdoğan" userId="b8c7a3bc-42c5-40ca-9a7d-26c0fc58e605" providerId="ADAL" clId="{4353D86C-9B39-AA40-9E07-BBB38152B7D8}" dt="2024-07-04T18:23:46.414" v="420" actId="1076"/>
      <pc:docMkLst>
        <pc:docMk/>
      </pc:docMkLst>
      <pc:sldChg chg="modSp mod">
        <pc:chgData name="Furkan Erdoğan" userId="b8c7a3bc-42c5-40ca-9a7d-26c0fc58e605" providerId="ADAL" clId="{4353D86C-9B39-AA40-9E07-BBB38152B7D8}" dt="2024-07-04T15:59:54.930" v="19" actId="20577"/>
        <pc:sldMkLst>
          <pc:docMk/>
          <pc:sldMk cId="4266287549" sldId="278"/>
        </pc:sldMkLst>
        <pc:spChg chg="mod">
          <ac:chgData name="Furkan Erdoğan" userId="b8c7a3bc-42c5-40ca-9a7d-26c0fc58e605" providerId="ADAL" clId="{4353D86C-9B39-AA40-9E07-BBB38152B7D8}" dt="2024-07-04T15:59:54.930" v="19" actId="20577"/>
          <ac:spMkLst>
            <pc:docMk/>
            <pc:sldMk cId="4266287549" sldId="278"/>
            <ac:spMk id="2" creationId="{B6E9D196-E486-7AC5-AA3E-D9F9653B0BE4}"/>
          </ac:spMkLst>
        </pc:spChg>
      </pc:sldChg>
      <pc:sldChg chg="addSp modSp add mod">
        <pc:chgData name="Furkan Erdoğan" userId="b8c7a3bc-42c5-40ca-9a7d-26c0fc58e605" providerId="ADAL" clId="{4353D86C-9B39-AA40-9E07-BBB38152B7D8}" dt="2024-07-04T15:57:33.588" v="15" actId="1076"/>
        <pc:sldMkLst>
          <pc:docMk/>
          <pc:sldMk cId="1936047504" sldId="279"/>
        </pc:sldMkLst>
        <pc:spChg chg="mod">
          <ac:chgData name="Furkan Erdoğan" userId="b8c7a3bc-42c5-40ca-9a7d-26c0fc58e605" providerId="ADAL" clId="{4353D86C-9B39-AA40-9E07-BBB38152B7D8}" dt="2024-07-04T15:55:13.623" v="2"/>
          <ac:spMkLst>
            <pc:docMk/>
            <pc:sldMk cId="1936047504" sldId="279"/>
            <ac:spMk id="2" creationId="{B6E9D196-E486-7AC5-AA3E-D9F9653B0BE4}"/>
          </ac:spMkLst>
        </pc:spChg>
        <pc:spChg chg="mod">
          <ac:chgData name="Furkan Erdoğan" userId="b8c7a3bc-42c5-40ca-9a7d-26c0fc58e605" providerId="ADAL" clId="{4353D86C-9B39-AA40-9E07-BBB38152B7D8}" dt="2024-07-04T15:57:29.054" v="14" actId="1076"/>
          <ac:spMkLst>
            <pc:docMk/>
            <pc:sldMk cId="1936047504" sldId="279"/>
            <ac:spMk id="3" creationId="{72840096-EA67-060C-4FA3-CEE5E63BF716}"/>
          </ac:spMkLst>
        </pc:spChg>
        <pc:picChg chg="add mod">
          <ac:chgData name="Furkan Erdoğan" userId="b8c7a3bc-42c5-40ca-9a7d-26c0fc58e605" providerId="ADAL" clId="{4353D86C-9B39-AA40-9E07-BBB38152B7D8}" dt="2024-07-04T15:57:33.588" v="15" actId="1076"/>
          <ac:picMkLst>
            <pc:docMk/>
            <pc:sldMk cId="1936047504" sldId="279"/>
            <ac:picMk id="4" creationId="{5400CAA4-F1A3-E618-1C79-5A616E66F2CF}"/>
          </ac:picMkLst>
        </pc:picChg>
      </pc:sldChg>
      <pc:sldChg chg="modSp add del mod">
        <pc:chgData name="Furkan Erdoğan" userId="b8c7a3bc-42c5-40ca-9a7d-26c0fc58e605" providerId="ADAL" clId="{4353D86C-9B39-AA40-9E07-BBB38152B7D8}" dt="2024-07-04T17:43:49.519" v="127" actId="2696"/>
        <pc:sldMkLst>
          <pc:docMk/>
          <pc:sldMk cId="4136612611" sldId="280"/>
        </pc:sldMkLst>
        <pc:spChg chg="mod">
          <ac:chgData name="Furkan Erdoğan" userId="b8c7a3bc-42c5-40ca-9a7d-26c0fc58e605" providerId="ADAL" clId="{4353D86C-9B39-AA40-9E07-BBB38152B7D8}" dt="2024-07-04T16:01:02.524" v="30"/>
          <ac:spMkLst>
            <pc:docMk/>
            <pc:sldMk cId="4136612611" sldId="280"/>
            <ac:spMk id="2" creationId="{B6E9D196-E486-7AC5-AA3E-D9F9653B0BE4}"/>
          </ac:spMkLst>
        </pc:spChg>
        <pc:spChg chg="mod">
          <ac:chgData name="Furkan Erdoğan" userId="b8c7a3bc-42c5-40ca-9a7d-26c0fc58e605" providerId="ADAL" clId="{4353D86C-9B39-AA40-9E07-BBB38152B7D8}" dt="2024-07-04T16:02:05.431" v="42"/>
          <ac:spMkLst>
            <pc:docMk/>
            <pc:sldMk cId="4136612611" sldId="280"/>
            <ac:spMk id="3" creationId="{72840096-EA67-060C-4FA3-CEE5E63BF716}"/>
          </ac:spMkLst>
        </pc:spChg>
      </pc:sldChg>
      <pc:sldChg chg="addSp delSp modSp new mod setBg">
        <pc:chgData name="Furkan Erdoğan" userId="b8c7a3bc-42c5-40ca-9a7d-26c0fc58e605" providerId="ADAL" clId="{4353D86C-9B39-AA40-9E07-BBB38152B7D8}" dt="2024-07-04T16:02:46.202" v="44" actId="1076"/>
        <pc:sldMkLst>
          <pc:docMk/>
          <pc:sldMk cId="1596799111" sldId="281"/>
        </pc:sldMkLst>
        <pc:spChg chg="mod">
          <ac:chgData name="Furkan Erdoğan" userId="b8c7a3bc-42c5-40ca-9a7d-26c0fc58e605" providerId="ADAL" clId="{4353D86C-9B39-AA40-9E07-BBB38152B7D8}" dt="2024-07-04T16:00:20.054" v="23" actId="26606"/>
          <ac:spMkLst>
            <pc:docMk/>
            <pc:sldMk cId="1596799111" sldId="281"/>
            <ac:spMk id="2" creationId="{DDF94B24-93C5-EB86-0C45-5853BD7ECE6B}"/>
          </ac:spMkLst>
        </pc:spChg>
        <pc:spChg chg="del">
          <ac:chgData name="Furkan Erdoğan" userId="b8c7a3bc-42c5-40ca-9a7d-26c0fc58e605" providerId="ADAL" clId="{4353D86C-9B39-AA40-9E07-BBB38152B7D8}" dt="2024-07-04T16:00:20.054" v="23" actId="26606"/>
          <ac:spMkLst>
            <pc:docMk/>
            <pc:sldMk cId="1596799111" sldId="281"/>
            <ac:spMk id="3" creationId="{7CD250DD-16C4-8F58-A100-5C259817F8CA}"/>
          </ac:spMkLst>
        </pc:spChg>
        <pc:spChg chg="add mod">
          <ac:chgData name="Furkan Erdoğan" userId="b8c7a3bc-42c5-40ca-9a7d-26c0fc58e605" providerId="ADAL" clId="{4353D86C-9B39-AA40-9E07-BBB38152B7D8}" dt="2024-07-04T16:02:46.202" v="44" actId="1076"/>
          <ac:spMkLst>
            <pc:docMk/>
            <pc:sldMk cId="1596799111" sldId="281"/>
            <ac:spMk id="6" creationId="{B6E15337-C3AE-1FC5-48BA-6AC28DCF7049}"/>
          </ac:spMkLst>
        </pc:spChg>
        <pc:spChg chg="add">
          <ac:chgData name="Furkan Erdoğan" userId="b8c7a3bc-42c5-40ca-9a7d-26c0fc58e605" providerId="ADAL" clId="{4353D86C-9B39-AA40-9E07-BBB38152B7D8}" dt="2024-07-04T16:00:20.054" v="23" actId="26606"/>
          <ac:spMkLst>
            <pc:docMk/>
            <pc:sldMk cId="1596799111" sldId="281"/>
            <ac:spMk id="13" creationId="{8DA14841-53A4-4935-BE65-C8373B8A6D06}"/>
          </ac:spMkLst>
        </pc:spChg>
        <pc:spChg chg="add">
          <ac:chgData name="Furkan Erdoğan" userId="b8c7a3bc-42c5-40ca-9a7d-26c0fc58e605" providerId="ADAL" clId="{4353D86C-9B39-AA40-9E07-BBB38152B7D8}" dt="2024-07-04T16:00:20.054" v="23" actId="26606"/>
          <ac:spMkLst>
            <pc:docMk/>
            <pc:sldMk cId="1596799111" sldId="281"/>
            <ac:spMk id="15" creationId="{9877C2CF-B2DD-41C8-8B5E-152673376B41}"/>
          </ac:spMkLst>
        </pc:spChg>
        <pc:spChg chg="add">
          <ac:chgData name="Furkan Erdoğan" userId="b8c7a3bc-42c5-40ca-9a7d-26c0fc58e605" providerId="ADAL" clId="{4353D86C-9B39-AA40-9E07-BBB38152B7D8}" dt="2024-07-04T16:00:20.054" v="23" actId="26606"/>
          <ac:spMkLst>
            <pc:docMk/>
            <pc:sldMk cId="1596799111" sldId="281"/>
            <ac:spMk id="17" creationId="{D377EE36-E59D-4778-8F99-4B470DA4A306}"/>
          </ac:spMkLst>
        </pc:spChg>
        <pc:spChg chg="add">
          <ac:chgData name="Furkan Erdoğan" userId="b8c7a3bc-42c5-40ca-9a7d-26c0fc58e605" providerId="ADAL" clId="{4353D86C-9B39-AA40-9E07-BBB38152B7D8}" dt="2024-07-04T16:00:20.054" v="23" actId="26606"/>
          <ac:spMkLst>
            <pc:docMk/>
            <pc:sldMk cId="1596799111" sldId="281"/>
            <ac:spMk id="19" creationId="{2586C6C5-47AF-450A-932D-880EF823E596}"/>
          </ac:spMkLst>
        </pc:spChg>
        <pc:spChg chg="add">
          <ac:chgData name="Furkan Erdoğan" userId="b8c7a3bc-42c5-40ca-9a7d-26c0fc58e605" providerId="ADAL" clId="{4353D86C-9B39-AA40-9E07-BBB38152B7D8}" dt="2024-07-04T16:00:20.054" v="23" actId="26606"/>
          <ac:spMkLst>
            <pc:docMk/>
            <pc:sldMk cId="1596799111" sldId="281"/>
            <ac:spMk id="21" creationId="{A587901A-AA64-4940-9803-F67677851150}"/>
          </ac:spMkLst>
        </pc:spChg>
        <pc:spChg chg="add">
          <ac:chgData name="Furkan Erdoğan" userId="b8c7a3bc-42c5-40ca-9a7d-26c0fc58e605" providerId="ADAL" clId="{4353D86C-9B39-AA40-9E07-BBB38152B7D8}" dt="2024-07-04T16:00:20.054" v="23" actId="26606"/>
          <ac:spMkLst>
            <pc:docMk/>
            <pc:sldMk cId="1596799111" sldId="281"/>
            <ac:spMk id="23" creationId="{4DA9E8CC-6C73-43E6-AF09-B4B1083BCDC7}"/>
          </ac:spMkLst>
        </pc:spChg>
        <pc:spChg chg="add">
          <ac:chgData name="Furkan Erdoğan" userId="b8c7a3bc-42c5-40ca-9a7d-26c0fc58e605" providerId="ADAL" clId="{4353D86C-9B39-AA40-9E07-BBB38152B7D8}" dt="2024-07-04T16:00:20.054" v="23" actId="26606"/>
          <ac:spMkLst>
            <pc:docMk/>
            <pc:sldMk cId="1596799111" sldId="281"/>
            <ac:spMk id="29" creationId="{113E1A2F-E5D7-4888-BA8C-1CDDC7CE2328}"/>
          </ac:spMkLst>
        </pc:spChg>
        <pc:spChg chg="add">
          <ac:chgData name="Furkan Erdoğan" userId="b8c7a3bc-42c5-40ca-9a7d-26c0fc58e605" providerId="ADAL" clId="{4353D86C-9B39-AA40-9E07-BBB38152B7D8}" dt="2024-07-04T16:00:20.054" v="23" actId="26606"/>
          <ac:spMkLst>
            <pc:docMk/>
            <pc:sldMk cId="1596799111" sldId="281"/>
            <ac:spMk id="31" creationId="{F625649A-4F9D-4D90-8F0A-433D7A1F685F}"/>
          </ac:spMkLst>
        </pc:spChg>
        <pc:spChg chg="add">
          <ac:chgData name="Furkan Erdoğan" userId="b8c7a3bc-42c5-40ca-9a7d-26c0fc58e605" providerId="ADAL" clId="{4353D86C-9B39-AA40-9E07-BBB38152B7D8}" dt="2024-07-04T16:00:20.054" v="23" actId="26606"/>
          <ac:spMkLst>
            <pc:docMk/>
            <pc:sldMk cId="1596799111" sldId="281"/>
            <ac:spMk id="33" creationId="{B6F31202-25B1-43E6-94C1-CDCAFFE33CE9}"/>
          </ac:spMkLst>
        </pc:spChg>
        <pc:spChg chg="add">
          <ac:chgData name="Furkan Erdoğan" userId="b8c7a3bc-42c5-40ca-9a7d-26c0fc58e605" providerId="ADAL" clId="{4353D86C-9B39-AA40-9E07-BBB38152B7D8}" dt="2024-07-04T16:00:20.054" v="23" actId="26606"/>
          <ac:spMkLst>
            <pc:docMk/>
            <pc:sldMk cId="1596799111" sldId="281"/>
            <ac:spMk id="35" creationId="{588507C5-B772-411D-B50E-0C075AD253C4}"/>
          </ac:spMkLst>
        </pc:spChg>
        <pc:picChg chg="add mod">
          <ac:chgData name="Furkan Erdoğan" userId="b8c7a3bc-42c5-40ca-9a7d-26c0fc58e605" providerId="ADAL" clId="{4353D86C-9B39-AA40-9E07-BBB38152B7D8}" dt="2024-07-04T16:00:46.052" v="28" actId="1076"/>
          <ac:picMkLst>
            <pc:docMk/>
            <pc:sldMk cId="1596799111" sldId="281"/>
            <ac:picMk id="4" creationId="{009C99F5-D11A-EA39-73D4-14887D4D6F75}"/>
          </ac:picMkLst>
        </pc:picChg>
        <pc:picChg chg="add">
          <ac:chgData name="Furkan Erdoğan" userId="b8c7a3bc-42c5-40ca-9a7d-26c0fc58e605" providerId="ADAL" clId="{4353D86C-9B39-AA40-9E07-BBB38152B7D8}" dt="2024-07-04T16:00:20.054" v="23" actId="26606"/>
          <ac:picMkLst>
            <pc:docMk/>
            <pc:sldMk cId="1596799111" sldId="281"/>
            <ac:picMk id="9" creationId="{2FA3880A-8D8F-466C-A4A1-F07BCDD3719C}"/>
          </ac:picMkLst>
        </pc:picChg>
        <pc:picChg chg="add">
          <ac:chgData name="Furkan Erdoğan" userId="b8c7a3bc-42c5-40ca-9a7d-26c0fc58e605" providerId="ADAL" clId="{4353D86C-9B39-AA40-9E07-BBB38152B7D8}" dt="2024-07-04T16:00:20.054" v="23" actId="26606"/>
          <ac:picMkLst>
            <pc:docMk/>
            <pc:sldMk cId="1596799111" sldId="281"/>
            <ac:picMk id="11" creationId="{3C0A64CB-20A1-4508-B568-284EB04F78EE}"/>
          </ac:picMkLst>
        </pc:picChg>
        <pc:picChg chg="add">
          <ac:chgData name="Furkan Erdoğan" userId="b8c7a3bc-42c5-40ca-9a7d-26c0fc58e605" providerId="ADAL" clId="{4353D86C-9B39-AA40-9E07-BBB38152B7D8}" dt="2024-07-04T16:00:20.054" v="23" actId="26606"/>
          <ac:picMkLst>
            <pc:docMk/>
            <pc:sldMk cId="1596799111" sldId="281"/>
            <ac:picMk id="25" creationId="{C6DFF5FD-BEF9-4B06-B7C2-58C5CFC92B34}"/>
          </ac:picMkLst>
        </pc:picChg>
        <pc:picChg chg="add">
          <ac:chgData name="Furkan Erdoğan" userId="b8c7a3bc-42c5-40ca-9a7d-26c0fc58e605" providerId="ADAL" clId="{4353D86C-9B39-AA40-9E07-BBB38152B7D8}" dt="2024-07-04T16:00:20.054" v="23" actId="26606"/>
          <ac:picMkLst>
            <pc:docMk/>
            <pc:sldMk cId="1596799111" sldId="281"/>
            <ac:picMk id="27" creationId="{C9A18D1D-88E7-41EF-892F-C99BDEEE5E78}"/>
          </ac:picMkLst>
        </pc:picChg>
      </pc:sldChg>
      <pc:sldChg chg="addSp delSp modSp add mod">
        <pc:chgData name="Furkan Erdoğan" userId="b8c7a3bc-42c5-40ca-9a7d-26c0fc58e605" providerId="ADAL" clId="{4353D86C-9B39-AA40-9E07-BBB38152B7D8}" dt="2024-07-04T17:43:53.898" v="140"/>
        <pc:sldMkLst>
          <pc:docMk/>
          <pc:sldMk cId="1628071689" sldId="282"/>
        </pc:sldMkLst>
        <pc:spChg chg="add del mod">
          <ac:chgData name="Furkan Erdoğan" userId="b8c7a3bc-42c5-40ca-9a7d-26c0fc58e605" providerId="ADAL" clId="{4353D86C-9B39-AA40-9E07-BBB38152B7D8}" dt="2024-07-04T17:43:52.645" v="135" actId="478"/>
          <ac:spMkLst>
            <pc:docMk/>
            <pc:sldMk cId="1628071689" sldId="282"/>
            <ac:spMk id="2" creationId="{B6E9D196-E486-7AC5-AA3E-D9F9653B0BE4}"/>
          </ac:spMkLst>
        </pc:spChg>
        <pc:spChg chg="mod">
          <ac:chgData name="Furkan Erdoğan" userId="b8c7a3bc-42c5-40ca-9a7d-26c0fc58e605" providerId="ADAL" clId="{4353D86C-9B39-AA40-9E07-BBB38152B7D8}" dt="2024-07-04T17:43:53.898" v="140"/>
          <ac:spMkLst>
            <pc:docMk/>
            <pc:sldMk cId="1628071689" sldId="282"/>
            <ac:spMk id="3" creationId="{72840096-EA67-060C-4FA3-CEE5E63BF716}"/>
          </ac:spMkLst>
        </pc:spChg>
        <pc:spChg chg="add del mod">
          <ac:chgData name="Furkan Erdoğan" userId="b8c7a3bc-42c5-40ca-9a7d-26c0fc58e605" providerId="ADAL" clId="{4353D86C-9B39-AA40-9E07-BBB38152B7D8}" dt="2024-07-04T17:42:56.970" v="108" actId="478"/>
          <ac:spMkLst>
            <pc:docMk/>
            <pc:sldMk cId="1628071689" sldId="282"/>
            <ac:spMk id="5" creationId="{ED97B1C1-65DF-7D25-C211-3EF92AF7555F}"/>
          </ac:spMkLst>
        </pc:spChg>
        <pc:spChg chg="add del mod">
          <ac:chgData name="Furkan Erdoğan" userId="b8c7a3bc-42c5-40ca-9a7d-26c0fc58e605" providerId="ADAL" clId="{4353D86C-9B39-AA40-9E07-BBB38152B7D8}" dt="2024-07-04T17:43:52.645" v="135" actId="478"/>
          <ac:spMkLst>
            <pc:docMk/>
            <pc:sldMk cId="1628071689" sldId="282"/>
            <ac:spMk id="7" creationId="{0F7319F5-73DC-90BF-1A9B-300F24986588}"/>
          </ac:spMkLst>
        </pc:spChg>
      </pc:sldChg>
      <pc:sldChg chg="addSp delSp modSp new mod setBg">
        <pc:chgData name="Furkan Erdoğan" userId="b8c7a3bc-42c5-40ca-9a7d-26c0fc58e605" providerId="ADAL" clId="{4353D86C-9B39-AA40-9E07-BBB38152B7D8}" dt="2024-07-04T16:05:47.569" v="83" actId="1076"/>
        <pc:sldMkLst>
          <pc:docMk/>
          <pc:sldMk cId="3278652583" sldId="283"/>
        </pc:sldMkLst>
        <pc:spChg chg="mod">
          <ac:chgData name="Furkan Erdoğan" userId="b8c7a3bc-42c5-40ca-9a7d-26c0fc58e605" providerId="ADAL" clId="{4353D86C-9B39-AA40-9E07-BBB38152B7D8}" dt="2024-07-04T16:04:14.693" v="54" actId="26606"/>
          <ac:spMkLst>
            <pc:docMk/>
            <pc:sldMk cId="3278652583" sldId="283"/>
            <ac:spMk id="2" creationId="{F75B39A8-16D5-5B92-DC5E-3B8DD0E3FBED}"/>
          </ac:spMkLst>
        </pc:spChg>
        <pc:spChg chg="mod ord">
          <ac:chgData name="Furkan Erdoğan" userId="b8c7a3bc-42c5-40ca-9a7d-26c0fc58e605" providerId="ADAL" clId="{4353D86C-9B39-AA40-9E07-BBB38152B7D8}" dt="2024-07-04T16:05:47.569" v="83" actId="1076"/>
          <ac:spMkLst>
            <pc:docMk/>
            <pc:sldMk cId="3278652583" sldId="283"/>
            <ac:spMk id="3" creationId="{030B91FA-B857-E385-1E66-F1142965950E}"/>
          </ac:spMkLst>
        </pc:spChg>
        <pc:spChg chg="add">
          <ac:chgData name="Furkan Erdoğan" userId="b8c7a3bc-42c5-40ca-9a7d-26c0fc58e605" providerId="ADAL" clId="{4353D86C-9B39-AA40-9E07-BBB38152B7D8}" dt="2024-07-04T16:04:14.693" v="54" actId="26606"/>
          <ac:spMkLst>
            <pc:docMk/>
            <pc:sldMk cId="3278652583" sldId="283"/>
            <ac:spMk id="9" creationId="{038B74A5-5968-4DF1-8AFA-94263EF30D91}"/>
          </ac:spMkLst>
        </pc:spChg>
        <pc:spChg chg="add">
          <ac:chgData name="Furkan Erdoğan" userId="b8c7a3bc-42c5-40ca-9a7d-26c0fc58e605" providerId="ADAL" clId="{4353D86C-9B39-AA40-9E07-BBB38152B7D8}" dt="2024-07-04T16:04:14.693" v="54" actId="26606"/>
          <ac:spMkLst>
            <pc:docMk/>
            <pc:sldMk cId="3278652583" sldId="283"/>
            <ac:spMk id="15" creationId="{B64656E8-6356-43BD-A564-F1907B637653}"/>
          </ac:spMkLst>
        </pc:spChg>
        <pc:spChg chg="add">
          <ac:chgData name="Furkan Erdoğan" userId="b8c7a3bc-42c5-40ca-9a7d-26c0fc58e605" providerId="ADAL" clId="{4353D86C-9B39-AA40-9E07-BBB38152B7D8}" dt="2024-07-04T16:04:14.693" v="54" actId="26606"/>
          <ac:spMkLst>
            <pc:docMk/>
            <pc:sldMk cId="3278652583" sldId="283"/>
            <ac:spMk id="17" creationId="{C3EB0778-A35B-44D4-A0F1-35A45FC7AD4F}"/>
          </ac:spMkLst>
        </pc:spChg>
        <pc:spChg chg="add">
          <ac:chgData name="Furkan Erdoğan" userId="b8c7a3bc-42c5-40ca-9a7d-26c0fc58e605" providerId="ADAL" clId="{4353D86C-9B39-AA40-9E07-BBB38152B7D8}" dt="2024-07-04T16:04:14.693" v="54" actId="26606"/>
          <ac:spMkLst>
            <pc:docMk/>
            <pc:sldMk cId="3278652583" sldId="283"/>
            <ac:spMk id="19" creationId="{EF7AB42C-7F78-4FAE-8A68-1156446B48B3}"/>
          </ac:spMkLst>
        </pc:spChg>
        <pc:spChg chg="add">
          <ac:chgData name="Furkan Erdoğan" userId="b8c7a3bc-42c5-40ca-9a7d-26c0fc58e605" providerId="ADAL" clId="{4353D86C-9B39-AA40-9E07-BBB38152B7D8}" dt="2024-07-04T16:04:14.693" v="54" actId="26606"/>
          <ac:spMkLst>
            <pc:docMk/>
            <pc:sldMk cId="3278652583" sldId="283"/>
            <ac:spMk id="21" creationId="{AA11514D-4062-4EFB-B8E8-8AAB1659EAD9}"/>
          </ac:spMkLst>
        </pc:spChg>
        <pc:picChg chg="add del mod">
          <ac:chgData name="Furkan Erdoğan" userId="b8c7a3bc-42c5-40ca-9a7d-26c0fc58e605" providerId="ADAL" clId="{4353D86C-9B39-AA40-9E07-BBB38152B7D8}" dt="2024-07-04T16:04:42.012" v="61" actId="21"/>
          <ac:picMkLst>
            <pc:docMk/>
            <pc:sldMk cId="3278652583" sldId="283"/>
            <ac:picMk id="4" creationId="{30C2871C-E293-8BEB-ECD6-8E4AF904E392}"/>
          </ac:picMkLst>
        </pc:picChg>
        <pc:picChg chg="add mod">
          <ac:chgData name="Furkan Erdoğan" userId="b8c7a3bc-42c5-40ca-9a7d-26c0fc58e605" providerId="ADAL" clId="{4353D86C-9B39-AA40-9E07-BBB38152B7D8}" dt="2024-07-04T16:05:03.636" v="68" actId="14100"/>
          <ac:picMkLst>
            <pc:docMk/>
            <pc:sldMk cId="3278652583" sldId="283"/>
            <ac:picMk id="5" creationId="{793B6912-C9FF-D8DB-E310-FF0B941D7ACF}"/>
          </ac:picMkLst>
        </pc:picChg>
        <pc:picChg chg="add mod">
          <ac:chgData name="Furkan Erdoğan" userId="b8c7a3bc-42c5-40ca-9a7d-26c0fc58e605" providerId="ADAL" clId="{4353D86C-9B39-AA40-9E07-BBB38152B7D8}" dt="2024-07-04T16:04:55.935" v="66" actId="14100"/>
          <ac:picMkLst>
            <pc:docMk/>
            <pc:sldMk cId="3278652583" sldId="283"/>
            <ac:picMk id="6" creationId="{9A81E7BD-3DDF-1E74-6F73-AD68A14038AD}"/>
          </ac:picMkLst>
        </pc:picChg>
        <pc:picChg chg="add">
          <ac:chgData name="Furkan Erdoğan" userId="b8c7a3bc-42c5-40ca-9a7d-26c0fc58e605" providerId="ADAL" clId="{4353D86C-9B39-AA40-9E07-BBB38152B7D8}" dt="2024-07-04T16:04:14.693" v="54" actId="26606"/>
          <ac:picMkLst>
            <pc:docMk/>
            <pc:sldMk cId="3278652583" sldId="283"/>
            <ac:picMk id="11" creationId="{C1874702-3EAA-4145-92E7-D86634F51FA1}"/>
          </ac:picMkLst>
        </pc:picChg>
        <pc:picChg chg="add">
          <ac:chgData name="Furkan Erdoğan" userId="b8c7a3bc-42c5-40ca-9a7d-26c0fc58e605" providerId="ADAL" clId="{4353D86C-9B39-AA40-9E07-BBB38152B7D8}" dt="2024-07-04T16:04:14.693" v="54" actId="26606"/>
          <ac:picMkLst>
            <pc:docMk/>
            <pc:sldMk cId="3278652583" sldId="283"/>
            <ac:picMk id="13" creationId="{7F65C36C-8595-4959-8CE9-D9C6761AF086}"/>
          </ac:picMkLst>
        </pc:picChg>
      </pc:sldChg>
      <pc:sldChg chg="addSp modSp add mod ord">
        <pc:chgData name="Furkan Erdoğan" userId="b8c7a3bc-42c5-40ca-9a7d-26c0fc58e605" providerId="ADAL" clId="{4353D86C-9B39-AA40-9E07-BBB38152B7D8}" dt="2024-07-04T18:23:46.414" v="420" actId="1076"/>
        <pc:sldMkLst>
          <pc:docMk/>
          <pc:sldMk cId="2960611708" sldId="284"/>
        </pc:sldMkLst>
        <pc:spChg chg="mod">
          <ac:chgData name="Furkan Erdoğan" userId="b8c7a3bc-42c5-40ca-9a7d-26c0fc58e605" providerId="ADAL" clId="{4353D86C-9B39-AA40-9E07-BBB38152B7D8}" dt="2024-07-04T16:06:12.888" v="87" actId="20577"/>
          <ac:spMkLst>
            <pc:docMk/>
            <pc:sldMk cId="2960611708" sldId="284"/>
            <ac:spMk id="2" creationId="{B6E9D196-E486-7AC5-AA3E-D9F9653B0BE4}"/>
          </ac:spMkLst>
        </pc:spChg>
        <pc:spChg chg="mod">
          <ac:chgData name="Furkan Erdoğan" userId="b8c7a3bc-42c5-40ca-9a7d-26c0fc58e605" providerId="ADAL" clId="{4353D86C-9B39-AA40-9E07-BBB38152B7D8}" dt="2024-07-04T17:40:11.655" v="96" actId="1076"/>
          <ac:spMkLst>
            <pc:docMk/>
            <pc:sldMk cId="2960611708" sldId="284"/>
            <ac:spMk id="3" creationId="{72840096-EA67-060C-4FA3-CEE5E63BF716}"/>
          </ac:spMkLst>
        </pc:spChg>
        <pc:picChg chg="add mod">
          <ac:chgData name="Furkan Erdoğan" userId="b8c7a3bc-42c5-40ca-9a7d-26c0fc58e605" providerId="ADAL" clId="{4353D86C-9B39-AA40-9E07-BBB38152B7D8}" dt="2024-07-04T17:40:18.040" v="98" actId="1076"/>
          <ac:picMkLst>
            <pc:docMk/>
            <pc:sldMk cId="2960611708" sldId="284"/>
            <ac:picMk id="4" creationId="{9DE870DD-1B45-4004-1CE3-8D1ECDAF83D7}"/>
          </ac:picMkLst>
        </pc:picChg>
        <pc:picChg chg="add mod">
          <ac:chgData name="Furkan Erdoğan" userId="b8c7a3bc-42c5-40ca-9a7d-26c0fc58e605" providerId="ADAL" clId="{4353D86C-9B39-AA40-9E07-BBB38152B7D8}" dt="2024-07-04T18:23:46.414" v="420" actId="1076"/>
          <ac:picMkLst>
            <pc:docMk/>
            <pc:sldMk cId="2960611708" sldId="284"/>
            <ac:picMk id="5" creationId="{2F36DE07-BBAC-1894-900A-57AAC274A194}"/>
          </ac:picMkLst>
        </pc:picChg>
      </pc:sldChg>
      <pc:sldChg chg="addSp delSp modSp add del mod">
        <pc:chgData name="Furkan Erdoğan" userId="b8c7a3bc-42c5-40ca-9a7d-26c0fc58e605" providerId="ADAL" clId="{4353D86C-9B39-AA40-9E07-BBB38152B7D8}" dt="2024-07-04T17:45:01.202" v="157" actId="27636"/>
        <pc:sldMkLst>
          <pc:docMk/>
          <pc:sldMk cId="992740112" sldId="285"/>
        </pc:sldMkLst>
        <pc:spChg chg="del">
          <ac:chgData name="Furkan Erdoğan" userId="b8c7a3bc-42c5-40ca-9a7d-26c0fc58e605" providerId="ADAL" clId="{4353D86C-9B39-AA40-9E07-BBB38152B7D8}" dt="2024-07-04T17:44:36.452" v="148" actId="478"/>
          <ac:spMkLst>
            <pc:docMk/>
            <pc:sldMk cId="992740112" sldId="285"/>
            <ac:spMk id="2" creationId="{B6E9D196-E486-7AC5-AA3E-D9F9653B0BE4}"/>
          </ac:spMkLst>
        </pc:spChg>
        <pc:spChg chg="mod">
          <ac:chgData name="Furkan Erdoğan" userId="b8c7a3bc-42c5-40ca-9a7d-26c0fc58e605" providerId="ADAL" clId="{4353D86C-9B39-AA40-9E07-BBB38152B7D8}" dt="2024-07-04T17:45:01.202" v="157" actId="27636"/>
          <ac:spMkLst>
            <pc:docMk/>
            <pc:sldMk cId="992740112" sldId="285"/>
            <ac:spMk id="3" creationId="{72840096-EA67-060C-4FA3-CEE5E63BF716}"/>
          </ac:spMkLst>
        </pc:spChg>
        <pc:spChg chg="add del mod">
          <ac:chgData name="Furkan Erdoğan" userId="b8c7a3bc-42c5-40ca-9a7d-26c0fc58e605" providerId="ADAL" clId="{4353D86C-9B39-AA40-9E07-BBB38152B7D8}" dt="2024-07-04T17:44:49.932" v="152" actId="478"/>
          <ac:spMkLst>
            <pc:docMk/>
            <pc:sldMk cId="992740112" sldId="285"/>
            <ac:spMk id="5" creationId="{14FF844A-BFA6-55B5-BE13-249A255185B5}"/>
          </ac:spMkLst>
        </pc:spChg>
      </pc:sldChg>
      <pc:sldChg chg="addSp modSp add mod">
        <pc:chgData name="Furkan Erdoğan" userId="b8c7a3bc-42c5-40ca-9a7d-26c0fc58e605" providerId="ADAL" clId="{4353D86C-9B39-AA40-9E07-BBB38152B7D8}" dt="2024-07-04T17:46:05.421" v="173" actId="1076"/>
        <pc:sldMkLst>
          <pc:docMk/>
          <pc:sldMk cId="4214327993" sldId="286"/>
        </pc:sldMkLst>
        <pc:spChg chg="add">
          <ac:chgData name="Furkan Erdoğan" userId="b8c7a3bc-42c5-40ca-9a7d-26c0fc58e605" providerId="ADAL" clId="{4353D86C-9B39-AA40-9E07-BBB38152B7D8}" dt="2024-07-04T17:45:19.077" v="159"/>
          <ac:spMkLst>
            <pc:docMk/>
            <pc:sldMk cId="4214327993" sldId="286"/>
            <ac:spMk id="2" creationId="{CA7F9D56-DEBC-D008-8C36-0D57DBBDF7E1}"/>
          </ac:spMkLst>
        </pc:spChg>
        <pc:spChg chg="mod">
          <ac:chgData name="Furkan Erdoğan" userId="b8c7a3bc-42c5-40ca-9a7d-26c0fc58e605" providerId="ADAL" clId="{4353D86C-9B39-AA40-9E07-BBB38152B7D8}" dt="2024-07-04T17:46:01.644" v="172" actId="20577"/>
          <ac:spMkLst>
            <pc:docMk/>
            <pc:sldMk cId="4214327993" sldId="286"/>
            <ac:spMk id="3" creationId="{72840096-EA67-060C-4FA3-CEE5E63BF716}"/>
          </ac:spMkLst>
        </pc:spChg>
        <pc:spChg chg="add">
          <ac:chgData name="Furkan Erdoğan" userId="b8c7a3bc-42c5-40ca-9a7d-26c0fc58e605" providerId="ADAL" clId="{4353D86C-9B39-AA40-9E07-BBB38152B7D8}" dt="2024-07-04T17:45:19.077" v="159"/>
          <ac:spMkLst>
            <pc:docMk/>
            <pc:sldMk cId="4214327993" sldId="286"/>
            <ac:spMk id="4" creationId="{C3E638F1-CC16-D55D-AC09-1DCA44C9B01F}"/>
          </ac:spMkLst>
        </pc:spChg>
        <pc:picChg chg="add mod">
          <ac:chgData name="Furkan Erdoğan" userId="b8c7a3bc-42c5-40ca-9a7d-26c0fc58e605" providerId="ADAL" clId="{4353D86C-9B39-AA40-9E07-BBB38152B7D8}" dt="2024-07-04T17:46:05.421" v="173" actId="1076"/>
          <ac:picMkLst>
            <pc:docMk/>
            <pc:sldMk cId="4214327993" sldId="286"/>
            <ac:picMk id="5" creationId="{F80F9877-0867-EFC0-01ED-8E492A7EE3F2}"/>
          </ac:picMkLst>
        </pc:picChg>
        <pc:picChg chg="add">
          <ac:chgData name="Furkan Erdoğan" userId="b8c7a3bc-42c5-40ca-9a7d-26c0fc58e605" providerId="ADAL" clId="{4353D86C-9B39-AA40-9E07-BBB38152B7D8}" dt="2024-07-04T17:45:19.077" v="159"/>
          <ac:picMkLst>
            <pc:docMk/>
            <pc:sldMk cId="4214327993" sldId="286"/>
            <ac:picMk id="1025" creationId="{D08CF99B-E349-9A7D-9C45-B4F176E4A139}"/>
          </ac:picMkLst>
        </pc:picChg>
      </pc:sldChg>
      <pc:sldChg chg="addSp modSp new mod">
        <pc:chgData name="Furkan Erdoğan" userId="b8c7a3bc-42c5-40ca-9a7d-26c0fc58e605" providerId="ADAL" clId="{4353D86C-9B39-AA40-9E07-BBB38152B7D8}" dt="2024-07-04T17:55:20.534" v="207" actId="1076"/>
        <pc:sldMkLst>
          <pc:docMk/>
          <pc:sldMk cId="3585578799" sldId="287"/>
        </pc:sldMkLst>
        <pc:picChg chg="add mod">
          <ac:chgData name="Furkan Erdoğan" userId="b8c7a3bc-42c5-40ca-9a7d-26c0fc58e605" providerId="ADAL" clId="{4353D86C-9B39-AA40-9E07-BBB38152B7D8}" dt="2024-07-04T17:55:20.534" v="207" actId="1076"/>
          <ac:picMkLst>
            <pc:docMk/>
            <pc:sldMk cId="3585578799" sldId="287"/>
            <ac:picMk id="4" creationId="{BAF2C6D8-5838-7A6C-B21A-0C0F9A403DF6}"/>
          </ac:picMkLst>
        </pc:picChg>
      </pc:sldChg>
      <pc:sldChg chg="addSp modSp add mod">
        <pc:chgData name="Furkan Erdoğan" userId="b8c7a3bc-42c5-40ca-9a7d-26c0fc58e605" providerId="ADAL" clId="{4353D86C-9B39-AA40-9E07-BBB38152B7D8}" dt="2024-07-04T17:47:39.873" v="189" actId="1076"/>
        <pc:sldMkLst>
          <pc:docMk/>
          <pc:sldMk cId="1509829773" sldId="288"/>
        </pc:sldMkLst>
        <pc:spChg chg="mod">
          <ac:chgData name="Furkan Erdoğan" userId="b8c7a3bc-42c5-40ca-9a7d-26c0fc58e605" providerId="ADAL" clId="{4353D86C-9B39-AA40-9E07-BBB38152B7D8}" dt="2024-07-04T17:47:39.873" v="189" actId="1076"/>
          <ac:spMkLst>
            <pc:docMk/>
            <pc:sldMk cId="1509829773" sldId="288"/>
            <ac:spMk id="2" creationId="{B6E9D196-E486-7AC5-AA3E-D9F9653B0BE4}"/>
          </ac:spMkLst>
        </pc:spChg>
        <pc:spChg chg="mod">
          <ac:chgData name="Furkan Erdoğan" userId="b8c7a3bc-42c5-40ca-9a7d-26c0fc58e605" providerId="ADAL" clId="{4353D86C-9B39-AA40-9E07-BBB38152B7D8}" dt="2024-07-04T17:47:37.073" v="188" actId="1076"/>
          <ac:spMkLst>
            <pc:docMk/>
            <pc:sldMk cId="1509829773" sldId="288"/>
            <ac:spMk id="3" creationId="{72840096-EA67-060C-4FA3-CEE5E63BF716}"/>
          </ac:spMkLst>
        </pc:spChg>
        <pc:graphicFrameChg chg="add mod">
          <ac:chgData name="Furkan Erdoğan" userId="b8c7a3bc-42c5-40ca-9a7d-26c0fc58e605" providerId="ADAL" clId="{4353D86C-9B39-AA40-9E07-BBB38152B7D8}" dt="2024-07-04T17:47:09.840" v="182"/>
          <ac:graphicFrameMkLst>
            <pc:docMk/>
            <pc:sldMk cId="1509829773" sldId="288"/>
            <ac:graphicFrameMk id="4" creationId="{187B8885-1591-78DF-620D-75C629303719}"/>
          </ac:graphicFrameMkLst>
        </pc:graphicFrameChg>
      </pc:sldChg>
      <pc:sldChg chg="modSp add mod">
        <pc:chgData name="Furkan Erdoğan" userId="b8c7a3bc-42c5-40ca-9a7d-26c0fc58e605" providerId="ADAL" clId="{4353D86C-9B39-AA40-9E07-BBB38152B7D8}" dt="2024-07-04T17:59:54.794" v="217" actId="20577"/>
        <pc:sldMkLst>
          <pc:docMk/>
          <pc:sldMk cId="3059872541" sldId="289"/>
        </pc:sldMkLst>
        <pc:spChg chg="mod">
          <ac:chgData name="Furkan Erdoğan" userId="b8c7a3bc-42c5-40ca-9a7d-26c0fc58e605" providerId="ADAL" clId="{4353D86C-9B39-AA40-9E07-BBB38152B7D8}" dt="2024-07-04T17:59:54.794" v="217" actId="20577"/>
          <ac:spMkLst>
            <pc:docMk/>
            <pc:sldMk cId="3059872541" sldId="289"/>
            <ac:spMk id="2" creationId="{B6E9D196-E486-7AC5-AA3E-D9F9653B0BE4}"/>
          </ac:spMkLst>
        </pc:spChg>
        <pc:spChg chg="mod">
          <ac:chgData name="Furkan Erdoğan" userId="b8c7a3bc-42c5-40ca-9a7d-26c0fc58e605" providerId="ADAL" clId="{4353D86C-9B39-AA40-9E07-BBB38152B7D8}" dt="2024-07-04T17:48:29.813" v="203"/>
          <ac:spMkLst>
            <pc:docMk/>
            <pc:sldMk cId="3059872541" sldId="289"/>
            <ac:spMk id="3" creationId="{72840096-EA67-060C-4FA3-CEE5E63BF716}"/>
          </ac:spMkLst>
        </pc:spChg>
      </pc:sldChg>
      <pc:sldChg chg="addSp delSp modSp add mod">
        <pc:chgData name="Furkan Erdoğan" userId="b8c7a3bc-42c5-40ca-9a7d-26c0fc58e605" providerId="ADAL" clId="{4353D86C-9B39-AA40-9E07-BBB38152B7D8}" dt="2024-07-04T17:56:50.034" v="213" actId="1076"/>
        <pc:sldMkLst>
          <pc:docMk/>
          <pc:sldMk cId="3132492862" sldId="290"/>
        </pc:sldMkLst>
        <pc:spChg chg="del">
          <ac:chgData name="Furkan Erdoğan" userId="b8c7a3bc-42c5-40ca-9a7d-26c0fc58e605" providerId="ADAL" clId="{4353D86C-9B39-AA40-9E07-BBB38152B7D8}" dt="2024-07-04T17:48:42.296" v="205" actId="478"/>
          <ac:spMkLst>
            <pc:docMk/>
            <pc:sldMk cId="3132492862" sldId="290"/>
            <ac:spMk id="2" creationId="{B6E9D196-E486-7AC5-AA3E-D9F9653B0BE4}"/>
          </ac:spMkLst>
        </pc:spChg>
        <pc:spChg chg="mod">
          <ac:chgData name="Furkan Erdoğan" userId="b8c7a3bc-42c5-40ca-9a7d-26c0fc58e605" providerId="ADAL" clId="{4353D86C-9B39-AA40-9E07-BBB38152B7D8}" dt="2024-07-04T17:56:43.772" v="212" actId="27636"/>
          <ac:spMkLst>
            <pc:docMk/>
            <pc:sldMk cId="3132492862" sldId="290"/>
            <ac:spMk id="3" creationId="{72840096-EA67-060C-4FA3-CEE5E63BF716}"/>
          </ac:spMkLst>
        </pc:spChg>
        <pc:spChg chg="add mod">
          <ac:chgData name="Furkan Erdoğan" userId="b8c7a3bc-42c5-40ca-9a7d-26c0fc58e605" providerId="ADAL" clId="{4353D86C-9B39-AA40-9E07-BBB38152B7D8}" dt="2024-07-04T17:48:42.296" v="205" actId="478"/>
          <ac:spMkLst>
            <pc:docMk/>
            <pc:sldMk cId="3132492862" sldId="290"/>
            <ac:spMk id="5" creationId="{1158BA33-7AF3-4B62-BC4F-66F36EB73597}"/>
          </ac:spMkLst>
        </pc:spChg>
        <pc:picChg chg="add mod">
          <ac:chgData name="Furkan Erdoğan" userId="b8c7a3bc-42c5-40ca-9a7d-26c0fc58e605" providerId="ADAL" clId="{4353D86C-9B39-AA40-9E07-BBB38152B7D8}" dt="2024-07-04T17:56:50.034" v="213" actId="1076"/>
          <ac:picMkLst>
            <pc:docMk/>
            <pc:sldMk cId="3132492862" sldId="290"/>
            <ac:picMk id="6" creationId="{036BB80D-EC91-9DFF-0F83-632F56352740}"/>
          </ac:picMkLst>
        </pc:picChg>
      </pc:sldChg>
      <pc:sldChg chg="addSp modSp add mod">
        <pc:chgData name="Furkan Erdoğan" userId="b8c7a3bc-42c5-40ca-9a7d-26c0fc58e605" providerId="ADAL" clId="{4353D86C-9B39-AA40-9E07-BBB38152B7D8}" dt="2024-07-04T18:01:53.595" v="286" actId="1076"/>
        <pc:sldMkLst>
          <pc:docMk/>
          <pc:sldMk cId="3395627361" sldId="291"/>
        </pc:sldMkLst>
        <pc:spChg chg="mod">
          <ac:chgData name="Furkan Erdoğan" userId="b8c7a3bc-42c5-40ca-9a7d-26c0fc58e605" providerId="ADAL" clId="{4353D86C-9B39-AA40-9E07-BBB38152B7D8}" dt="2024-07-04T18:00:36.481" v="281" actId="14100"/>
          <ac:spMkLst>
            <pc:docMk/>
            <pc:sldMk cId="3395627361" sldId="291"/>
            <ac:spMk id="2" creationId="{B6E9D196-E486-7AC5-AA3E-D9F9653B0BE4}"/>
          </ac:spMkLst>
        </pc:spChg>
        <pc:spChg chg="mod">
          <ac:chgData name="Furkan Erdoğan" userId="b8c7a3bc-42c5-40ca-9a7d-26c0fc58e605" providerId="ADAL" clId="{4353D86C-9B39-AA40-9E07-BBB38152B7D8}" dt="2024-07-04T18:01:47.513" v="284" actId="14100"/>
          <ac:spMkLst>
            <pc:docMk/>
            <pc:sldMk cId="3395627361" sldId="291"/>
            <ac:spMk id="3" creationId="{72840096-EA67-060C-4FA3-CEE5E63BF716}"/>
          </ac:spMkLst>
        </pc:spChg>
        <pc:picChg chg="add mod">
          <ac:chgData name="Furkan Erdoğan" userId="b8c7a3bc-42c5-40ca-9a7d-26c0fc58e605" providerId="ADAL" clId="{4353D86C-9B39-AA40-9E07-BBB38152B7D8}" dt="2024-07-04T18:01:53.595" v="286" actId="1076"/>
          <ac:picMkLst>
            <pc:docMk/>
            <pc:sldMk cId="3395627361" sldId="291"/>
            <ac:picMk id="4" creationId="{95DAFF27-1277-DC31-20EB-D4E9631D1D70}"/>
          </ac:picMkLst>
        </pc:picChg>
      </pc:sldChg>
      <pc:sldChg chg="addSp delSp modSp add mod">
        <pc:chgData name="Furkan Erdoğan" userId="b8c7a3bc-42c5-40ca-9a7d-26c0fc58e605" providerId="ADAL" clId="{4353D86C-9B39-AA40-9E07-BBB38152B7D8}" dt="2024-07-04T18:06:28.858" v="308" actId="1076"/>
        <pc:sldMkLst>
          <pc:docMk/>
          <pc:sldMk cId="1974177405" sldId="292"/>
        </pc:sldMkLst>
        <pc:spChg chg="del">
          <ac:chgData name="Furkan Erdoğan" userId="b8c7a3bc-42c5-40ca-9a7d-26c0fc58e605" providerId="ADAL" clId="{4353D86C-9B39-AA40-9E07-BBB38152B7D8}" dt="2024-07-04T18:06:04.523" v="292" actId="478"/>
          <ac:spMkLst>
            <pc:docMk/>
            <pc:sldMk cId="1974177405" sldId="292"/>
            <ac:spMk id="2" creationId="{B6E9D196-E486-7AC5-AA3E-D9F9653B0BE4}"/>
          </ac:spMkLst>
        </pc:spChg>
        <pc:spChg chg="mod">
          <ac:chgData name="Furkan Erdoğan" userId="b8c7a3bc-42c5-40ca-9a7d-26c0fc58e605" providerId="ADAL" clId="{4353D86C-9B39-AA40-9E07-BBB38152B7D8}" dt="2024-07-04T18:06:28.858" v="308" actId="1076"/>
          <ac:spMkLst>
            <pc:docMk/>
            <pc:sldMk cId="1974177405" sldId="292"/>
            <ac:spMk id="3" creationId="{72840096-EA67-060C-4FA3-CEE5E63BF716}"/>
          </ac:spMkLst>
        </pc:spChg>
        <pc:spChg chg="add del mod">
          <ac:chgData name="Furkan Erdoğan" userId="b8c7a3bc-42c5-40ca-9a7d-26c0fc58e605" providerId="ADAL" clId="{4353D86C-9B39-AA40-9E07-BBB38152B7D8}" dt="2024-07-04T18:06:09.472" v="293" actId="478"/>
          <ac:spMkLst>
            <pc:docMk/>
            <pc:sldMk cId="1974177405" sldId="292"/>
            <ac:spMk id="6" creationId="{EC14E6FD-C97C-5167-2540-31F07B5781CC}"/>
          </ac:spMkLst>
        </pc:spChg>
        <pc:picChg chg="del">
          <ac:chgData name="Furkan Erdoğan" userId="b8c7a3bc-42c5-40ca-9a7d-26c0fc58e605" providerId="ADAL" clId="{4353D86C-9B39-AA40-9E07-BBB38152B7D8}" dt="2024-07-04T18:05:58.461" v="288" actId="478"/>
          <ac:picMkLst>
            <pc:docMk/>
            <pc:sldMk cId="1974177405" sldId="292"/>
            <ac:picMk id="4" creationId="{95DAFF27-1277-DC31-20EB-D4E9631D1D70}"/>
          </ac:picMkLst>
        </pc:picChg>
      </pc:sldChg>
      <pc:sldChg chg="addSp delSp modSp add mod">
        <pc:chgData name="Furkan Erdoğan" userId="b8c7a3bc-42c5-40ca-9a7d-26c0fc58e605" providerId="ADAL" clId="{4353D86C-9B39-AA40-9E07-BBB38152B7D8}" dt="2024-07-04T18:10:24.403" v="331" actId="27636"/>
        <pc:sldMkLst>
          <pc:docMk/>
          <pc:sldMk cId="2670000014" sldId="293"/>
        </pc:sldMkLst>
        <pc:spChg chg="mod">
          <ac:chgData name="Furkan Erdoğan" userId="b8c7a3bc-42c5-40ca-9a7d-26c0fc58e605" providerId="ADAL" clId="{4353D86C-9B39-AA40-9E07-BBB38152B7D8}" dt="2024-07-04T18:09:48.491" v="319" actId="1076"/>
          <ac:spMkLst>
            <pc:docMk/>
            <pc:sldMk cId="2670000014" sldId="293"/>
            <ac:spMk id="2" creationId="{B6E9D196-E486-7AC5-AA3E-D9F9653B0BE4}"/>
          </ac:spMkLst>
        </pc:spChg>
        <pc:spChg chg="mod">
          <ac:chgData name="Furkan Erdoğan" userId="b8c7a3bc-42c5-40ca-9a7d-26c0fc58e605" providerId="ADAL" clId="{4353D86C-9B39-AA40-9E07-BBB38152B7D8}" dt="2024-07-04T18:10:24.403" v="331" actId="27636"/>
          <ac:spMkLst>
            <pc:docMk/>
            <pc:sldMk cId="2670000014" sldId="293"/>
            <ac:spMk id="3" creationId="{72840096-EA67-060C-4FA3-CEE5E63BF716}"/>
          </ac:spMkLst>
        </pc:spChg>
        <pc:picChg chg="del">
          <ac:chgData name="Furkan Erdoğan" userId="b8c7a3bc-42c5-40ca-9a7d-26c0fc58e605" providerId="ADAL" clId="{4353D86C-9B39-AA40-9E07-BBB38152B7D8}" dt="2024-07-04T18:10:08.910" v="323" actId="478"/>
          <ac:picMkLst>
            <pc:docMk/>
            <pc:sldMk cId="2670000014" sldId="293"/>
            <ac:picMk id="4" creationId="{95DAFF27-1277-DC31-20EB-D4E9631D1D70}"/>
          </ac:picMkLst>
        </pc:picChg>
        <pc:picChg chg="add mod">
          <ac:chgData name="Furkan Erdoğan" userId="b8c7a3bc-42c5-40ca-9a7d-26c0fc58e605" providerId="ADAL" clId="{4353D86C-9B39-AA40-9E07-BBB38152B7D8}" dt="2024-07-04T18:10:19.929" v="329" actId="1076"/>
          <ac:picMkLst>
            <pc:docMk/>
            <pc:sldMk cId="2670000014" sldId="293"/>
            <ac:picMk id="5" creationId="{98671F8E-9093-D474-CEE6-A272FEA9C3A0}"/>
          </ac:picMkLst>
        </pc:picChg>
      </pc:sldChg>
      <pc:sldChg chg="addSp delSp modSp add mod ord">
        <pc:chgData name="Furkan Erdoğan" userId="b8c7a3bc-42c5-40ca-9a7d-26c0fc58e605" providerId="ADAL" clId="{4353D86C-9B39-AA40-9E07-BBB38152B7D8}" dt="2024-07-04T18:12:51.251" v="343" actId="27636"/>
        <pc:sldMkLst>
          <pc:docMk/>
          <pc:sldMk cId="1054512880" sldId="294"/>
        </pc:sldMkLst>
        <pc:spChg chg="del">
          <ac:chgData name="Furkan Erdoğan" userId="b8c7a3bc-42c5-40ca-9a7d-26c0fc58e605" providerId="ADAL" clId="{4353D86C-9B39-AA40-9E07-BBB38152B7D8}" dt="2024-07-04T18:12:34.495" v="337" actId="478"/>
          <ac:spMkLst>
            <pc:docMk/>
            <pc:sldMk cId="1054512880" sldId="294"/>
            <ac:spMk id="2" creationId="{B6E9D196-E486-7AC5-AA3E-D9F9653B0BE4}"/>
          </ac:spMkLst>
        </pc:spChg>
        <pc:spChg chg="mod">
          <ac:chgData name="Furkan Erdoğan" userId="b8c7a3bc-42c5-40ca-9a7d-26c0fc58e605" providerId="ADAL" clId="{4353D86C-9B39-AA40-9E07-BBB38152B7D8}" dt="2024-07-04T18:12:51.251" v="343" actId="27636"/>
          <ac:spMkLst>
            <pc:docMk/>
            <pc:sldMk cId="1054512880" sldId="294"/>
            <ac:spMk id="3" creationId="{72840096-EA67-060C-4FA3-CEE5E63BF716}"/>
          </ac:spMkLst>
        </pc:spChg>
        <pc:spChg chg="add del mod">
          <ac:chgData name="Furkan Erdoğan" userId="b8c7a3bc-42c5-40ca-9a7d-26c0fc58e605" providerId="ADAL" clId="{4353D86C-9B39-AA40-9E07-BBB38152B7D8}" dt="2024-07-04T18:12:40.432" v="338" actId="478"/>
          <ac:spMkLst>
            <pc:docMk/>
            <pc:sldMk cId="1054512880" sldId="294"/>
            <ac:spMk id="6" creationId="{82C23B2F-FC71-C70E-71B9-ED6B67496216}"/>
          </ac:spMkLst>
        </pc:spChg>
        <pc:picChg chg="del">
          <ac:chgData name="Furkan Erdoğan" userId="b8c7a3bc-42c5-40ca-9a7d-26c0fc58e605" providerId="ADAL" clId="{4353D86C-9B39-AA40-9E07-BBB38152B7D8}" dt="2024-07-04T18:12:46.984" v="341" actId="478"/>
          <ac:picMkLst>
            <pc:docMk/>
            <pc:sldMk cId="1054512880" sldId="294"/>
            <ac:picMk id="4" creationId="{95DAFF27-1277-DC31-20EB-D4E9631D1D70}"/>
          </ac:picMkLst>
        </pc:picChg>
      </pc:sldChg>
      <pc:sldChg chg="addSp modSp add mod">
        <pc:chgData name="Furkan Erdoğan" userId="b8c7a3bc-42c5-40ca-9a7d-26c0fc58e605" providerId="ADAL" clId="{4353D86C-9B39-AA40-9E07-BBB38152B7D8}" dt="2024-07-04T18:14:12.853" v="364" actId="1076"/>
        <pc:sldMkLst>
          <pc:docMk/>
          <pc:sldMk cId="2487698590" sldId="295"/>
        </pc:sldMkLst>
        <pc:spChg chg="mod">
          <ac:chgData name="Furkan Erdoğan" userId="b8c7a3bc-42c5-40ca-9a7d-26c0fc58e605" providerId="ADAL" clId="{4353D86C-9B39-AA40-9E07-BBB38152B7D8}" dt="2024-07-04T18:14:03.403" v="362" actId="14100"/>
          <ac:spMkLst>
            <pc:docMk/>
            <pc:sldMk cId="2487698590" sldId="295"/>
            <ac:spMk id="3" creationId="{72840096-EA67-060C-4FA3-CEE5E63BF716}"/>
          </ac:spMkLst>
        </pc:spChg>
        <pc:picChg chg="add mod">
          <ac:chgData name="Furkan Erdoğan" userId="b8c7a3bc-42c5-40ca-9a7d-26c0fc58e605" providerId="ADAL" clId="{4353D86C-9B39-AA40-9E07-BBB38152B7D8}" dt="2024-07-04T18:14:12.853" v="364" actId="1076"/>
          <ac:picMkLst>
            <pc:docMk/>
            <pc:sldMk cId="2487698590" sldId="295"/>
            <ac:picMk id="2" creationId="{0E00B8B2-6AEA-2B1E-5F26-043B70CAB4F4}"/>
          </ac:picMkLst>
        </pc:picChg>
        <pc:picChg chg="add mod">
          <ac:chgData name="Furkan Erdoğan" userId="b8c7a3bc-42c5-40ca-9a7d-26c0fc58e605" providerId="ADAL" clId="{4353D86C-9B39-AA40-9E07-BBB38152B7D8}" dt="2024-07-04T18:14:08.861" v="363" actId="1076"/>
          <ac:picMkLst>
            <pc:docMk/>
            <pc:sldMk cId="2487698590" sldId="295"/>
            <ac:picMk id="4" creationId="{8FB138F6-2E7C-9182-2102-E885F3A0C6DF}"/>
          </ac:picMkLst>
        </pc:picChg>
      </pc:sldChg>
      <pc:sldChg chg="addSp delSp modSp add mod setBg">
        <pc:chgData name="Furkan Erdoğan" userId="b8c7a3bc-42c5-40ca-9a7d-26c0fc58e605" providerId="ADAL" clId="{4353D86C-9B39-AA40-9E07-BBB38152B7D8}" dt="2024-07-04T18:21:24.898" v="419" actId="1076"/>
        <pc:sldMkLst>
          <pc:docMk/>
          <pc:sldMk cId="3452013745" sldId="296"/>
        </pc:sldMkLst>
        <pc:spChg chg="del">
          <ac:chgData name="Furkan Erdoğan" userId="b8c7a3bc-42c5-40ca-9a7d-26c0fc58e605" providerId="ADAL" clId="{4353D86C-9B39-AA40-9E07-BBB38152B7D8}" dt="2024-07-04T18:14:38.964" v="368" actId="478"/>
          <ac:spMkLst>
            <pc:docMk/>
            <pc:sldMk cId="3452013745" sldId="296"/>
            <ac:spMk id="3" creationId="{72840096-EA67-060C-4FA3-CEE5E63BF716}"/>
          </ac:spMkLst>
        </pc:spChg>
        <pc:spChg chg="add del mod">
          <ac:chgData name="Furkan Erdoğan" userId="b8c7a3bc-42c5-40ca-9a7d-26c0fc58e605" providerId="ADAL" clId="{4353D86C-9B39-AA40-9E07-BBB38152B7D8}" dt="2024-07-04T18:15:44.878" v="385" actId="478"/>
          <ac:spMkLst>
            <pc:docMk/>
            <pc:sldMk cId="3452013745" sldId="296"/>
            <ac:spMk id="6" creationId="{BB5525AD-89ED-F48C-BCA2-168DC4304B2A}"/>
          </ac:spMkLst>
        </pc:spChg>
        <pc:spChg chg="add del">
          <ac:chgData name="Furkan Erdoğan" userId="b8c7a3bc-42c5-40ca-9a7d-26c0fc58e605" providerId="ADAL" clId="{4353D86C-9B39-AA40-9E07-BBB38152B7D8}" dt="2024-07-04T18:14:58.206" v="370" actId="22"/>
          <ac:spMkLst>
            <pc:docMk/>
            <pc:sldMk cId="3452013745" sldId="296"/>
            <ac:spMk id="8" creationId="{983A2A29-5863-E353-CCA6-772AC7129BAD}"/>
          </ac:spMkLst>
        </pc:spChg>
        <pc:spChg chg="add del mod">
          <ac:chgData name="Furkan Erdoğan" userId="b8c7a3bc-42c5-40ca-9a7d-26c0fc58e605" providerId="ADAL" clId="{4353D86C-9B39-AA40-9E07-BBB38152B7D8}" dt="2024-07-04T18:16:10.034" v="392"/>
          <ac:spMkLst>
            <pc:docMk/>
            <pc:sldMk cId="3452013745" sldId="296"/>
            <ac:spMk id="10" creationId="{277C1E54-0233-41C8-0811-52304FF54A98}"/>
          </ac:spMkLst>
        </pc:spChg>
        <pc:picChg chg="del">
          <ac:chgData name="Furkan Erdoğan" userId="b8c7a3bc-42c5-40ca-9a7d-26c0fc58e605" providerId="ADAL" clId="{4353D86C-9B39-AA40-9E07-BBB38152B7D8}" dt="2024-07-04T18:14:35.836" v="367" actId="478"/>
          <ac:picMkLst>
            <pc:docMk/>
            <pc:sldMk cId="3452013745" sldId="296"/>
            <ac:picMk id="2" creationId="{0E00B8B2-6AEA-2B1E-5F26-043B70CAB4F4}"/>
          </ac:picMkLst>
        </pc:picChg>
        <pc:picChg chg="del">
          <ac:chgData name="Furkan Erdoğan" userId="b8c7a3bc-42c5-40ca-9a7d-26c0fc58e605" providerId="ADAL" clId="{4353D86C-9B39-AA40-9E07-BBB38152B7D8}" dt="2024-07-04T18:14:34.899" v="366" actId="478"/>
          <ac:picMkLst>
            <pc:docMk/>
            <pc:sldMk cId="3452013745" sldId="296"/>
            <ac:picMk id="4" creationId="{8FB138F6-2E7C-9182-2102-E885F3A0C6DF}"/>
          </ac:picMkLst>
        </pc:picChg>
        <pc:picChg chg="add mod">
          <ac:chgData name="Furkan Erdoğan" userId="b8c7a3bc-42c5-40ca-9a7d-26c0fc58e605" providerId="ADAL" clId="{4353D86C-9B39-AA40-9E07-BBB38152B7D8}" dt="2024-07-04T18:21:24.898" v="419" actId="1076"/>
          <ac:picMkLst>
            <pc:docMk/>
            <pc:sldMk cId="3452013745" sldId="296"/>
            <ac:picMk id="11" creationId="{30EEBE08-3CDB-3E4F-5113-99A802FD95F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7/4/24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6505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7/4/24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188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7/4/24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00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7/4/24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9360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7/4/24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918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7/4/24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4602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7/4/24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394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7/4/24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1611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7/4/24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7/4/24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17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7/4/24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659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7/4/24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21305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file:////Users/furkanerdogan/Library/Group%20Containers/UBF8T346G9.ms/WebArchiveCopyPasteTempFiles/com.microsoft.Word/atlantic-puffin-arctic-images.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146C-D153-B296-25F1-B3097A537622}"/>
              </a:ext>
            </a:extLst>
          </p:cNvPr>
          <p:cNvSpPr>
            <a:spLocks noGrp="1"/>
          </p:cNvSpPr>
          <p:nvPr>
            <p:ph type="ctrTitle"/>
          </p:nvPr>
        </p:nvSpPr>
        <p:spPr>
          <a:xfrm>
            <a:off x="1839433" y="3428998"/>
            <a:ext cx="6836733" cy="2268559"/>
          </a:xfrm>
        </p:spPr>
        <p:txBody>
          <a:bodyPr>
            <a:noAutofit/>
          </a:bodyPr>
          <a:lstStyle/>
          <a:p>
            <a:r>
              <a:rPr lang="en-TR" sz="3600" b="1" dirty="0">
                <a:effectLst/>
                <a:latin typeface="Times New Roman" panose="02020603050405020304" pitchFamily="18" charset="0"/>
                <a:ea typeface="Times New Roman" panose="02020603050405020304" pitchFamily="18" charset="0"/>
              </a:rPr>
              <a:t>Arctic Puffin Optimization </a:t>
            </a:r>
            <a:br>
              <a:rPr lang="en-TR" sz="3600" b="1" dirty="0">
                <a:effectLst/>
                <a:latin typeface="Times New Roman" panose="02020603050405020304" pitchFamily="18" charset="0"/>
                <a:ea typeface="Times New Roman" panose="02020603050405020304" pitchFamily="18" charset="0"/>
              </a:rPr>
            </a:br>
            <a:r>
              <a:rPr lang="en-TR" sz="3600" b="1" dirty="0">
                <a:effectLst/>
                <a:latin typeface="Times New Roman" panose="02020603050405020304" pitchFamily="18" charset="0"/>
                <a:ea typeface="Times New Roman" panose="02020603050405020304" pitchFamily="18" charset="0"/>
              </a:rPr>
              <a:t>(APO – Deniz Papağanı Optimizasyonu)</a:t>
            </a:r>
            <a:br>
              <a:rPr lang="en-TR" sz="3600" dirty="0">
                <a:effectLst/>
                <a:latin typeface="Times New Roman" panose="02020603050405020304" pitchFamily="18" charset="0"/>
                <a:ea typeface="Times New Roman" panose="02020603050405020304" pitchFamily="18" charset="0"/>
              </a:rPr>
            </a:br>
            <a:endParaRPr lang="en-TR" sz="8800" dirty="0"/>
          </a:p>
        </p:txBody>
      </p:sp>
      <p:sp>
        <p:nvSpPr>
          <p:cNvPr id="3" name="Subtitle 2">
            <a:extLst>
              <a:ext uri="{FF2B5EF4-FFF2-40B4-BE49-F238E27FC236}">
                <a16:creationId xmlns:a16="http://schemas.microsoft.com/office/drawing/2014/main" id="{BCA659C2-0DFA-848D-C12E-863871049F1D}"/>
              </a:ext>
            </a:extLst>
          </p:cNvPr>
          <p:cNvSpPr>
            <a:spLocks noGrp="1"/>
          </p:cNvSpPr>
          <p:nvPr>
            <p:ph type="subTitle" idx="1"/>
          </p:nvPr>
        </p:nvSpPr>
        <p:spPr/>
        <p:txBody>
          <a:bodyPr/>
          <a:lstStyle/>
          <a:p>
            <a:endParaRPr lang="en-TR" dirty="0"/>
          </a:p>
        </p:txBody>
      </p:sp>
    </p:spTree>
    <p:extLst>
      <p:ext uri="{BB962C8B-B14F-4D97-AF65-F5344CB8AC3E}">
        <p14:creationId xmlns:p14="http://schemas.microsoft.com/office/powerpoint/2010/main" val="30651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lstStyle/>
          <a:p>
            <a:pPr marL="514350" indent="-514350">
              <a:buFont typeface="+mj-lt"/>
              <a:buAutoNum type="arabicPeriod"/>
            </a:pPr>
            <a:r>
              <a:rPr lang="en-TR" dirty="0"/>
              <a:t>Giriş</a:t>
            </a:r>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p:txBody>
          <a:bodyPr/>
          <a:lstStyle/>
          <a:p>
            <a:r>
              <a:rPr lang="en-US" dirty="0"/>
              <a:t>Bu </a:t>
            </a:r>
            <a:r>
              <a:rPr lang="en-US" dirty="0" err="1"/>
              <a:t>makalede</a:t>
            </a:r>
            <a:r>
              <a:rPr lang="en-US" dirty="0"/>
              <a:t>, yeni </a:t>
            </a:r>
            <a:r>
              <a:rPr lang="en-US" dirty="0" err="1"/>
              <a:t>bir</a:t>
            </a:r>
            <a:r>
              <a:rPr lang="en-US" dirty="0"/>
              <a:t> meta-</a:t>
            </a:r>
            <a:r>
              <a:rPr lang="en-US" dirty="0" err="1"/>
              <a:t>sezgisel</a:t>
            </a:r>
            <a:r>
              <a:rPr lang="en-US" dirty="0"/>
              <a:t> </a:t>
            </a:r>
            <a:r>
              <a:rPr lang="en-US" dirty="0" err="1"/>
              <a:t>optimizasyon</a:t>
            </a:r>
            <a:r>
              <a:rPr lang="en-US" dirty="0"/>
              <a:t> </a:t>
            </a:r>
            <a:r>
              <a:rPr lang="en-US" dirty="0" err="1"/>
              <a:t>algoritması</a:t>
            </a:r>
            <a:r>
              <a:rPr lang="en-US" dirty="0"/>
              <a:t> </a:t>
            </a:r>
            <a:r>
              <a:rPr lang="en-US" dirty="0" err="1"/>
              <a:t>olan</a:t>
            </a:r>
            <a:r>
              <a:rPr lang="en-US" dirty="0"/>
              <a:t> APO </a:t>
            </a:r>
            <a:r>
              <a:rPr lang="en-US" dirty="0" err="1"/>
              <a:t>algoritması</a:t>
            </a:r>
            <a:r>
              <a:rPr lang="en-US" dirty="0"/>
              <a:t> </a:t>
            </a:r>
            <a:r>
              <a:rPr lang="en-US" dirty="0" err="1"/>
              <a:t>önerilmektedir</a:t>
            </a:r>
            <a:r>
              <a:rPr lang="en-US" dirty="0"/>
              <a:t>. Bu </a:t>
            </a:r>
            <a:r>
              <a:rPr lang="en-US" dirty="0" err="1"/>
              <a:t>algoritma</a:t>
            </a:r>
            <a:r>
              <a:rPr lang="en-US" dirty="0"/>
              <a:t>, </a:t>
            </a:r>
            <a:r>
              <a:rPr lang="en-US" dirty="0" err="1"/>
              <a:t>kutup</a:t>
            </a:r>
            <a:r>
              <a:rPr lang="en-US" dirty="0"/>
              <a:t> </a:t>
            </a:r>
            <a:r>
              <a:rPr lang="en-US" dirty="0" err="1"/>
              <a:t>martılarının</a:t>
            </a:r>
            <a:r>
              <a:rPr lang="en-US" dirty="0"/>
              <a:t> </a:t>
            </a:r>
            <a:r>
              <a:rPr lang="en-US" dirty="0" err="1"/>
              <a:t>davranışlarını</a:t>
            </a:r>
            <a:r>
              <a:rPr lang="en-US" dirty="0"/>
              <a:t> </a:t>
            </a:r>
            <a:r>
              <a:rPr lang="en-US" dirty="0" err="1"/>
              <a:t>modelleyerek</a:t>
            </a:r>
            <a:r>
              <a:rPr lang="en-US" dirty="0"/>
              <a:t> </a:t>
            </a:r>
            <a:r>
              <a:rPr lang="en-US" dirty="0" err="1"/>
              <a:t>hava</a:t>
            </a:r>
            <a:r>
              <a:rPr lang="en-US" dirty="0"/>
              <a:t> </a:t>
            </a:r>
            <a:r>
              <a:rPr lang="en-US" dirty="0" err="1"/>
              <a:t>uçuşu</a:t>
            </a:r>
            <a:r>
              <a:rPr lang="en-US" dirty="0"/>
              <a:t> </a:t>
            </a:r>
            <a:r>
              <a:rPr lang="en-US" dirty="0" err="1"/>
              <a:t>ve</a:t>
            </a:r>
            <a:r>
              <a:rPr lang="en-US" dirty="0"/>
              <a:t> </a:t>
            </a:r>
            <a:r>
              <a:rPr lang="en-US" dirty="0" err="1"/>
              <a:t>su</a:t>
            </a:r>
            <a:r>
              <a:rPr lang="en-US" dirty="0"/>
              <a:t> </a:t>
            </a:r>
            <a:r>
              <a:rPr lang="en-US" dirty="0" err="1"/>
              <a:t>altı</a:t>
            </a:r>
            <a:r>
              <a:rPr lang="en-US" dirty="0"/>
              <a:t> </a:t>
            </a:r>
            <a:r>
              <a:rPr lang="en-US" dirty="0" err="1"/>
              <a:t>yiyecek</a:t>
            </a:r>
            <a:r>
              <a:rPr lang="en-US" dirty="0"/>
              <a:t> </a:t>
            </a:r>
            <a:r>
              <a:rPr lang="en-US" dirty="0" err="1"/>
              <a:t>arama</a:t>
            </a:r>
            <a:r>
              <a:rPr lang="en-US" dirty="0"/>
              <a:t> </a:t>
            </a:r>
            <a:r>
              <a:rPr lang="en-US" dirty="0" err="1"/>
              <a:t>aşamalarıyla</a:t>
            </a:r>
            <a:r>
              <a:rPr lang="en-US" dirty="0"/>
              <a:t> </a:t>
            </a:r>
            <a:r>
              <a:rPr lang="en-US" dirty="0" err="1"/>
              <a:t>keşif</a:t>
            </a:r>
            <a:r>
              <a:rPr lang="en-US" dirty="0"/>
              <a:t> </a:t>
            </a:r>
            <a:r>
              <a:rPr lang="en-US" dirty="0" err="1"/>
              <a:t>ve</a:t>
            </a:r>
            <a:r>
              <a:rPr lang="en-US" dirty="0"/>
              <a:t> </a:t>
            </a:r>
            <a:r>
              <a:rPr lang="en-US" dirty="0" err="1"/>
              <a:t>sömürü</a:t>
            </a:r>
            <a:r>
              <a:rPr lang="en-US" dirty="0"/>
              <a:t> </a:t>
            </a:r>
            <a:r>
              <a:rPr lang="en-US" dirty="0" err="1"/>
              <a:t>arasında</a:t>
            </a:r>
            <a:r>
              <a:rPr lang="en-US" dirty="0"/>
              <a:t> </a:t>
            </a:r>
            <a:r>
              <a:rPr lang="en-US" dirty="0" err="1"/>
              <a:t>denge</a:t>
            </a:r>
            <a:r>
              <a:rPr lang="en-US" dirty="0"/>
              <a:t> </a:t>
            </a:r>
            <a:r>
              <a:rPr lang="en-US" dirty="0" err="1"/>
              <a:t>sağlamayı</a:t>
            </a:r>
            <a:r>
              <a:rPr lang="en-US" dirty="0"/>
              <a:t> </a:t>
            </a:r>
            <a:r>
              <a:rPr lang="en-US" dirty="0" err="1"/>
              <a:t>hedefler</a:t>
            </a:r>
            <a:r>
              <a:rPr lang="en-US" dirty="0"/>
              <a:t>.</a:t>
            </a:r>
          </a:p>
          <a:p>
            <a:endParaRPr lang="en-US" dirty="0" err="1"/>
          </a:p>
        </p:txBody>
      </p:sp>
    </p:spTree>
    <p:extLst>
      <p:ext uri="{BB962C8B-B14F-4D97-AF65-F5344CB8AC3E}">
        <p14:creationId xmlns:p14="http://schemas.microsoft.com/office/powerpoint/2010/main" val="263350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lstStyle/>
          <a:p>
            <a:r>
              <a:rPr lang="en-TR" dirty="0"/>
              <a:t>Öne Çıkan Özellikler</a:t>
            </a:r>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434281" y="1482811"/>
            <a:ext cx="8884508" cy="4806778"/>
          </a:xfrm>
        </p:spPr>
        <p:txBody>
          <a:bodyPr>
            <a:normAutofit fontScale="92500" lnSpcReduction="20000"/>
          </a:bodyPr>
          <a:lstStyle/>
          <a:p>
            <a:r>
              <a:rPr lang="en-US" sz="1800" dirty="0"/>
              <a:t>APO, </a:t>
            </a:r>
            <a:r>
              <a:rPr lang="en-US" sz="1800" dirty="0" err="1"/>
              <a:t>çeşitli</a:t>
            </a:r>
            <a:r>
              <a:rPr lang="en-US" sz="1800" dirty="0"/>
              <a:t> </a:t>
            </a:r>
            <a:r>
              <a:rPr lang="en-US" sz="1800" dirty="0" err="1"/>
              <a:t>optimizasyon</a:t>
            </a:r>
            <a:r>
              <a:rPr lang="en-US" sz="1800" dirty="0"/>
              <a:t> </a:t>
            </a:r>
            <a:r>
              <a:rPr lang="en-US" sz="1800" dirty="0" err="1"/>
              <a:t>senaryoları</a:t>
            </a:r>
            <a:r>
              <a:rPr lang="en-US" sz="1800" dirty="0"/>
              <a:t> </a:t>
            </a:r>
            <a:r>
              <a:rPr lang="en-US" sz="1800" dirty="0" err="1"/>
              <a:t>için</a:t>
            </a:r>
            <a:r>
              <a:rPr lang="en-US" sz="1800" dirty="0"/>
              <a:t> yeni </a:t>
            </a:r>
            <a:r>
              <a:rPr lang="en-US" sz="1800" dirty="0" err="1"/>
              <a:t>bir</a:t>
            </a:r>
            <a:r>
              <a:rPr lang="en-US" sz="1800" dirty="0"/>
              <a:t> </a:t>
            </a:r>
            <a:r>
              <a:rPr lang="en-US" sz="1800" dirty="0" err="1"/>
              <a:t>çözüm</a:t>
            </a:r>
            <a:r>
              <a:rPr lang="en-US" sz="1800" dirty="0"/>
              <a:t> </a:t>
            </a:r>
            <a:r>
              <a:rPr lang="en-US" sz="1800" dirty="0" err="1"/>
              <a:t>sunar</a:t>
            </a:r>
            <a:r>
              <a:rPr lang="en-US" sz="1800" dirty="0"/>
              <a:t>.</a:t>
            </a:r>
          </a:p>
          <a:p>
            <a:r>
              <a:rPr lang="en-US" sz="1800" dirty="0" err="1"/>
              <a:t>Hava</a:t>
            </a:r>
            <a:r>
              <a:rPr lang="en-US" sz="1800" dirty="0"/>
              <a:t> </a:t>
            </a:r>
            <a:r>
              <a:rPr lang="en-US" sz="1800" dirty="0" err="1"/>
              <a:t>uçuşu</a:t>
            </a:r>
            <a:r>
              <a:rPr lang="en-US" sz="1800" dirty="0"/>
              <a:t> </a:t>
            </a:r>
            <a:r>
              <a:rPr lang="en-US" sz="1800" dirty="0" err="1"/>
              <a:t>aşamasında</a:t>
            </a:r>
            <a:r>
              <a:rPr lang="en-US" sz="1800" dirty="0"/>
              <a:t> Levy </a:t>
            </a:r>
            <a:r>
              <a:rPr lang="en-US" sz="1800" dirty="0" err="1"/>
              <a:t>uçuşları</a:t>
            </a:r>
            <a:r>
              <a:rPr lang="en-US" sz="1800" dirty="0"/>
              <a:t> </a:t>
            </a:r>
            <a:r>
              <a:rPr lang="en-US" sz="1800" dirty="0" err="1"/>
              <a:t>ve</a:t>
            </a:r>
            <a:r>
              <a:rPr lang="en-US" sz="1800" dirty="0"/>
              <a:t> </a:t>
            </a:r>
            <a:r>
              <a:rPr lang="en-US" sz="1800" dirty="0" err="1"/>
              <a:t>hız</a:t>
            </a:r>
            <a:r>
              <a:rPr lang="en-US" sz="1800" dirty="0"/>
              <a:t> </a:t>
            </a:r>
            <a:r>
              <a:rPr lang="en-US" sz="1800" dirty="0" err="1"/>
              <a:t>faktörleri</a:t>
            </a:r>
            <a:r>
              <a:rPr lang="en-US" sz="1800" dirty="0"/>
              <a:t>, </a:t>
            </a:r>
            <a:r>
              <a:rPr lang="en-US" sz="1800" dirty="0" err="1"/>
              <a:t>algoritmanın</a:t>
            </a:r>
            <a:r>
              <a:rPr lang="en-US" sz="1800" dirty="0"/>
              <a:t> </a:t>
            </a:r>
            <a:r>
              <a:rPr lang="en-US" sz="1800" dirty="0" err="1"/>
              <a:t>yerel</a:t>
            </a:r>
            <a:r>
              <a:rPr lang="en-US" sz="1800" dirty="0"/>
              <a:t> </a:t>
            </a:r>
            <a:r>
              <a:rPr lang="en-US" sz="1800" dirty="0" err="1"/>
              <a:t>optimumdan</a:t>
            </a:r>
            <a:r>
              <a:rPr lang="en-US" sz="1800" dirty="0"/>
              <a:t> </a:t>
            </a:r>
            <a:r>
              <a:rPr lang="en-US" sz="1800" dirty="0" err="1"/>
              <a:t>kaçınma</a:t>
            </a:r>
            <a:r>
              <a:rPr lang="en-US" sz="1800" dirty="0"/>
              <a:t> </a:t>
            </a:r>
            <a:r>
              <a:rPr lang="en-US" sz="1800" dirty="0" err="1"/>
              <a:t>yeteneğini</a:t>
            </a:r>
            <a:r>
              <a:rPr lang="en-US" sz="1800" dirty="0"/>
              <a:t> </a:t>
            </a:r>
            <a:r>
              <a:rPr lang="en-US" sz="1800" dirty="0" err="1"/>
              <a:t>artırır</a:t>
            </a:r>
            <a:r>
              <a:rPr lang="en-US" sz="1800" dirty="0"/>
              <a:t>.</a:t>
            </a:r>
          </a:p>
          <a:p>
            <a:r>
              <a:rPr lang="en-US" sz="1800" dirty="0"/>
              <a:t>Su </a:t>
            </a:r>
            <a:r>
              <a:rPr lang="en-US" sz="1800" dirty="0" err="1"/>
              <a:t>altı</a:t>
            </a:r>
            <a:r>
              <a:rPr lang="en-US" sz="1800" dirty="0"/>
              <a:t> </a:t>
            </a:r>
            <a:r>
              <a:rPr lang="en-US" sz="1800" dirty="0" err="1"/>
              <a:t>yiyecek</a:t>
            </a:r>
            <a:r>
              <a:rPr lang="en-US" sz="1800" dirty="0"/>
              <a:t> </a:t>
            </a:r>
            <a:r>
              <a:rPr lang="en-US" sz="1800" dirty="0" err="1"/>
              <a:t>arama</a:t>
            </a:r>
            <a:r>
              <a:rPr lang="en-US" sz="1800" dirty="0"/>
              <a:t> </a:t>
            </a:r>
            <a:r>
              <a:rPr lang="en-US" sz="1800" dirty="0" err="1"/>
              <a:t>aşamasında</a:t>
            </a:r>
            <a:r>
              <a:rPr lang="en-US" sz="1800" dirty="0"/>
              <a:t> </a:t>
            </a:r>
            <a:r>
              <a:rPr lang="en-US" sz="1800" dirty="0" err="1"/>
              <a:t>ise</a:t>
            </a:r>
            <a:r>
              <a:rPr lang="en-US" sz="1800" dirty="0"/>
              <a:t> Levy </a:t>
            </a:r>
            <a:r>
              <a:rPr lang="en-US" sz="1800" dirty="0" err="1"/>
              <a:t>uçuşları</a:t>
            </a:r>
            <a:r>
              <a:rPr lang="en-US" sz="1800" dirty="0"/>
              <a:t>, </a:t>
            </a:r>
            <a:r>
              <a:rPr lang="en-US" sz="1800" dirty="0" err="1"/>
              <a:t>sinerji</a:t>
            </a:r>
            <a:r>
              <a:rPr lang="en-US" sz="1800" dirty="0"/>
              <a:t> </a:t>
            </a:r>
            <a:r>
              <a:rPr lang="en-US" sz="1800" dirty="0" err="1"/>
              <a:t>faktörleri</a:t>
            </a:r>
            <a:r>
              <a:rPr lang="en-US" sz="1800" dirty="0"/>
              <a:t> </a:t>
            </a:r>
            <a:r>
              <a:rPr lang="en-US" sz="1800" dirty="0" err="1"/>
              <a:t>ve</a:t>
            </a:r>
            <a:r>
              <a:rPr lang="en-US" sz="1800" dirty="0"/>
              <a:t> </a:t>
            </a:r>
            <a:r>
              <a:rPr lang="en-US" sz="1800" dirty="0" err="1"/>
              <a:t>uyarlanabilir</a:t>
            </a:r>
            <a:r>
              <a:rPr lang="en-US" sz="1800" dirty="0"/>
              <a:t> </a:t>
            </a:r>
            <a:r>
              <a:rPr lang="en-US" sz="1800" dirty="0" err="1"/>
              <a:t>değişim</a:t>
            </a:r>
            <a:r>
              <a:rPr lang="en-US" sz="1800" dirty="0"/>
              <a:t> </a:t>
            </a:r>
            <a:r>
              <a:rPr lang="en-US" sz="1800" dirty="0" err="1"/>
              <a:t>faktörleri</a:t>
            </a:r>
            <a:r>
              <a:rPr lang="en-US" sz="1800" dirty="0"/>
              <a:t> </a:t>
            </a:r>
            <a:r>
              <a:rPr lang="en-US" sz="1800" dirty="0" err="1"/>
              <a:t>ile</a:t>
            </a:r>
            <a:r>
              <a:rPr lang="en-US" sz="1800" dirty="0"/>
              <a:t> </a:t>
            </a:r>
            <a:r>
              <a:rPr lang="en-US" sz="1800" dirty="0" err="1"/>
              <a:t>en</a:t>
            </a:r>
            <a:r>
              <a:rPr lang="en-US" sz="1800" dirty="0"/>
              <a:t> iyi </a:t>
            </a:r>
            <a:r>
              <a:rPr lang="en-US" sz="1800" dirty="0" err="1"/>
              <a:t>çözümü</a:t>
            </a:r>
            <a:r>
              <a:rPr lang="en-US" sz="1800" dirty="0"/>
              <a:t> </a:t>
            </a:r>
            <a:r>
              <a:rPr lang="en-US" sz="1800" dirty="0" err="1"/>
              <a:t>etkili</a:t>
            </a:r>
            <a:r>
              <a:rPr lang="en-US" sz="1800" dirty="0"/>
              <a:t> </a:t>
            </a:r>
            <a:r>
              <a:rPr lang="en-US" sz="1800" dirty="0" err="1"/>
              <a:t>bir</a:t>
            </a:r>
            <a:r>
              <a:rPr lang="en-US" sz="1800" dirty="0"/>
              <a:t> </a:t>
            </a:r>
            <a:r>
              <a:rPr lang="en-US" sz="1800" dirty="0" err="1"/>
              <a:t>şekilde</a:t>
            </a:r>
            <a:r>
              <a:rPr lang="en-US" sz="1800" dirty="0"/>
              <a:t> </a:t>
            </a:r>
            <a:r>
              <a:rPr lang="en-US" sz="1800" dirty="0" err="1"/>
              <a:t>yönlendirir</a:t>
            </a:r>
            <a:r>
              <a:rPr lang="en-US" sz="1800" dirty="0"/>
              <a:t>.</a:t>
            </a:r>
          </a:p>
          <a:p>
            <a:r>
              <a:rPr lang="en-US" sz="1800" dirty="0" err="1"/>
              <a:t>Davranış</a:t>
            </a:r>
            <a:r>
              <a:rPr lang="en-US" sz="1800" dirty="0"/>
              <a:t> </a:t>
            </a:r>
            <a:r>
              <a:rPr lang="en-US" sz="1800" dirty="0" err="1"/>
              <a:t>dönüşüm</a:t>
            </a:r>
            <a:r>
              <a:rPr lang="en-US" sz="1800" dirty="0"/>
              <a:t> </a:t>
            </a:r>
            <a:r>
              <a:rPr lang="en-US" sz="1800" dirty="0" err="1"/>
              <a:t>faktörü</a:t>
            </a:r>
            <a:r>
              <a:rPr lang="en-US" sz="1800" dirty="0"/>
              <a:t> </a:t>
            </a:r>
            <a:r>
              <a:rPr lang="en-US" sz="1800" dirty="0" err="1"/>
              <a:t>B'nin</a:t>
            </a:r>
            <a:r>
              <a:rPr lang="en-US" sz="1800" dirty="0"/>
              <a:t> </a:t>
            </a:r>
            <a:r>
              <a:rPr lang="en-US" sz="1800" dirty="0" err="1"/>
              <a:t>uyarlanabilir</a:t>
            </a:r>
            <a:r>
              <a:rPr lang="en-US" sz="1800" dirty="0"/>
              <a:t> </a:t>
            </a:r>
            <a:r>
              <a:rPr lang="en-US" sz="1800" dirty="0" err="1"/>
              <a:t>özellikleri</a:t>
            </a:r>
            <a:r>
              <a:rPr lang="en-US" sz="1800" dirty="0"/>
              <a:t>, </a:t>
            </a:r>
            <a:r>
              <a:rPr lang="en-US" sz="1800" dirty="0" err="1"/>
              <a:t>keşif</a:t>
            </a:r>
            <a:r>
              <a:rPr lang="en-US" sz="1800" dirty="0"/>
              <a:t> </a:t>
            </a:r>
            <a:r>
              <a:rPr lang="en-US" sz="1800" dirty="0" err="1"/>
              <a:t>ve</a:t>
            </a:r>
            <a:r>
              <a:rPr lang="en-US" sz="1800" dirty="0"/>
              <a:t> </a:t>
            </a:r>
            <a:r>
              <a:rPr lang="en-US" sz="1800" dirty="0" err="1"/>
              <a:t>sömürü</a:t>
            </a:r>
            <a:r>
              <a:rPr lang="en-US" sz="1800" dirty="0"/>
              <a:t> </a:t>
            </a:r>
            <a:r>
              <a:rPr lang="en-US" sz="1800" dirty="0" err="1"/>
              <a:t>arasındaki</a:t>
            </a:r>
            <a:r>
              <a:rPr lang="en-US" sz="1800" dirty="0"/>
              <a:t> </a:t>
            </a:r>
            <a:r>
              <a:rPr lang="en-US" sz="1800" dirty="0" err="1"/>
              <a:t>dengeyi</a:t>
            </a:r>
            <a:r>
              <a:rPr lang="en-US" sz="1800" dirty="0"/>
              <a:t> </a:t>
            </a:r>
            <a:r>
              <a:rPr lang="en-US" sz="1800" dirty="0" err="1"/>
              <a:t>sağlar</a:t>
            </a:r>
            <a:r>
              <a:rPr lang="en-US" sz="1800" dirty="0"/>
              <a:t>.</a:t>
            </a:r>
          </a:p>
          <a:p>
            <a:r>
              <a:rPr lang="en-US" sz="1800" dirty="0"/>
              <a:t>APO </a:t>
            </a:r>
            <a:r>
              <a:rPr lang="en-US" sz="1800" dirty="0" err="1"/>
              <a:t>algoritmasının</a:t>
            </a:r>
            <a:r>
              <a:rPr lang="en-US" sz="1800" dirty="0"/>
              <a:t> </a:t>
            </a:r>
            <a:r>
              <a:rPr lang="en-US" sz="1800" dirty="0" err="1"/>
              <a:t>performansı</a:t>
            </a:r>
            <a:r>
              <a:rPr lang="en-US" sz="1800" dirty="0"/>
              <a:t>, 51 </a:t>
            </a:r>
            <a:r>
              <a:rPr lang="en-US" sz="1800" dirty="0" err="1"/>
              <a:t>zorlu</a:t>
            </a:r>
            <a:r>
              <a:rPr lang="en-US" sz="1800" dirty="0"/>
              <a:t> benchmark </a:t>
            </a:r>
            <a:r>
              <a:rPr lang="en-US" sz="1800" dirty="0" err="1"/>
              <a:t>fonksiyonu</a:t>
            </a:r>
            <a:r>
              <a:rPr lang="en-US" sz="1800" dirty="0"/>
              <a:t> </a:t>
            </a:r>
            <a:r>
              <a:rPr lang="en-US" sz="1800" dirty="0" err="1"/>
              <a:t>üzerinde</a:t>
            </a:r>
            <a:r>
              <a:rPr lang="en-US" sz="1800" dirty="0"/>
              <a:t> test </a:t>
            </a:r>
            <a:r>
              <a:rPr lang="en-US" sz="1800" dirty="0" err="1"/>
              <a:t>edilmiş</a:t>
            </a:r>
            <a:r>
              <a:rPr lang="en-US" sz="1800" dirty="0"/>
              <a:t> </a:t>
            </a:r>
            <a:r>
              <a:rPr lang="en-US" sz="1800" dirty="0" err="1"/>
              <a:t>ve</a:t>
            </a:r>
            <a:r>
              <a:rPr lang="en-US" sz="1800" dirty="0"/>
              <a:t> </a:t>
            </a:r>
            <a:r>
              <a:rPr lang="en-US" sz="1800" dirty="0" err="1"/>
              <a:t>dokuz</a:t>
            </a:r>
            <a:r>
              <a:rPr lang="en-US" sz="1800" dirty="0"/>
              <a:t> </a:t>
            </a:r>
            <a:r>
              <a:rPr lang="en-US" sz="1800" dirty="0" err="1"/>
              <a:t>ileri</a:t>
            </a:r>
            <a:r>
              <a:rPr lang="en-US" sz="1800" dirty="0"/>
              <a:t> </a:t>
            </a:r>
            <a:r>
              <a:rPr lang="en-US" sz="1800" dirty="0" err="1"/>
              <a:t>optimizasyon</a:t>
            </a:r>
            <a:r>
              <a:rPr lang="en-US" sz="1800" dirty="0"/>
              <a:t> </a:t>
            </a:r>
            <a:r>
              <a:rPr lang="en-US" sz="1800" dirty="0" err="1"/>
              <a:t>algoritmasıyla</a:t>
            </a:r>
            <a:r>
              <a:rPr lang="en-US" sz="1800" dirty="0"/>
              <a:t> </a:t>
            </a:r>
            <a:r>
              <a:rPr lang="en-US" sz="1800" dirty="0" err="1"/>
              <a:t>karşılaştırılarak</a:t>
            </a:r>
            <a:r>
              <a:rPr lang="en-US" sz="1800" dirty="0"/>
              <a:t> </a:t>
            </a:r>
            <a:r>
              <a:rPr lang="en-US" sz="1800" dirty="0" err="1"/>
              <a:t>analiz</a:t>
            </a:r>
            <a:r>
              <a:rPr lang="en-US" sz="1800" dirty="0"/>
              <a:t> </a:t>
            </a:r>
            <a:r>
              <a:rPr lang="en-US" sz="1800" dirty="0" err="1"/>
              <a:t>edilmiştir</a:t>
            </a:r>
            <a:r>
              <a:rPr lang="en-US" sz="1800" dirty="0"/>
              <a:t>.</a:t>
            </a:r>
          </a:p>
          <a:p>
            <a:r>
              <a:rPr lang="en-US" sz="1800" dirty="0" err="1"/>
              <a:t>İstatistiksel</a:t>
            </a:r>
            <a:r>
              <a:rPr lang="en-US" sz="1800" dirty="0"/>
              <a:t> </a:t>
            </a:r>
            <a:r>
              <a:rPr lang="en-US" sz="1800" dirty="0" err="1"/>
              <a:t>analizler</a:t>
            </a:r>
            <a:r>
              <a:rPr lang="en-US" sz="1800" dirty="0"/>
              <a:t> (Friedman </a:t>
            </a:r>
            <a:r>
              <a:rPr lang="en-US" sz="1800" dirty="0" err="1"/>
              <a:t>ortalama</a:t>
            </a:r>
            <a:r>
              <a:rPr lang="en-US" sz="1800" dirty="0"/>
              <a:t> </a:t>
            </a:r>
            <a:r>
              <a:rPr lang="en-US" sz="1800" dirty="0" err="1"/>
              <a:t>sıralama</a:t>
            </a:r>
            <a:r>
              <a:rPr lang="en-US" sz="1800" dirty="0"/>
              <a:t> </a:t>
            </a:r>
            <a:r>
              <a:rPr lang="en-US" sz="1800" dirty="0" err="1"/>
              <a:t>testi</a:t>
            </a:r>
            <a:r>
              <a:rPr lang="en-US" sz="1800" dirty="0"/>
              <a:t> </a:t>
            </a:r>
            <a:r>
              <a:rPr lang="en-US" sz="1800" dirty="0" err="1"/>
              <a:t>ve</a:t>
            </a:r>
            <a:r>
              <a:rPr lang="en-US" sz="1800" dirty="0"/>
              <a:t> Wilcoxon </a:t>
            </a:r>
            <a:r>
              <a:rPr lang="en-US" sz="1800" dirty="0" err="1"/>
              <a:t>işaretli</a:t>
            </a:r>
            <a:r>
              <a:rPr lang="en-US" sz="1800" dirty="0"/>
              <a:t> </a:t>
            </a:r>
            <a:r>
              <a:rPr lang="en-US" sz="1800" dirty="0" err="1"/>
              <a:t>sıralama</a:t>
            </a:r>
            <a:r>
              <a:rPr lang="en-US" sz="1800" dirty="0"/>
              <a:t> </a:t>
            </a:r>
            <a:r>
              <a:rPr lang="en-US" sz="1800" dirty="0" err="1"/>
              <a:t>testi</a:t>
            </a:r>
            <a:r>
              <a:rPr lang="en-US" sz="1800" dirty="0"/>
              <a:t>), </a:t>
            </a:r>
            <a:r>
              <a:rPr lang="en-US" sz="1800" dirty="0" err="1"/>
              <a:t>APO'nun</a:t>
            </a:r>
            <a:r>
              <a:rPr lang="en-US" sz="1800" dirty="0"/>
              <a:t> </a:t>
            </a:r>
            <a:r>
              <a:rPr lang="en-US" sz="1800" dirty="0" err="1"/>
              <a:t>farklı</a:t>
            </a:r>
            <a:r>
              <a:rPr lang="en-US" sz="1800" dirty="0"/>
              <a:t> problem </a:t>
            </a:r>
            <a:r>
              <a:rPr lang="en-US" sz="1800" dirty="0" err="1"/>
              <a:t>alanlarında</a:t>
            </a:r>
            <a:r>
              <a:rPr lang="en-US" sz="1800" dirty="0"/>
              <a:t> </a:t>
            </a:r>
            <a:r>
              <a:rPr lang="en-US" sz="1800" dirty="0" err="1"/>
              <a:t>üstünlüğünü</a:t>
            </a:r>
            <a:r>
              <a:rPr lang="en-US" sz="1800" dirty="0"/>
              <a:t> </a:t>
            </a:r>
            <a:r>
              <a:rPr lang="en-US" sz="1800" dirty="0" err="1"/>
              <a:t>doğrulamıştır</a:t>
            </a:r>
            <a:r>
              <a:rPr lang="en-US" sz="1800" dirty="0"/>
              <a:t>.</a:t>
            </a:r>
          </a:p>
          <a:p>
            <a:r>
              <a:rPr lang="en-US" sz="1800" dirty="0"/>
              <a:t>On </a:t>
            </a:r>
            <a:r>
              <a:rPr lang="en-US" sz="1800" dirty="0" err="1"/>
              <a:t>üç</a:t>
            </a:r>
            <a:r>
              <a:rPr lang="en-US" sz="1800" dirty="0"/>
              <a:t> </a:t>
            </a:r>
            <a:r>
              <a:rPr lang="en-US" sz="1800" dirty="0" err="1"/>
              <a:t>karmaşık</a:t>
            </a:r>
            <a:r>
              <a:rPr lang="en-US" sz="1800" dirty="0"/>
              <a:t> </a:t>
            </a:r>
            <a:r>
              <a:rPr lang="en-US" sz="1800" dirty="0" err="1"/>
              <a:t>gerçek</a:t>
            </a:r>
            <a:r>
              <a:rPr lang="en-US" sz="1800" dirty="0"/>
              <a:t> </a:t>
            </a:r>
            <a:r>
              <a:rPr lang="en-US" sz="1800" dirty="0" err="1"/>
              <a:t>dünya</a:t>
            </a:r>
            <a:r>
              <a:rPr lang="en-US" sz="1800" dirty="0"/>
              <a:t> </a:t>
            </a:r>
            <a:r>
              <a:rPr lang="en-US" sz="1800" dirty="0" err="1"/>
              <a:t>mühendislik</a:t>
            </a:r>
            <a:r>
              <a:rPr lang="en-US" sz="1800" dirty="0"/>
              <a:t> </a:t>
            </a:r>
            <a:r>
              <a:rPr lang="en-US" sz="1800" dirty="0" err="1"/>
              <a:t>optimizasyon</a:t>
            </a:r>
            <a:r>
              <a:rPr lang="en-US" sz="1800" dirty="0"/>
              <a:t> </a:t>
            </a:r>
            <a:r>
              <a:rPr lang="en-US" sz="1800" dirty="0" err="1"/>
              <a:t>problemi</a:t>
            </a:r>
            <a:r>
              <a:rPr lang="en-US" sz="1800" dirty="0"/>
              <a:t> </a:t>
            </a:r>
            <a:r>
              <a:rPr lang="en-US" sz="1800" dirty="0" err="1"/>
              <a:t>üzerinde</a:t>
            </a:r>
            <a:r>
              <a:rPr lang="en-US" sz="1800" dirty="0"/>
              <a:t> </a:t>
            </a:r>
            <a:r>
              <a:rPr lang="en-US" sz="1800" dirty="0" err="1"/>
              <a:t>yapılan</a:t>
            </a:r>
            <a:r>
              <a:rPr lang="en-US" sz="1800" dirty="0"/>
              <a:t> </a:t>
            </a:r>
            <a:r>
              <a:rPr lang="en-US" sz="1800" dirty="0" err="1"/>
              <a:t>testler</a:t>
            </a:r>
            <a:r>
              <a:rPr lang="en-US" sz="1800" dirty="0"/>
              <a:t>, </a:t>
            </a:r>
            <a:r>
              <a:rPr lang="en-US" sz="1800" dirty="0" err="1"/>
              <a:t>APO'nun</a:t>
            </a:r>
            <a:r>
              <a:rPr lang="en-US" sz="1800" dirty="0"/>
              <a:t> </a:t>
            </a:r>
            <a:r>
              <a:rPr lang="en-US" sz="1800" dirty="0" err="1"/>
              <a:t>geniş</a:t>
            </a:r>
            <a:r>
              <a:rPr lang="en-US" sz="1800" dirty="0"/>
              <a:t> </a:t>
            </a:r>
            <a:r>
              <a:rPr lang="en-US" sz="1800" dirty="0" err="1"/>
              <a:t>bir</a:t>
            </a:r>
            <a:r>
              <a:rPr lang="en-US" sz="1800" dirty="0"/>
              <a:t> </a:t>
            </a:r>
            <a:r>
              <a:rPr lang="en-US" sz="1800" dirty="0" err="1"/>
              <a:t>optimizasyon</a:t>
            </a:r>
            <a:r>
              <a:rPr lang="en-US" sz="1800" dirty="0"/>
              <a:t> </a:t>
            </a:r>
            <a:r>
              <a:rPr lang="en-US" sz="1800" dirty="0" err="1"/>
              <a:t>senaryosunda</a:t>
            </a:r>
            <a:r>
              <a:rPr lang="en-US" sz="1800" dirty="0"/>
              <a:t> </a:t>
            </a:r>
            <a:r>
              <a:rPr lang="en-US" sz="1800" dirty="0" err="1"/>
              <a:t>başarılı</a:t>
            </a:r>
            <a:r>
              <a:rPr lang="en-US" sz="1800" dirty="0"/>
              <a:t> </a:t>
            </a:r>
            <a:r>
              <a:rPr lang="en-US" sz="1800" dirty="0" err="1"/>
              <a:t>bir</a:t>
            </a:r>
            <a:r>
              <a:rPr lang="en-US" sz="1800" dirty="0"/>
              <a:t> </a:t>
            </a:r>
            <a:r>
              <a:rPr lang="en-US" sz="1800" dirty="0" err="1"/>
              <a:t>şekilde</a:t>
            </a:r>
            <a:r>
              <a:rPr lang="en-US" sz="1800" dirty="0"/>
              <a:t> </a:t>
            </a:r>
            <a:r>
              <a:rPr lang="en-US" sz="1800" dirty="0" err="1"/>
              <a:t>uygulanabilirliğini</a:t>
            </a:r>
            <a:r>
              <a:rPr lang="en-US" sz="1800" dirty="0"/>
              <a:t> </a:t>
            </a:r>
            <a:r>
              <a:rPr lang="en-US" sz="1800" dirty="0" err="1"/>
              <a:t>ve</a:t>
            </a:r>
            <a:r>
              <a:rPr lang="en-US" sz="1800" dirty="0"/>
              <a:t> </a:t>
            </a:r>
            <a:r>
              <a:rPr lang="en-US" sz="1800" dirty="0" err="1"/>
              <a:t>dayanıklılığını</a:t>
            </a:r>
            <a:r>
              <a:rPr lang="en-US" sz="1800" dirty="0"/>
              <a:t> </a:t>
            </a:r>
            <a:r>
              <a:rPr lang="en-US" sz="1800" dirty="0" err="1"/>
              <a:t>göstermiştir</a:t>
            </a:r>
            <a:r>
              <a:rPr lang="en-US" sz="1800" dirty="0"/>
              <a:t>.</a:t>
            </a:r>
          </a:p>
        </p:txBody>
      </p:sp>
    </p:spTree>
    <p:extLst>
      <p:ext uri="{BB962C8B-B14F-4D97-AF65-F5344CB8AC3E}">
        <p14:creationId xmlns:p14="http://schemas.microsoft.com/office/powerpoint/2010/main" val="189663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C7ED-7CCD-C87F-49A0-F1F447820B90}"/>
              </a:ext>
            </a:extLst>
          </p:cNvPr>
          <p:cNvSpPr>
            <a:spLocks noGrp="1"/>
          </p:cNvSpPr>
          <p:nvPr>
            <p:ph type="title"/>
          </p:nvPr>
        </p:nvSpPr>
        <p:spPr/>
        <p:txBody>
          <a:bodyPr/>
          <a:lstStyle/>
          <a:p>
            <a:r>
              <a:rPr lang="tr-TR" dirty="0"/>
              <a:t>2. İlgili Çalışmalar</a:t>
            </a:r>
          </a:p>
        </p:txBody>
      </p:sp>
      <p:sp>
        <p:nvSpPr>
          <p:cNvPr id="3" name="Content Placeholder 2">
            <a:extLst>
              <a:ext uri="{FF2B5EF4-FFF2-40B4-BE49-F238E27FC236}">
                <a16:creationId xmlns:a16="http://schemas.microsoft.com/office/drawing/2014/main" id="{5F55FBA9-2D4A-5327-2849-6395D38AF41A}"/>
              </a:ext>
            </a:extLst>
          </p:cNvPr>
          <p:cNvSpPr>
            <a:spLocks noGrp="1"/>
          </p:cNvSpPr>
          <p:nvPr>
            <p:ph idx="1"/>
          </p:nvPr>
        </p:nvSpPr>
        <p:spPr/>
        <p:txBody>
          <a:bodyPr/>
          <a:lstStyle/>
          <a:p>
            <a:r>
              <a:rPr lang="tr-TR" dirty="0" err="1"/>
              <a:t>Metasezgisel</a:t>
            </a:r>
            <a:r>
              <a:rPr lang="tr-TR" dirty="0"/>
              <a:t> algoritmalar, özellikle polinom zaman karmaşıklığına sahip olmayan ve karmaşık, çözümü zor problemlerin çözümünde sıklıkla tercih edilen bir yöntem olarak ön plana çıkmaktadır. Bu algoritmalar genellikle doğal fenomenlere dayalı olarak tasarlanmaktadır ve iç mekanizmalarına göre evrimsel, fizik veya matematik temelli, insan davranışı temelli ve sürü zekası temelli olmak üzere farklı kategorilere ayrılabilmektedirler. Tablo 1'de gösterildiği gibi, bu kategoriler aşağıda kısaca özetlenmiştir. </a:t>
            </a:r>
          </a:p>
        </p:txBody>
      </p:sp>
    </p:spTree>
    <p:extLst>
      <p:ext uri="{BB962C8B-B14F-4D97-AF65-F5344CB8AC3E}">
        <p14:creationId xmlns:p14="http://schemas.microsoft.com/office/powerpoint/2010/main" val="381955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5" name="Rectangle 14">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7" name="Rectangle 16">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9" name="Rectangle 18">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aphicFrame>
        <p:nvGraphicFramePr>
          <p:cNvPr id="4" name="Table 3">
            <a:extLst>
              <a:ext uri="{FF2B5EF4-FFF2-40B4-BE49-F238E27FC236}">
                <a16:creationId xmlns:a16="http://schemas.microsoft.com/office/drawing/2014/main" id="{DADC5C2F-7515-EF67-34B7-CCA92CEBCB5B}"/>
              </a:ext>
            </a:extLst>
          </p:cNvPr>
          <p:cNvGraphicFramePr>
            <a:graphicFrameLocks noGrp="1"/>
          </p:cNvGraphicFramePr>
          <p:nvPr>
            <p:extLst>
              <p:ext uri="{D42A27DB-BD31-4B8C-83A1-F6EECF244321}">
                <p14:modId xmlns:p14="http://schemas.microsoft.com/office/powerpoint/2010/main" val="1974592562"/>
              </p:ext>
            </p:extLst>
          </p:nvPr>
        </p:nvGraphicFramePr>
        <p:xfrm>
          <a:off x="1328446" y="534147"/>
          <a:ext cx="9719952" cy="5794003"/>
        </p:xfrm>
        <a:graphic>
          <a:graphicData uri="http://schemas.openxmlformats.org/drawingml/2006/table">
            <a:tbl>
              <a:tblPr firstRow="1" firstCol="1" bandRow="1">
                <a:noFill/>
                <a:tableStyleId>{5C22544A-7EE6-4342-B048-85BDC9FD1C3A}</a:tableStyleId>
              </a:tblPr>
              <a:tblGrid>
                <a:gridCol w="1277699">
                  <a:extLst>
                    <a:ext uri="{9D8B030D-6E8A-4147-A177-3AD203B41FA5}">
                      <a16:colId xmlns:a16="http://schemas.microsoft.com/office/drawing/2014/main" val="2604255831"/>
                    </a:ext>
                  </a:extLst>
                </a:gridCol>
                <a:gridCol w="871558">
                  <a:extLst>
                    <a:ext uri="{9D8B030D-6E8A-4147-A177-3AD203B41FA5}">
                      <a16:colId xmlns:a16="http://schemas.microsoft.com/office/drawing/2014/main" val="983604303"/>
                    </a:ext>
                  </a:extLst>
                </a:gridCol>
                <a:gridCol w="2629674">
                  <a:extLst>
                    <a:ext uri="{9D8B030D-6E8A-4147-A177-3AD203B41FA5}">
                      <a16:colId xmlns:a16="http://schemas.microsoft.com/office/drawing/2014/main" val="506507050"/>
                    </a:ext>
                  </a:extLst>
                </a:gridCol>
                <a:gridCol w="2712000">
                  <a:extLst>
                    <a:ext uri="{9D8B030D-6E8A-4147-A177-3AD203B41FA5}">
                      <a16:colId xmlns:a16="http://schemas.microsoft.com/office/drawing/2014/main" val="288853033"/>
                    </a:ext>
                  </a:extLst>
                </a:gridCol>
                <a:gridCol w="2229021">
                  <a:extLst>
                    <a:ext uri="{9D8B030D-6E8A-4147-A177-3AD203B41FA5}">
                      <a16:colId xmlns:a16="http://schemas.microsoft.com/office/drawing/2014/main" val="2541828121"/>
                    </a:ext>
                  </a:extLst>
                </a:gridCol>
              </a:tblGrid>
              <a:tr h="284519">
                <a:tc>
                  <a:txBody>
                    <a:bodyPr/>
                    <a:lstStyle/>
                    <a:p>
                      <a:pPr algn="ctr"/>
                      <a:r>
                        <a:rPr lang="en-TR" sz="1000" b="1" kern="100">
                          <a:solidFill>
                            <a:schemeClr val="tx1">
                              <a:lumMod val="75000"/>
                              <a:lumOff val="25000"/>
                            </a:schemeClr>
                          </a:solidFill>
                          <a:effectLst/>
                        </a:rPr>
                        <a:t>Tür</a:t>
                      </a:r>
                      <a:endParaRPr lang="en-TR" sz="10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TR" sz="1000" b="1" kern="100">
                          <a:solidFill>
                            <a:schemeClr val="tx1">
                              <a:lumMod val="75000"/>
                              <a:lumOff val="25000"/>
                            </a:schemeClr>
                          </a:solidFill>
                          <a:effectLst/>
                        </a:rPr>
                        <a:t>Algoritma</a:t>
                      </a:r>
                      <a:endParaRPr lang="en-TR" sz="10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TR" sz="1000" b="1" kern="100">
                          <a:solidFill>
                            <a:schemeClr val="tx1">
                              <a:lumMod val="75000"/>
                              <a:lumOff val="25000"/>
                            </a:schemeClr>
                          </a:solidFill>
                          <a:effectLst/>
                        </a:rPr>
                        <a:t>İlham Kaynağı</a:t>
                      </a:r>
                      <a:endParaRPr lang="en-TR" sz="10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TR" sz="1000" b="1" kern="100">
                          <a:solidFill>
                            <a:schemeClr val="tx1">
                              <a:lumMod val="75000"/>
                              <a:lumOff val="25000"/>
                            </a:schemeClr>
                          </a:solidFill>
                          <a:effectLst/>
                        </a:rPr>
                        <a:t>Avantaj</a:t>
                      </a:r>
                      <a:endParaRPr lang="en-TR" sz="10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TR" sz="1000" b="1" kern="100">
                          <a:solidFill>
                            <a:schemeClr val="tx1">
                              <a:lumMod val="75000"/>
                              <a:lumOff val="25000"/>
                            </a:schemeClr>
                          </a:solidFill>
                          <a:effectLst/>
                        </a:rPr>
                        <a:t>Dezavantaj</a:t>
                      </a:r>
                      <a:endParaRPr lang="en-TR" sz="10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4149412979"/>
                  </a:ext>
                </a:extLst>
              </a:tr>
              <a:tr h="240612">
                <a:tc>
                  <a:txBody>
                    <a:bodyPr/>
                    <a:lstStyle/>
                    <a:p>
                      <a:pPr algn="ctr"/>
                      <a:r>
                        <a:rPr lang="en-TR" sz="700" b="1" kern="100">
                          <a:solidFill>
                            <a:schemeClr val="tx1">
                              <a:lumMod val="75000"/>
                              <a:lumOff val="25000"/>
                            </a:schemeClr>
                          </a:solidFill>
                          <a:effectLst/>
                        </a:rPr>
                        <a:t>Evrimsel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algn="ctr"/>
                      <a:r>
                        <a:rPr lang="en-TR" sz="700" kern="100">
                          <a:solidFill>
                            <a:schemeClr val="tx1">
                              <a:lumMod val="75000"/>
                              <a:lumOff val="25000"/>
                            </a:schemeClr>
                          </a:solidFill>
                          <a:effectLst/>
                        </a:rPr>
                        <a:t>GA [20]</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Doğal seçilim ve genetik evrim.</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keşif aşaması.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Zayıf yararlanma aşaması.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483513118"/>
                  </a:ext>
                </a:extLst>
              </a:tr>
              <a:tr h="240612">
                <a:tc>
                  <a:txBody>
                    <a:bodyPr/>
                    <a:lstStyle/>
                    <a:p>
                      <a:pPr algn="ctr"/>
                      <a:r>
                        <a:rPr lang="en-TR" sz="700" b="1" kern="100">
                          <a:solidFill>
                            <a:schemeClr val="tx1">
                              <a:lumMod val="75000"/>
                              <a:lumOff val="25000"/>
                            </a:schemeClr>
                          </a:solidFill>
                          <a:effectLst/>
                        </a:rPr>
                        <a:t>Evrimsel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DE [21]</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Biyolojik evrim teorisi.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Üretim çözümleri mükemmel bir çeşitliliğe sahiptir.</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Zayıf yoğunlaştırma bileşeni.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10805323"/>
                  </a:ext>
                </a:extLst>
              </a:tr>
              <a:tr h="240612">
                <a:tc>
                  <a:txBody>
                    <a:bodyPr/>
                    <a:lstStyle/>
                    <a:p>
                      <a:pPr algn="ctr"/>
                      <a:r>
                        <a:rPr lang="en-TR" sz="700" b="1" kern="100">
                          <a:solidFill>
                            <a:schemeClr val="tx1">
                              <a:lumMod val="75000"/>
                              <a:lumOff val="25000"/>
                            </a:schemeClr>
                          </a:solidFill>
                          <a:effectLst/>
                        </a:rPr>
                        <a:t>Evrimsel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ES [22]</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Biyolojik evrim teorisi.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İyi paralellik ve gerçek zamanlı performansa sahip olma.</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Zayıf arama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144297125"/>
                  </a:ext>
                </a:extLst>
              </a:tr>
              <a:tr h="240612">
                <a:tc>
                  <a:txBody>
                    <a:bodyPr/>
                    <a:lstStyle/>
                    <a:p>
                      <a:pPr algn="ctr"/>
                      <a:r>
                        <a:rPr lang="en-TR" sz="700" b="1" kern="100">
                          <a:solidFill>
                            <a:schemeClr val="tx1">
                              <a:lumMod val="75000"/>
                              <a:lumOff val="25000"/>
                            </a:schemeClr>
                          </a:solidFill>
                          <a:effectLst/>
                        </a:rPr>
                        <a:t>Evrimsel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BBO [23]</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Biyocoğrafya teorisi.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Basitlik ve verimlilik.</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Boyutsallık lanetine duyarlı.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266943535"/>
                  </a:ext>
                </a:extLst>
              </a:tr>
              <a:tr h="240612">
                <a:tc>
                  <a:txBody>
                    <a:bodyPr/>
                    <a:lstStyle/>
                    <a:p>
                      <a:pPr algn="ctr"/>
                      <a:r>
                        <a:rPr lang="en-TR" sz="700" b="1" kern="100">
                          <a:solidFill>
                            <a:schemeClr val="tx1">
                              <a:lumMod val="75000"/>
                              <a:lumOff val="25000"/>
                            </a:schemeClr>
                          </a:solidFill>
                          <a:effectLst/>
                        </a:rPr>
                        <a:t>Evrimsel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EP [24]</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Biyolojik evrim teorisi.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Çok amaçlı problemleri çözmek için güçlü arama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Zor parametre seçimi, uzun çalışma süresi.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396828317"/>
                  </a:ext>
                </a:extLst>
              </a:tr>
              <a:tr h="240612">
                <a:tc>
                  <a:txBody>
                    <a:bodyPr/>
                    <a:lstStyle/>
                    <a:p>
                      <a:pPr algn="ctr"/>
                      <a:r>
                        <a:rPr lang="en-TR" sz="700" b="1" kern="100">
                          <a:solidFill>
                            <a:schemeClr val="tx1">
                              <a:lumMod val="75000"/>
                              <a:lumOff val="25000"/>
                            </a:schemeClr>
                          </a:solidFill>
                          <a:effectLst/>
                        </a:rPr>
                        <a:t>İnsan davranışı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HS [33]</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Bir müzik çalar ile doğaçlama kompozisyon.</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Basit uygulama, esnek.</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Parametre ayarlaması zor.</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21668466"/>
                  </a:ext>
                </a:extLst>
              </a:tr>
              <a:tr h="240612">
                <a:tc>
                  <a:txBody>
                    <a:bodyPr/>
                    <a:lstStyle/>
                    <a:p>
                      <a:pPr algn="ctr"/>
                      <a:r>
                        <a:rPr lang="en-TR" sz="700" b="1" kern="100">
                          <a:solidFill>
                            <a:schemeClr val="tx1">
                              <a:lumMod val="75000"/>
                              <a:lumOff val="25000"/>
                            </a:schemeClr>
                          </a:solidFill>
                          <a:effectLst/>
                        </a:rPr>
                        <a:t>İnsan davranışı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BSO [34]</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İnsan beyin fırtınası süreçleri.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pratiklik.</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Uyum eksikliği, problemden kolayca etkilenir.</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481593257"/>
                  </a:ext>
                </a:extLst>
              </a:tr>
              <a:tr h="240612">
                <a:tc>
                  <a:txBody>
                    <a:bodyPr/>
                    <a:lstStyle/>
                    <a:p>
                      <a:pPr algn="ctr"/>
                      <a:r>
                        <a:rPr lang="en-TR" sz="700" b="1" kern="100">
                          <a:solidFill>
                            <a:schemeClr val="tx1">
                              <a:lumMod val="75000"/>
                              <a:lumOff val="25000"/>
                            </a:schemeClr>
                          </a:solidFill>
                          <a:effectLst/>
                        </a:rPr>
                        <a:t>İnsan davranışı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SPBO [35]</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Öğrencilerin psikolojisine dayalı.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yakınsama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Yerel aramaya kolayca düşebilir.</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71964533"/>
                  </a:ext>
                </a:extLst>
              </a:tr>
              <a:tr h="240612">
                <a:tc>
                  <a:txBody>
                    <a:bodyPr/>
                    <a:lstStyle/>
                    <a:p>
                      <a:pPr algn="ctr"/>
                      <a:r>
                        <a:rPr lang="en-TR" sz="700" b="1" kern="100">
                          <a:solidFill>
                            <a:schemeClr val="tx1">
                              <a:lumMod val="75000"/>
                              <a:lumOff val="25000"/>
                            </a:schemeClr>
                          </a:solidFill>
                          <a:effectLst/>
                        </a:rPr>
                        <a:t>İnsan davranışı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TLBO [36]</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Öğretmenlerin, öğrencilerin çıktılarına etkisi.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yakınsama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Yerel aramaya kolayca düşebilir.</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00510643"/>
                  </a:ext>
                </a:extLst>
              </a:tr>
              <a:tr h="240612">
                <a:tc>
                  <a:txBody>
                    <a:bodyPr/>
                    <a:lstStyle/>
                    <a:p>
                      <a:pPr algn="ctr"/>
                      <a:r>
                        <a:rPr lang="en-TR" sz="700" b="1" kern="100">
                          <a:solidFill>
                            <a:schemeClr val="tx1">
                              <a:lumMod val="75000"/>
                              <a:lumOff val="25000"/>
                            </a:schemeClr>
                          </a:solidFill>
                          <a:effectLst/>
                        </a:rPr>
                        <a:t>İnsan davranışı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PO [37]</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Politikanın çok aşamalı süreci.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küresel arama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Büyük hesaplama yükü, yavaş yakınsama hızı.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104397834"/>
                  </a:ext>
                </a:extLst>
              </a:tr>
              <a:tr h="240612">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PSO [39]</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Parçacık sürülerinin doğal davranışı.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Yoğunlaştırma bileşeninin iyi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Parametrelere duyarlılık.</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328259138"/>
                  </a:ext>
                </a:extLst>
              </a:tr>
              <a:tr h="240612">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GWO [6]</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Gri kurtların liderlik hiyerarşisi ve avlanma mekanizmaları.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Az sayıda parametre ile güçlü yakınsama performansı.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İlerleyen aşamalarda yavaş yakınsama hızı.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01282529"/>
                  </a:ext>
                </a:extLst>
              </a:tr>
              <a:tr h="354770">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ACO [40]</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Karıncaların yiyecek ararken feromon salgılama davranışı.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faydalanma aşaması.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Bazı problemler için yerel optimalliğe düşme.</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4649402"/>
                  </a:ext>
                </a:extLst>
              </a:tr>
              <a:tr h="240612">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WOA [41]</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Sperm balinalarının beslenme davranışı.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Basitlik, verimlilik ve statik parametre gereksizliği.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Yerel optimuma kolayca düşebilir.</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842344047"/>
                  </a:ext>
                </a:extLst>
              </a:tr>
              <a:tr h="354770">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HHO [42]</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Harris şahinlerinin işbirliği davranışı ve avlanma taktikleri.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Az sayıda parametre, basit ve kolay uygulama.</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Düşük boyutlu problemlerde zayıf arama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04090082"/>
                  </a:ext>
                </a:extLst>
              </a:tr>
              <a:tr h="240612">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BWO [43]</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Beyaz balinaların yaşam davranışları.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Yapısı basit ve kolay uygulanabilir.</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Parametre ayarlama zorluğu.</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642159333"/>
                  </a:ext>
                </a:extLst>
              </a:tr>
              <a:tr h="354770">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MSA [44]</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Peygamberdevelerinin benzersiz avlanma ve yamyamlık davranışları.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arama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Zayıf arama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92536531"/>
                  </a:ext>
                </a:extLst>
              </a:tr>
              <a:tr h="240612">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ARO [45]</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Tavşanların hayatta kalma stratejileri.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optimizasyon yeteneği ve hızlı yakınsama hızı.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Dayanıklılık eksikliği.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72870151"/>
                  </a:ext>
                </a:extLst>
              </a:tr>
              <a:tr h="240612">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GEO [46]</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Altın kartalların avlanma içgüdüsü.</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küresel arama yeteneği.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Yavaş yakınsama hızı.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163188165"/>
                  </a:ext>
                </a:extLst>
              </a:tr>
              <a:tr h="240612">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SMA [47]</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Doğal dünyada sümüksü kalıpların salınım deseni.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Güçlü doğal ilham.</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a:r>
                        <a:rPr lang="en-TR" sz="700" kern="100">
                          <a:solidFill>
                            <a:schemeClr val="tx1">
                              <a:lumMod val="75000"/>
                              <a:lumOff val="25000"/>
                            </a:schemeClr>
                          </a:solidFill>
                          <a:effectLst/>
                        </a:rPr>
                        <a:t>Zor parametre seçimi, uzun çalışma süresi.</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640865039"/>
                  </a:ext>
                </a:extLst>
              </a:tr>
              <a:tr h="354770">
                <a:tc>
                  <a:txBody>
                    <a:bodyPr/>
                    <a:lstStyle/>
                    <a:p>
                      <a:pPr algn="ctr"/>
                      <a:r>
                        <a:rPr lang="en-TR" sz="700" b="1" kern="100">
                          <a:solidFill>
                            <a:schemeClr val="tx1">
                              <a:lumMod val="75000"/>
                              <a:lumOff val="25000"/>
                            </a:schemeClr>
                          </a:solidFill>
                          <a:effectLst/>
                        </a:rPr>
                        <a:t>Sürü zekası tabanlı</a:t>
                      </a:r>
                      <a:endParaRPr lang="en-TR" sz="700" b="1"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algn="ctr"/>
                      <a:r>
                        <a:rPr lang="en-TR" sz="700" kern="100">
                          <a:solidFill>
                            <a:schemeClr val="tx1">
                              <a:lumMod val="75000"/>
                              <a:lumOff val="25000"/>
                            </a:schemeClr>
                          </a:solidFill>
                          <a:effectLst/>
                        </a:rPr>
                        <a:t>PO [48]</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a:r>
                        <a:rPr lang="en-TR" sz="700" kern="100">
                          <a:solidFill>
                            <a:schemeClr val="tx1">
                              <a:lumMod val="75000"/>
                              <a:lumOff val="25000"/>
                            </a:schemeClr>
                          </a:solidFill>
                          <a:effectLst/>
                        </a:rPr>
                        <a:t>Pumaların zekası ve yaşamı.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a:r>
                        <a:rPr lang="en-TR" sz="700" kern="100">
                          <a:solidFill>
                            <a:schemeClr val="tx1">
                              <a:lumMod val="75000"/>
                              <a:lumOff val="25000"/>
                            </a:schemeClr>
                          </a:solidFill>
                          <a:effectLst/>
                        </a:rPr>
                        <a:t>Yerel optimumlardan etkili kaçınma ve kabul edilebilir yakınsama hızı.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a:r>
                        <a:rPr lang="en-TR" sz="700" kern="100">
                          <a:solidFill>
                            <a:schemeClr val="tx1">
                              <a:lumMod val="75000"/>
                              <a:lumOff val="25000"/>
                            </a:schemeClr>
                          </a:solidFill>
                          <a:effectLst/>
                        </a:rPr>
                        <a:t>İlerleyen aşamalarda yavaş yakınsama hızı.</a:t>
                      </a:r>
                      <a:endParaRPr lang="en-TR" sz="700" kern="100">
                        <a:solidFill>
                          <a:schemeClr val="tx1">
                            <a:lumMod val="75000"/>
                            <a:lumOff val="25000"/>
                          </a:schemeClr>
                        </a:solidFill>
                        <a:effectLst/>
                        <a:latin typeface="Times New Roman" panose="02020603050405020304" pitchFamily="18" charset="0"/>
                        <a:ea typeface="Times New Roman" panose="02020603050405020304" pitchFamily="18" charset="0"/>
                      </a:endParaRPr>
                    </a:p>
                  </a:txBody>
                  <a:tcPr marL="105377" marR="79033" marT="52689" marB="52689">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792843433"/>
                  </a:ext>
                </a:extLst>
              </a:tr>
            </a:tbl>
          </a:graphicData>
        </a:graphic>
      </p:graphicFrame>
      <p:sp>
        <p:nvSpPr>
          <p:cNvPr id="8" name="TextBox 7">
            <a:extLst>
              <a:ext uri="{FF2B5EF4-FFF2-40B4-BE49-F238E27FC236}">
                <a16:creationId xmlns:a16="http://schemas.microsoft.com/office/drawing/2014/main" id="{D43A2489-AC44-FF8D-3116-13E62DC01C24}"/>
              </a:ext>
            </a:extLst>
          </p:cNvPr>
          <p:cNvSpPr txBox="1"/>
          <p:nvPr/>
        </p:nvSpPr>
        <p:spPr>
          <a:xfrm>
            <a:off x="2831794" y="90675"/>
            <a:ext cx="6098058" cy="369332"/>
          </a:xfrm>
          <a:prstGeom prst="rect">
            <a:avLst/>
          </a:prstGeom>
          <a:noFill/>
        </p:spPr>
        <p:txBody>
          <a:bodyPr wrap="square">
            <a:spAutoFit/>
          </a:bodyPr>
          <a:lstStyle/>
          <a:p>
            <a:pPr algn="ctr">
              <a:spcAft>
                <a:spcPts val="1000"/>
              </a:spcAft>
            </a:pPr>
            <a:r>
              <a:rPr lang="en-TR" sz="1800" i="1" dirty="0">
                <a:effectLst/>
                <a:latin typeface="Times New Roman" panose="02020603050405020304" pitchFamily="18" charset="0"/>
                <a:ea typeface="Times New Roman" panose="02020603050405020304" pitchFamily="18" charset="0"/>
              </a:rPr>
              <a:t>Tablo 1 - Popüler optimizasyon algoritmalarının bir incelemesi</a:t>
            </a:r>
          </a:p>
        </p:txBody>
      </p:sp>
    </p:spTree>
    <p:extLst>
      <p:ext uri="{BB962C8B-B14F-4D97-AF65-F5344CB8AC3E}">
        <p14:creationId xmlns:p14="http://schemas.microsoft.com/office/powerpoint/2010/main" val="378529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C7ED-7CCD-C87F-49A0-F1F447820B90}"/>
              </a:ext>
            </a:extLst>
          </p:cNvPr>
          <p:cNvSpPr>
            <a:spLocks noGrp="1"/>
          </p:cNvSpPr>
          <p:nvPr>
            <p:ph type="title"/>
          </p:nvPr>
        </p:nvSpPr>
        <p:spPr/>
        <p:txBody>
          <a:bodyPr/>
          <a:lstStyle/>
          <a:p>
            <a:r>
              <a:rPr lang="tr-TR" dirty="0"/>
              <a:t>Evrimsel Tabanlı Algoritmalar</a:t>
            </a:r>
          </a:p>
        </p:txBody>
      </p:sp>
      <p:sp>
        <p:nvSpPr>
          <p:cNvPr id="3" name="Content Placeholder 2">
            <a:extLst>
              <a:ext uri="{FF2B5EF4-FFF2-40B4-BE49-F238E27FC236}">
                <a16:creationId xmlns:a16="http://schemas.microsoft.com/office/drawing/2014/main" id="{5F55FBA9-2D4A-5327-2849-6395D38AF41A}"/>
              </a:ext>
            </a:extLst>
          </p:cNvPr>
          <p:cNvSpPr>
            <a:spLocks noGrp="1"/>
          </p:cNvSpPr>
          <p:nvPr>
            <p:ph idx="1"/>
          </p:nvPr>
        </p:nvSpPr>
        <p:spPr/>
        <p:txBody>
          <a:bodyPr/>
          <a:lstStyle/>
          <a:p>
            <a:r>
              <a:rPr lang="tr-TR" dirty="0" err="1"/>
              <a:t>Biyo</a:t>
            </a:r>
            <a:r>
              <a:rPr lang="tr-TR" dirty="0"/>
              <a:t>-evrim prensiplerine dayalı olarak tasarlanmış evrimsel </a:t>
            </a:r>
            <a:r>
              <a:rPr lang="tr-TR" dirty="0" err="1"/>
              <a:t>Metasezgisel</a:t>
            </a:r>
            <a:r>
              <a:rPr lang="tr-TR" dirty="0"/>
              <a:t> optimizasyon algoritmaları, türlerin evrim süreçlerini ve genetik mirası simüle ederek en iyi çözümleri iteratif olarak optimize etmek ve aramak için kullanılır. Genetik algoritmalar (GA) [20], diferansiyel evrim algoritması (DE) [21] gibi temsilci algoritmaların yanı sıra bu kategori, evrimsel stratejiler (ES) [22], biyocoğrafya temelli </a:t>
            </a:r>
            <a:r>
              <a:rPr lang="tr-TR" dirty="0" err="1"/>
              <a:t>optimizatörler</a:t>
            </a:r>
            <a:r>
              <a:rPr lang="tr-TR" dirty="0"/>
              <a:t> (BBO) [23], evrimsel programlama (EP) [24] gibi yöntemleri içerir.</a:t>
            </a:r>
          </a:p>
        </p:txBody>
      </p:sp>
    </p:spTree>
    <p:extLst>
      <p:ext uri="{BB962C8B-B14F-4D97-AF65-F5344CB8AC3E}">
        <p14:creationId xmlns:p14="http://schemas.microsoft.com/office/powerpoint/2010/main" val="152468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C7ED-7CCD-C87F-49A0-F1F447820B90}"/>
              </a:ext>
            </a:extLst>
          </p:cNvPr>
          <p:cNvSpPr>
            <a:spLocks noGrp="1"/>
          </p:cNvSpPr>
          <p:nvPr>
            <p:ph type="title"/>
          </p:nvPr>
        </p:nvSpPr>
        <p:spPr/>
        <p:txBody>
          <a:bodyPr/>
          <a:lstStyle/>
          <a:p>
            <a:r>
              <a:rPr lang="tr-TR" dirty="0"/>
              <a:t>Fizik Tabanlı Algoritmalar</a:t>
            </a:r>
          </a:p>
        </p:txBody>
      </p:sp>
      <p:sp>
        <p:nvSpPr>
          <p:cNvPr id="3" name="Content Placeholder 2">
            <a:extLst>
              <a:ext uri="{FF2B5EF4-FFF2-40B4-BE49-F238E27FC236}">
                <a16:creationId xmlns:a16="http://schemas.microsoft.com/office/drawing/2014/main" id="{5F55FBA9-2D4A-5327-2849-6395D38AF41A}"/>
              </a:ext>
            </a:extLst>
          </p:cNvPr>
          <p:cNvSpPr>
            <a:spLocks noGrp="1"/>
          </p:cNvSpPr>
          <p:nvPr>
            <p:ph idx="1"/>
          </p:nvPr>
        </p:nvSpPr>
        <p:spPr/>
        <p:txBody>
          <a:bodyPr/>
          <a:lstStyle/>
          <a:p>
            <a:r>
              <a:rPr lang="tr-TR" dirty="0"/>
              <a:t>Bu kategorideki algoritmalar, fizik veya matematik ilkelerinin taklit edilmesinden ilham alır. Fizikteki hareket yasalarından ve matematik modellerinden esinlenen bu algoritmalar, karmaşık problemleri çözmek için içgörüler sağlar. Örnekler arasında denge </a:t>
            </a:r>
            <a:r>
              <a:rPr lang="tr-TR" dirty="0" err="1"/>
              <a:t>optimizatörü</a:t>
            </a:r>
            <a:r>
              <a:rPr lang="tr-TR" dirty="0"/>
              <a:t> (EO) [25], Arşimet optimizasyon algoritması (AOA) [26], aritmetik optimizasyon algoritması (AOA) [27], su döngüsü algoritması (WCA) [28], Kepler optimizasyon algoritması (KOA) [29], kara delik algoritması (BH) [30], yerçekimi arama algoritması (GSA) [31], Yang'ın Çift Yarık Algoritması (YDSE) [32] vb. bulunur.</a:t>
            </a:r>
          </a:p>
        </p:txBody>
      </p:sp>
    </p:spTree>
    <p:extLst>
      <p:ext uri="{BB962C8B-B14F-4D97-AF65-F5344CB8AC3E}">
        <p14:creationId xmlns:p14="http://schemas.microsoft.com/office/powerpoint/2010/main" val="279062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C7ED-7CCD-C87F-49A0-F1F447820B90}"/>
              </a:ext>
            </a:extLst>
          </p:cNvPr>
          <p:cNvSpPr>
            <a:spLocks noGrp="1"/>
          </p:cNvSpPr>
          <p:nvPr>
            <p:ph type="title"/>
          </p:nvPr>
        </p:nvSpPr>
        <p:spPr/>
        <p:txBody>
          <a:bodyPr/>
          <a:lstStyle/>
          <a:p>
            <a:r>
              <a:rPr lang="tr-TR" dirty="0"/>
              <a:t>İnsan Davranışı Temelli Algoritmalar</a:t>
            </a:r>
          </a:p>
        </p:txBody>
      </p:sp>
      <p:sp>
        <p:nvSpPr>
          <p:cNvPr id="3" name="Content Placeholder 2">
            <a:extLst>
              <a:ext uri="{FF2B5EF4-FFF2-40B4-BE49-F238E27FC236}">
                <a16:creationId xmlns:a16="http://schemas.microsoft.com/office/drawing/2014/main" id="{5F55FBA9-2D4A-5327-2849-6395D38AF41A}"/>
              </a:ext>
            </a:extLst>
          </p:cNvPr>
          <p:cNvSpPr>
            <a:spLocks noGrp="1"/>
          </p:cNvSpPr>
          <p:nvPr>
            <p:ph idx="1"/>
          </p:nvPr>
        </p:nvSpPr>
        <p:spPr>
          <a:xfrm>
            <a:off x="2773598" y="2052116"/>
            <a:ext cx="8174487" cy="3997828"/>
          </a:xfrm>
        </p:spPr>
        <p:txBody>
          <a:bodyPr>
            <a:normAutofit fontScale="92500"/>
          </a:bodyPr>
          <a:lstStyle/>
          <a:p>
            <a:r>
              <a:rPr lang="tr-TR" dirty="0"/>
              <a:t>Bu kategoriye ait algoritmalar, insan davranışından ve sosyal etkileşimden ilham alır. Örneğin, </a:t>
            </a:r>
            <a:r>
              <a:rPr lang="tr-TR" dirty="0" err="1"/>
              <a:t>harmony</a:t>
            </a:r>
            <a:r>
              <a:rPr lang="tr-TR" dirty="0"/>
              <a:t> </a:t>
            </a:r>
            <a:r>
              <a:rPr lang="tr-TR" dirty="0" err="1"/>
              <a:t>search</a:t>
            </a:r>
            <a:r>
              <a:rPr lang="tr-TR" dirty="0"/>
              <a:t> (HS) [33] müziğin güzelliğini ve uyumunu simüle ederek nota ayarlamaları yaparak küresel </a:t>
            </a:r>
            <a:r>
              <a:rPr lang="tr-TR" dirty="0" err="1"/>
              <a:t>optimaliteyi</a:t>
            </a:r>
            <a:r>
              <a:rPr lang="tr-TR" dirty="0"/>
              <a:t> hedefler. </a:t>
            </a:r>
            <a:r>
              <a:rPr lang="tr-TR" dirty="0" err="1"/>
              <a:t>Brainstorm</a:t>
            </a:r>
            <a:r>
              <a:rPr lang="tr-TR" dirty="0"/>
              <a:t> </a:t>
            </a:r>
            <a:r>
              <a:rPr lang="tr-TR" dirty="0" err="1"/>
              <a:t>Optimization</a:t>
            </a:r>
            <a:r>
              <a:rPr lang="tr-TR" dirty="0"/>
              <a:t> (BSO), takım çalışması ve yaratıcılık uyarımından esinlenerek beyin fırtınası sürecini simüle eder ve arama sürecini optimize eder [34]. Ayrıca öğrenci psikolojisine dayalı optimizasyon algoritmaları (SPBO) [35], öğretme-öğrenme tabanlı optimizasyon (TLBO) [36], Politik Optimizasyon (PO) algoritması [37], İmparatorluk Rekabetçi Algoritması (ICA) [38] gibi yöntemler bulunmaktadır. Bu algoritmalar, insan sosyal davranışına dayalı olarak problem çözümü için benzersiz ilham sağlar.</a:t>
            </a:r>
          </a:p>
        </p:txBody>
      </p:sp>
    </p:spTree>
    <p:extLst>
      <p:ext uri="{BB962C8B-B14F-4D97-AF65-F5344CB8AC3E}">
        <p14:creationId xmlns:p14="http://schemas.microsoft.com/office/powerpoint/2010/main" val="6656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C7ED-7CCD-C87F-49A0-F1F447820B90}"/>
              </a:ext>
            </a:extLst>
          </p:cNvPr>
          <p:cNvSpPr>
            <a:spLocks noGrp="1"/>
          </p:cNvSpPr>
          <p:nvPr>
            <p:ph type="title"/>
          </p:nvPr>
        </p:nvSpPr>
        <p:spPr/>
        <p:txBody>
          <a:bodyPr/>
          <a:lstStyle/>
          <a:p>
            <a:r>
              <a:rPr lang="tr-TR" dirty="0"/>
              <a:t>Sürü Zekası Temelli Algoritmalar</a:t>
            </a:r>
          </a:p>
        </p:txBody>
      </p:sp>
      <p:sp>
        <p:nvSpPr>
          <p:cNvPr id="3" name="Content Placeholder 2">
            <a:extLst>
              <a:ext uri="{FF2B5EF4-FFF2-40B4-BE49-F238E27FC236}">
                <a16:creationId xmlns:a16="http://schemas.microsoft.com/office/drawing/2014/main" id="{5F55FBA9-2D4A-5327-2849-6395D38AF41A}"/>
              </a:ext>
            </a:extLst>
          </p:cNvPr>
          <p:cNvSpPr>
            <a:spLocks noGrp="1"/>
          </p:cNvSpPr>
          <p:nvPr>
            <p:ph idx="1"/>
          </p:nvPr>
        </p:nvSpPr>
        <p:spPr>
          <a:xfrm>
            <a:off x="2773598" y="2052116"/>
            <a:ext cx="8433980" cy="4583462"/>
          </a:xfrm>
        </p:spPr>
        <p:txBody>
          <a:bodyPr>
            <a:normAutofit fontScale="85000" lnSpcReduction="20000"/>
          </a:bodyPr>
          <a:lstStyle/>
          <a:p>
            <a:r>
              <a:rPr lang="tr-TR" dirty="0"/>
              <a:t>Bu kategoriye ait algoritmalar, doğadaki kolektif davranışları taklit ederek hayvanların, böceklerin veya kuşların sosyal ve işbirlikçi davranışlarını simüle eder. Örneğin, </a:t>
            </a:r>
            <a:r>
              <a:rPr lang="tr-TR" dirty="0" err="1"/>
              <a:t>particle</a:t>
            </a:r>
            <a:r>
              <a:rPr lang="tr-TR" dirty="0"/>
              <a:t> </a:t>
            </a:r>
            <a:r>
              <a:rPr lang="tr-TR" dirty="0" err="1"/>
              <a:t>swarm</a:t>
            </a:r>
            <a:r>
              <a:rPr lang="tr-TR" dirty="0"/>
              <a:t> </a:t>
            </a:r>
            <a:r>
              <a:rPr lang="tr-TR" dirty="0" err="1"/>
              <a:t>optimization</a:t>
            </a:r>
            <a:r>
              <a:rPr lang="tr-TR" dirty="0"/>
              <a:t> (PSO) [39] kuşların yiyecek arama sürecini taklit eder; parçacıklar potansiyel çözümleri temsil eder ve performanslarına göre hareket eder. </a:t>
            </a:r>
            <a:r>
              <a:rPr lang="tr-TR" dirty="0" err="1"/>
              <a:t>Gray</a:t>
            </a:r>
            <a:r>
              <a:rPr lang="tr-TR" dirty="0"/>
              <a:t> </a:t>
            </a:r>
            <a:r>
              <a:rPr lang="tr-TR" dirty="0" err="1"/>
              <a:t>Wolf</a:t>
            </a:r>
            <a:r>
              <a:rPr lang="tr-TR" dirty="0"/>
              <a:t> </a:t>
            </a:r>
            <a:r>
              <a:rPr lang="tr-TR" dirty="0" err="1"/>
              <a:t>Algorithm</a:t>
            </a:r>
            <a:r>
              <a:rPr lang="tr-TR" dirty="0"/>
              <a:t> (GWO) avlanma ve av arama süreçlerinden esinlenerek geliştirilmiş optimize bir arama yöntemidir [6]. Ant </a:t>
            </a:r>
            <a:r>
              <a:rPr lang="tr-TR" dirty="0" err="1"/>
              <a:t>colony</a:t>
            </a:r>
            <a:r>
              <a:rPr lang="tr-TR" dirty="0"/>
              <a:t> </a:t>
            </a:r>
            <a:r>
              <a:rPr lang="tr-TR" dirty="0" err="1"/>
              <a:t>optimization</a:t>
            </a:r>
            <a:r>
              <a:rPr lang="tr-TR" dirty="0"/>
              <a:t> (ACO) karıncaların yiyecek ararken feromon salgılamalarına dayanır ve koloninin optimal yolunu bulmasını sağlar [40]. </a:t>
            </a:r>
            <a:r>
              <a:rPr lang="tr-TR" dirty="0" err="1"/>
              <a:t>Whale</a:t>
            </a:r>
            <a:r>
              <a:rPr lang="tr-TR" dirty="0"/>
              <a:t> </a:t>
            </a:r>
            <a:r>
              <a:rPr lang="tr-TR" dirty="0" err="1"/>
              <a:t>Optimization</a:t>
            </a:r>
            <a:r>
              <a:rPr lang="tr-TR" dirty="0"/>
              <a:t> </a:t>
            </a:r>
            <a:r>
              <a:rPr lang="tr-TR" dirty="0" err="1"/>
              <a:t>Algorithm</a:t>
            </a:r>
            <a:r>
              <a:rPr lang="tr-TR" dirty="0"/>
              <a:t> (WOA) gaga balinalarının beslenme davranışını taklit ederek aramayı ayarlar [41]. Ayrıca </a:t>
            </a:r>
            <a:r>
              <a:rPr lang="tr-TR" dirty="0" err="1"/>
              <a:t>harris</a:t>
            </a:r>
            <a:r>
              <a:rPr lang="tr-TR" dirty="0"/>
              <a:t> şahin algoritması (HHO) [42], beyaz balina optimizasyonu (BWO) [43], </a:t>
            </a:r>
            <a:r>
              <a:rPr lang="tr-TR" dirty="0" err="1"/>
              <a:t>peygamberdeve</a:t>
            </a:r>
            <a:r>
              <a:rPr lang="tr-TR" dirty="0"/>
              <a:t> arama algoritması (MSA) [44], yapay tavşan optimizasyonu (ARO) [45], altın kartal optimizasyonu (GEO) [46], sümüksü küf algoritması (SMA) [47], puma optimizasyon algoritması (PO) [48] gibi algoritmalar da bulunmaktadır. Bu algoritmalar, doğal biyolojik popülasyonların zekasından ilham alarak kolektif bir yaklaşım sunar ve problem çözümü için benzersiz bir yöntem sunar.</a:t>
            </a:r>
          </a:p>
          <a:p>
            <a:pPr marL="6160" indent="0">
              <a:buNone/>
            </a:pPr>
            <a:endParaRPr lang="tr-TR" dirty="0"/>
          </a:p>
          <a:p>
            <a:endParaRPr lang="tr-TR" dirty="0"/>
          </a:p>
          <a:p>
            <a:endParaRPr lang="tr-TR" dirty="0"/>
          </a:p>
        </p:txBody>
      </p:sp>
    </p:spTree>
    <p:extLst>
      <p:ext uri="{BB962C8B-B14F-4D97-AF65-F5344CB8AC3E}">
        <p14:creationId xmlns:p14="http://schemas.microsoft.com/office/powerpoint/2010/main" val="159349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5FBA9-2D4A-5327-2849-6395D38AF41A}"/>
              </a:ext>
            </a:extLst>
          </p:cNvPr>
          <p:cNvSpPr>
            <a:spLocks noGrp="1"/>
          </p:cNvSpPr>
          <p:nvPr>
            <p:ph idx="1"/>
          </p:nvPr>
        </p:nvSpPr>
        <p:spPr>
          <a:xfrm>
            <a:off x="2446638" y="593125"/>
            <a:ext cx="8760940" cy="6042454"/>
          </a:xfrm>
        </p:spPr>
        <p:txBody>
          <a:bodyPr>
            <a:normAutofit fontScale="92500" lnSpcReduction="20000"/>
          </a:bodyPr>
          <a:lstStyle/>
          <a:p>
            <a:r>
              <a:rPr lang="tr-TR" dirty="0"/>
              <a:t>Optimizasyon algoritmalarının özelliklerini daha net görmek için, Tablo 1 her bir algoritmanın avantajlarını ve dezavantajlarını incelemektedir. Her algoritmanın farklı avantaj ve dezavantajlara sahip olduğu gözlemlenebilir. Ortak sorunlar arasında keşif ve geliştirme aşamaları arasındaki denge eksikliği, yerel optimum tuzağına düşme eğilimi ve yüksek boyutlu problemlerde performans düşüşü bulunmaktadır.</a:t>
            </a:r>
          </a:p>
          <a:p>
            <a:r>
              <a:rPr lang="tr-TR" dirty="0"/>
              <a:t>Bu sorunlara çözüm bulmak için, araştırmacılar yeni algoritmalar geliştirmekte veya mevcut algoritmaların geliştirilmiş versiyonlarını önermektedir. Örneğin, </a:t>
            </a:r>
            <a:r>
              <a:rPr lang="tr-TR" dirty="0" err="1"/>
              <a:t>Farhad</a:t>
            </a:r>
            <a:r>
              <a:rPr lang="tr-TR" dirty="0"/>
              <a:t> </a:t>
            </a:r>
            <a:r>
              <a:rPr lang="tr-TR" dirty="0" err="1"/>
              <a:t>Soleimanian</a:t>
            </a:r>
            <a:r>
              <a:rPr lang="tr-TR" dirty="0"/>
              <a:t> </a:t>
            </a:r>
            <a:r>
              <a:rPr lang="tr-TR" dirty="0" err="1"/>
              <a:t>Gharehchopogh</a:t>
            </a:r>
            <a:r>
              <a:rPr lang="tr-TR" dirty="0"/>
              <a:t>, </a:t>
            </a:r>
            <a:r>
              <a:rPr lang="tr-TR" dirty="0" err="1"/>
              <a:t>Manta</a:t>
            </a:r>
            <a:r>
              <a:rPr lang="tr-TR" dirty="0"/>
              <a:t> Ray </a:t>
            </a:r>
            <a:r>
              <a:rPr lang="tr-TR" dirty="0" err="1"/>
              <a:t>Foraging</a:t>
            </a:r>
            <a:r>
              <a:rPr lang="tr-TR" dirty="0"/>
              <a:t> </a:t>
            </a:r>
            <a:r>
              <a:rPr lang="tr-TR" dirty="0" err="1"/>
              <a:t>Optimization</a:t>
            </a:r>
            <a:r>
              <a:rPr lang="tr-TR" dirty="0"/>
              <a:t> (MRFO) algoritmasını analiz etmiş ve farklı alanlarda entegrasyonunu incelemiştir. </a:t>
            </a:r>
            <a:r>
              <a:rPr lang="tr-TR" dirty="0" err="1"/>
              <a:t>Hoda</a:t>
            </a:r>
            <a:r>
              <a:rPr lang="tr-TR" dirty="0"/>
              <a:t> </a:t>
            </a:r>
            <a:r>
              <a:rPr lang="tr-TR" dirty="0" err="1"/>
              <a:t>Zamani</a:t>
            </a:r>
            <a:r>
              <a:rPr lang="tr-TR" dirty="0"/>
              <a:t> ise </a:t>
            </a:r>
            <a:r>
              <a:rPr lang="tr-TR" dirty="0" err="1"/>
              <a:t>Moth</a:t>
            </a:r>
            <a:r>
              <a:rPr lang="tr-TR" dirty="0"/>
              <a:t> </a:t>
            </a:r>
            <a:r>
              <a:rPr lang="tr-TR" dirty="0" err="1"/>
              <a:t>Flame</a:t>
            </a:r>
            <a:r>
              <a:rPr lang="tr-TR" dirty="0"/>
              <a:t> </a:t>
            </a:r>
            <a:r>
              <a:rPr lang="tr-TR" dirty="0" err="1"/>
              <a:t>Optimization</a:t>
            </a:r>
            <a:r>
              <a:rPr lang="tr-TR" dirty="0"/>
              <a:t> algoritmasını ve varyantlarını inceleyerek yapısal ve performans değerlendirmeleri yapmıştır. Bu çalışmalar, algoritmaların genel performansını artırmak için çeşitli etkili mekanizmalar önermektedir.</a:t>
            </a:r>
          </a:p>
          <a:p>
            <a:r>
              <a:rPr lang="tr-TR" dirty="0"/>
              <a:t>Mükemmel optimizasyon algoritmaları, keşif ve geliştirme aşamalarının dengesini sağlamak için çözüm çeşitliliğini ve rastgeleliği artıran, optimal çözüme hızlı yakınsamayı sağlayan akıllı mekanizmalar ve stratejiler sunmalıdır.</a:t>
            </a:r>
          </a:p>
        </p:txBody>
      </p:sp>
    </p:spTree>
    <p:extLst>
      <p:ext uri="{BB962C8B-B14F-4D97-AF65-F5344CB8AC3E}">
        <p14:creationId xmlns:p14="http://schemas.microsoft.com/office/powerpoint/2010/main" val="425119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5FBA9-2D4A-5327-2849-6395D38AF41A}"/>
              </a:ext>
            </a:extLst>
          </p:cNvPr>
          <p:cNvSpPr>
            <a:spLocks noGrp="1"/>
          </p:cNvSpPr>
          <p:nvPr>
            <p:ph idx="1"/>
          </p:nvPr>
        </p:nvSpPr>
        <p:spPr>
          <a:xfrm>
            <a:off x="2471352" y="766119"/>
            <a:ext cx="8476734" cy="5283825"/>
          </a:xfrm>
        </p:spPr>
        <p:txBody>
          <a:bodyPr>
            <a:normAutofit/>
          </a:bodyPr>
          <a:lstStyle/>
          <a:p>
            <a:r>
              <a:rPr lang="tr-TR" dirty="0"/>
              <a:t>Son yıllarda önerilen yeni </a:t>
            </a:r>
            <a:r>
              <a:rPr lang="tr-TR" dirty="0" err="1"/>
              <a:t>Metasezgisel</a:t>
            </a:r>
            <a:r>
              <a:rPr lang="tr-TR" dirty="0"/>
              <a:t> algoritmaların ve iyileştirilmiş versiyonlarının sentezlenmesi, karmaşık problemleri çözmede iyi performans göstermelerine rağmen, hala daha fazla gelişim potansiyeline sahiptirler. İlgili literatürü gözden geçirerek, bu çalışmalar bizi farklı alanlarda karmaşık mühendislik problemleriyle başa çıkmak ve daha etkili çözümler bulmak için daha yeni ve daha iyi performans gösteren bir algoritma önermeye teşvik etmiştir. Bu nedenle, bu makalede önerilen APO algoritması, mevcut algoritmaları tamamlamak ve yeni bir keşif yönü olarak, optimizasyon algoritmalarında daha derin gelişmeler ve çığır açacak buluşlar getirmesi beklenmektedir.</a:t>
            </a:r>
          </a:p>
        </p:txBody>
      </p:sp>
    </p:spTree>
    <p:extLst>
      <p:ext uri="{BB962C8B-B14F-4D97-AF65-F5344CB8AC3E}">
        <p14:creationId xmlns:p14="http://schemas.microsoft.com/office/powerpoint/2010/main" val="110798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1518-651A-3B4F-7C46-97AA76291AF0}"/>
              </a:ext>
            </a:extLst>
          </p:cNvPr>
          <p:cNvSpPr>
            <a:spLocks noGrp="1"/>
          </p:cNvSpPr>
          <p:nvPr>
            <p:ph type="title"/>
          </p:nvPr>
        </p:nvSpPr>
        <p:spPr/>
        <p:txBody>
          <a:bodyPr/>
          <a:lstStyle/>
          <a:p>
            <a:r>
              <a:rPr lang="en-TR" dirty="0"/>
              <a:t>Özet</a:t>
            </a:r>
          </a:p>
        </p:txBody>
      </p:sp>
      <p:sp>
        <p:nvSpPr>
          <p:cNvPr id="3" name="Content Placeholder 2">
            <a:extLst>
              <a:ext uri="{FF2B5EF4-FFF2-40B4-BE49-F238E27FC236}">
                <a16:creationId xmlns:a16="http://schemas.microsoft.com/office/drawing/2014/main" id="{01D90B16-6916-3D44-3F3C-2F199C578BCC}"/>
              </a:ext>
            </a:extLst>
          </p:cNvPr>
          <p:cNvSpPr>
            <a:spLocks noGrp="1"/>
          </p:cNvSpPr>
          <p:nvPr>
            <p:ph idx="1"/>
          </p:nvPr>
        </p:nvSpPr>
        <p:spPr/>
        <p:txBody>
          <a:bodyPr>
            <a:normAutofit fontScale="92500" lnSpcReduction="20000"/>
          </a:bodyPr>
          <a:lstStyle/>
          <a:p>
            <a:r>
              <a:rPr lang="en-US" dirty="0"/>
              <a:t>Bu </a:t>
            </a:r>
            <a:r>
              <a:rPr lang="en-US" dirty="0" err="1"/>
              <a:t>çalışmada</a:t>
            </a:r>
            <a:r>
              <a:rPr lang="en-US" dirty="0"/>
              <a:t>, Deniz </a:t>
            </a:r>
            <a:r>
              <a:rPr lang="en-US" dirty="0" err="1"/>
              <a:t>Papağanı</a:t>
            </a:r>
            <a:r>
              <a:rPr lang="en-US" dirty="0"/>
              <a:t> </a:t>
            </a:r>
            <a:r>
              <a:rPr lang="en-US" dirty="0" err="1"/>
              <a:t>Optimizasyonu</a:t>
            </a:r>
            <a:r>
              <a:rPr lang="en-US" dirty="0"/>
              <a:t> (APO) </a:t>
            </a:r>
            <a:r>
              <a:rPr lang="en-US" dirty="0" err="1"/>
              <a:t>adlı</a:t>
            </a:r>
            <a:r>
              <a:rPr lang="en-US" dirty="0"/>
              <a:t> </a:t>
            </a:r>
            <a:r>
              <a:rPr lang="en-US" dirty="0" err="1"/>
              <a:t>yenilikçi</a:t>
            </a:r>
            <a:r>
              <a:rPr lang="en-US" dirty="0"/>
              <a:t> </a:t>
            </a:r>
            <a:r>
              <a:rPr lang="en-US" dirty="0" err="1"/>
              <a:t>bir</a:t>
            </a:r>
            <a:r>
              <a:rPr lang="en-US" dirty="0"/>
              <a:t> meta-</a:t>
            </a:r>
            <a:r>
              <a:rPr lang="en-US" dirty="0" err="1"/>
              <a:t>sezgisel</a:t>
            </a:r>
            <a:r>
              <a:rPr lang="en-US" dirty="0"/>
              <a:t> </a:t>
            </a:r>
            <a:r>
              <a:rPr lang="en-US" dirty="0" err="1"/>
              <a:t>optimizasyon</a:t>
            </a:r>
            <a:r>
              <a:rPr lang="en-US" dirty="0"/>
              <a:t> </a:t>
            </a:r>
            <a:r>
              <a:rPr lang="en-US" dirty="0" err="1"/>
              <a:t>algoritması</a:t>
            </a:r>
            <a:r>
              <a:rPr lang="en-US" dirty="0"/>
              <a:t> </a:t>
            </a:r>
            <a:r>
              <a:rPr lang="en-US" dirty="0" err="1"/>
              <a:t>tanıtılmaktadır</a:t>
            </a:r>
            <a:r>
              <a:rPr lang="en-US" dirty="0"/>
              <a:t>. Bu </a:t>
            </a:r>
            <a:r>
              <a:rPr lang="en-US" dirty="0" err="1"/>
              <a:t>algoritma</a:t>
            </a:r>
            <a:r>
              <a:rPr lang="en-US" dirty="0"/>
              <a:t>, </a:t>
            </a:r>
            <a:r>
              <a:rPr lang="en-US" dirty="0" err="1"/>
              <a:t>deniz</a:t>
            </a:r>
            <a:r>
              <a:rPr lang="en-US" dirty="0"/>
              <a:t> </a:t>
            </a:r>
            <a:r>
              <a:rPr lang="en-US" dirty="0" err="1"/>
              <a:t>papağanlarının</a:t>
            </a:r>
            <a:r>
              <a:rPr lang="en-US" dirty="0"/>
              <a:t> </a:t>
            </a:r>
            <a:r>
              <a:rPr lang="en-US" dirty="0" err="1"/>
              <a:t>hayatta</a:t>
            </a:r>
            <a:r>
              <a:rPr lang="en-US" dirty="0"/>
              <a:t> </a:t>
            </a:r>
            <a:r>
              <a:rPr lang="en-US" dirty="0" err="1"/>
              <a:t>kalma</a:t>
            </a:r>
            <a:r>
              <a:rPr lang="en-US" dirty="0"/>
              <a:t> </a:t>
            </a:r>
            <a:r>
              <a:rPr lang="en-US" dirty="0" err="1"/>
              <a:t>ve</a:t>
            </a:r>
            <a:r>
              <a:rPr lang="en-US" dirty="0"/>
              <a:t> </a:t>
            </a:r>
            <a:r>
              <a:rPr lang="en-US" dirty="0" err="1"/>
              <a:t>avlanma</a:t>
            </a:r>
            <a:r>
              <a:rPr lang="en-US" dirty="0"/>
              <a:t> </a:t>
            </a:r>
            <a:r>
              <a:rPr lang="en-US" dirty="0" err="1"/>
              <a:t>davranışlarından</a:t>
            </a:r>
            <a:r>
              <a:rPr lang="en-US" dirty="0"/>
              <a:t> </a:t>
            </a:r>
            <a:r>
              <a:rPr lang="en-US" dirty="0" err="1"/>
              <a:t>ilham</a:t>
            </a:r>
            <a:r>
              <a:rPr lang="en-US" dirty="0"/>
              <a:t> </a:t>
            </a:r>
            <a:r>
              <a:rPr lang="en-US" dirty="0" err="1"/>
              <a:t>almaktadır</a:t>
            </a:r>
            <a:r>
              <a:rPr lang="en-US" dirty="0"/>
              <a:t>. APO, </a:t>
            </a:r>
            <a:r>
              <a:rPr lang="en-US" dirty="0" err="1"/>
              <a:t>keşif</a:t>
            </a:r>
            <a:r>
              <a:rPr lang="en-US" dirty="0"/>
              <a:t> (</a:t>
            </a:r>
            <a:r>
              <a:rPr lang="en-US" dirty="0" err="1"/>
              <a:t>hava</a:t>
            </a:r>
            <a:r>
              <a:rPr lang="en-US" dirty="0"/>
              <a:t> </a:t>
            </a:r>
            <a:r>
              <a:rPr lang="en-US" dirty="0" err="1"/>
              <a:t>uçuşu</a:t>
            </a:r>
            <a:r>
              <a:rPr lang="en-US" dirty="0"/>
              <a:t>) </a:t>
            </a:r>
            <a:r>
              <a:rPr lang="en-US" dirty="0" err="1"/>
              <a:t>ve</a:t>
            </a:r>
            <a:r>
              <a:rPr lang="en-US" dirty="0"/>
              <a:t> </a:t>
            </a:r>
            <a:r>
              <a:rPr lang="en-US" dirty="0" err="1"/>
              <a:t>sömürü</a:t>
            </a:r>
            <a:r>
              <a:rPr lang="en-US" dirty="0"/>
              <a:t> (</a:t>
            </a:r>
            <a:r>
              <a:rPr lang="en-US" dirty="0" err="1"/>
              <a:t>su</a:t>
            </a:r>
            <a:r>
              <a:rPr lang="en-US" dirty="0"/>
              <a:t> </a:t>
            </a:r>
            <a:r>
              <a:rPr lang="en-US" dirty="0" err="1"/>
              <a:t>altı</a:t>
            </a:r>
            <a:r>
              <a:rPr lang="en-US" dirty="0"/>
              <a:t> </a:t>
            </a:r>
            <a:r>
              <a:rPr lang="en-US" dirty="0" err="1"/>
              <a:t>yiyecek</a:t>
            </a:r>
            <a:r>
              <a:rPr lang="en-US" dirty="0"/>
              <a:t> </a:t>
            </a:r>
            <a:r>
              <a:rPr lang="en-US" dirty="0" err="1"/>
              <a:t>arama</a:t>
            </a:r>
            <a:r>
              <a:rPr lang="en-US" dirty="0"/>
              <a:t>) </a:t>
            </a:r>
            <a:r>
              <a:rPr lang="en-US" dirty="0" err="1"/>
              <a:t>olmak</a:t>
            </a:r>
            <a:r>
              <a:rPr lang="en-US" dirty="0"/>
              <a:t> </a:t>
            </a:r>
            <a:r>
              <a:rPr lang="en-US" dirty="0" err="1"/>
              <a:t>üzere</a:t>
            </a:r>
            <a:r>
              <a:rPr lang="en-US" dirty="0"/>
              <a:t> </a:t>
            </a:r>
            <a:r>
              <a:rPr lang="en-US" dirty="0" err="1"/>
              <a:t>iki</a:t>
            </a:r>
            <a:r>
              <a:rPr lang="en-US" dirty="0"/>
              <a:t> </a:t>
            </a:r>
            <a:r>
              <a:rPr lang="en-US" dirty="0" err="1"/>
              <a:t>aşamadan</a:t>
            </a:r>
            <a:r>
              <a:rPr lang="en-US" dirty="0"/>
              <a:t> </a:t>
            </a:r>
            <a:r>
              <a:rPr lang="en-US" dirty="0" err="1"/>
              <a:t>oluşmaktadır</a:t>
            </a:r>
            <a:r>
              <a:rPr lang="en-US" dirty="0"/>
              <a:t>.</a:t>
            </a:r>
          </a:p>
          <a:p>
            <a:r>
              <a:rPr lang="en-US" dirty="0" err="1"/>
              <a:t>Keşif</a:t>
            </a:r>
            <a:r>
              <a:rPr lang="en-US" dirty="0"/>
              <a:t> </a:t>
            </a:r>
            <a:r>
              <a:rPr lang="en-US" dirty="0" err="1"/>
              <a:t>aşamasında</a:t>
            </a:r>
            <a:r>
              <a:rPr lang="en-US" dirty="0"/>
              <a:t>, Levy </a:t>
            </a:r>
            <a:r>
              <a:rPr lang="en-US" dirty="0" err="1"/>
              <a:t>uçuşu</a:t>
            </a:r>
            <a:r>
              <a:rPr lang="en-US" dirty="0"/>
              <a:t> </a:t>
            </a:r>
            <a:r>
              <a:rPr lang="en-US" dirty="0" err="1"/>
              <a:t>ve</a:t>
            </a:r>
            <a:r>
              <a:rPr lang="en-US" dirty="0"/>
              <a:t> </a:t>
            </a:r>
            <a:r>
              <a:rPr lang="en-US" dirty="0" err="1"/>
              <a:t>hız</a:t>
            </a:r>
            <a:r>
              <a:rPr lang="en-US" dirty="0"/>
              <a:t> </a:t>
            </a:r>
            <a:r>
              <a:rPr lang="en-US" dirty="0" err="1"/>
              <a:t>faktörü</a:t>
            </a:r>
            <a:r>
              <a:rPr lang="en-US" dirty="0"/>
              <a:t> </a:t>
            </a:r>
            <a:r>
              <a:rPr lang="en-US" dirty="0" err="1"/>
              <a:t>mekanizmaları</a:t>
            </a:r>
            <a:r>
              <a:rPr lang="en-US" dirty="0"/>
              <a:t> </a:t>
            </a:r>
            <a:r>
              <a:rPr lang="en-US" dirty="0" err="1"/>
              <a:t>kullanılarak</a:t>
            </a:r>
            <a:r>
              <a:rPr lang="en-US" dirty="0"/>
              <a:t> </a:t>
            </a:r>
            <a:r>
              <a:rPr lang="en-US" dirty="0" err="1"/>
              <a:t>algoritmanın</a:t>
            </a:r>
            <a:r>
              <a:rPr lang="en-US" dirty="0"/>
              <a:t> </a:t>
            </a:r>
            <a:r>
              <a:rPr lang="en-US" dirty="0" err="1"/>
              <a:t>yerel</a:t>
            </a:r>
            <a:r>
              <a:rPr lang="en-US" dirty="0"/>
              <a:t> optima </a:t>
            </a:r>
            <a:r>
              <a:rPr lang="en-US" dirty="0" err="1"/>
              <a:t>tuzaklarından</a:t>
            </a:r>
            <a:r>
              <a:rPr lang="en-US" dirty="0"/>
              <a:t> </a:t>
            </a:r>
            <a:r>
              <a:rPr lang="en-US" dirty="0" err="1"/>
              <a:t>kaçınma</a:t>
            </a:r>
            <a:r>
              <a:rPr lang="en-US" dirty="0"/>
              <a:t> </a:t>
            </a:r>
            <a:r>
              <a:rPr lang="en-US" dirty="0" err="1"/>
              <a:t>ve</a:t>
            </a:r>
            <a:r>
              <a:rPr lang="en-US" dirty="0"/>
              <a:t> </a:t>
            </a:r>
            <a:r>
              <a:rPr lang="en-US" dirty="0" err="1"/>
              <a:t>yakınsama</a:t>
            </a:r>
            <a:r>
              <a:rPr lang="en-US" dirty="0"/>
              <a:t> </a:t>
            </a:r>
            <a:r>
              <a:rPr lang="en-US" dirty="0" err="1"/>
              <a:t>hızını</a:t>
            </a:r>
            <a:r>
              <a:rPr lang="en-US" dirty="0"/>
              <a:t> </a:t>
            </a:r>
            <a:r>
              <a:rPr lang="en-US" dirty="0" err="1"/>
              <a:t>artırma</a:t>
            </a:r>
            <a:r>
              <a:rPr lang="en-US" dirty="0"/>
              <a:t> </a:t>
            </a:r>
            <a:r>
              <a:rPr lang="en-US" dirty="0" err="1"/>
              <a:t>kapasitesi</a:t>
            </a:r>
            <a:r>
              <a:rPr lang="en-US" dirty="0"/>
              <a:t> </a:t>
            </a:r>
            <a:r>
              <a:rPr lang="en-US" dirty="0" err="1"/>
              <a:t>geliştirilmiştir</a:t>
            </a:r>
            <a:r>
              <a:rPr lang="en-US" dirty="0"/>
              <a:t>. </a:t>
            </a:r>
            <a:r>
              <a:rPr lang="en-US" dirty="0" err="1"/>
              <a:t>Sömürü</a:t>
            </a:r>
            <a:r>
              <a:rPr lang="en-US" dirty="0"/>
              <a:t> </a:t>
            </a:r>
            <a:r>
              <a:rPr lang="en-US" dirty="0" err="1"/>
              <a:t>aşamasında</a:t>
            </a:r>
            <a:r>
              <a:rPr lang="en-US" dirty="0"/>
              <a:t> </a:t>
            </a:r>
            <a:r>
              <a:rPr lang="en-US" dirty="0" err="1"/>
              <a:t>ise</a:t>
            </a:r>
            <a:r>
              <a:rPr lang="en-US" dirty="0"/>
              <a:t> </a:t>
            </a:r>
            <a:r>
              <a:rPr lang="en-US" dirty="0" err="1"/>
              <a:t>sinerji</a:t>
            </a:r>
            <a:r>
              <a:rPr lang="en-US" dirty="0"/>
              <a:t> </a:t>
            </a:r>
            <a:r>
              <a:rPr lang="en-US" dirty="0" err="1"/>
              <a:t>ve</a:t>
            </a:r>
            <a:r>
              <a:rPr lang="en-US" dirty="0"/>
              <a:t> </a:t>
            </a:r>
            <a:r>
              <a:rPr lang="en-US" dirty="0" err="1"/>
              <a:t>uyarlanabilir</a:t>
            </a:r>
            <a:r>
              <a:rPr lang="en-US" dirty="0"/>
              <a:t> </a:t>
            </a:r>
            <a:r>
              <a:rPr lang="en-US" dirty="0" err="1"/>
              <a:t>değişim</a:t>
            </a:r>
            <a:r>
              <a:rPr lang="en-US" dirty="0"/>
              <a:t> </a:t>
            </a:r>
            <a:r>
              <a:rPr lang="en-US" dirty="0" err="1"/>
              <a:t>faktörleri</a:t>
            </a:r>
            <a:r>
              <a:rPr lang="en-US" dirty="0"/>
              <a:t> </a:t>
            </a:r>
            <a:r>
              <a:rPr lang="en-US" dirty="0" err="1"/>
              <a:t>gibi</a:t>
            </a:r>
            <a:r>
              <a:rPr lang="en-US" dirty="0"/>
              <a:t> </a:t>
            </a:r>
            <a:r>
              <a:rPr lang="en-US" dirty="0" err="1"/>
              <a:t>stratejiler</a:t>
            </a:r>
            <a:r>
              <a:rPr lang="en-US" dirty="0"/>
              <a:t> </a:t>
            </a:r>
            <a:r>
              <a:rPr lang="en-US" dirty="0" err="1"/>
              <a:t>ile</a:t>
            </a:r>
            <a:r>
              <a:rPr lang="en-US" dirty="0"/>
              <a:t> </a:t>
            </a:r>
            <a:r>
              <a:rPr lang="en-US" dirty="0" err="1"/>
              <a:t>algoritmanın</a:t>
            </a:r>
            <a:r>
              <a:rPr lang="en-US" dirty="0"/>
              <a:t> </a:t>
            </a:r>
            <a:r>
              <a:rPr lang="en-US" dirty="0" err="1"/>
              <a:t>mevcut</a:t>
            </a:r>
            <a:r>
              <a:rPr lang="en-US" dirty="0"/>
              <a:t> </a:t>
            </a:r>
            <a:r>
              <a:rPr lang="en-US" dirty="0" err="1"/>
              <a:t>en</a:t>
            </a:r>
            <a:r>
              <a:rPr lang="en-US" dirty="0"/>
              <a:t> iyi </a:t>
            </a:r>
            <a:r>
              <a:rPr lang="en-US" dirty="0" err="1"/>
              <a:t>çözümü</a:t>
            </a:r>
            <a:r>
              <a:rPr lang="en-US" dirty="0"/>
              <a:t> </a:t>
            </a:r>
            <a:r>
              <a:rPr lang="en-US" dirty="0" err="1"/>
              <a:t>etkili</a:t>
            </a:r>
            <a:r>
              <a:rPr lang="en-US" dirty="0"/>
              <a:t> </a:t>
            </a:r>
            <a:r>
              <a:rPr lang="en-US" dirty="0" err="1"/>
              <a:t>bir</a:t>
            </a:r>
            <a:r>
              <a:rPr lang="en-US" dirty="0"/>
              <a:t> </a:t>
            </a:r>
            <a:r>
              <a:rPr lang="en-US" dirty="0" err="1"/>
              <a:t>şekilde</a:t>
            </a:r>
            <a:r>
              <a:rPr lang="en-US" dirty="0"/>
              <a:t> </a:t>
            </a:r>
            <a:r>
              <a:rPr lang="en-US" dirty="0" err="1"/>
              <a:t>kullanması</a:t>
            </a:r>
            <a:r>
              <a:rPr lang="en-US" dirty="0"/>
              <a:t> </a:t>
            </a:r>
            <a:r>
              <a:rPr lang="en-US" dirty="0" err="1"/>
              <a:t>ve</a:t>
            </a:r>
            <a:r>
              <a:rPr lang="en-US" dirty="0"/>
              <a:t> </a:t>
            </a:r>
            <a:r>
              <a:rPr lang="en-US" dirty="0" err="1"/>
              <a:t>arama</a:t>
            </a:r>
            <a:r>
              <a:rPr lang="en-US" dirty="0"/>
              <a:t> </a:t>
            </a:r>
            <a:r>
              <a:rPr lang="en-US" dirty="0" err="1"/>
              <a:t>yönünü</a:t>
            </a:r>
            <a:r>
              <a:rPr lang="en-US" dirty="0"/>
              <a:t> </a:t>
            </a:r>
            <a:r>
              <a:rPr lang="en-US" dirty="0" err="1"/>
              <a:t>belirlemesi</a:t>
            </a:r>
            <a:r>
              <a:rPr lang="en-US" dirty="0"/>
              <a:t> </a:t>
            </a:r>
            <a:r>
              <a:rPr lang="en-US" dirty="0" err="1"/>
              <a:t>sağlanmaktadır</a:t>
            </a:r>
            <a:r>
              <a:rPr lang="en-US" dirty="0"/>
              <a:t>.</a:t>
            </a:r>
          </a:p>
        </p:txBody>
      </p:sp>
    </p:spTree>
    <p:extLst>
      <p:ext uri="{BB962C8B-B14F-4D97-AF65-F5344CB8AC3E}">
        <p14:creationId xmlns:p14="http://schemas.microsoft.com/office/powerpoint/2010/main" val="298989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B8E2-CA75-AC4D-3F70-FB968D74A038}"/>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81E4E792-0459-ACFC-FA99-7117ECFAF1DA}"/>
              </a:ext>
            </a:extLst>
          </p:cNvPr>
          <p:cNvSpPr>
            <a:spLocks noGrp="1"/>
          </p:cNvSpPr>
          <p:nvPr>
            <p:ph idx="1"/>
          </p:nvPr>
        </p:nvSpPr>
        <p:spPr/>
        <p:txBody>
          <a:bodyPr/>
          <a:lstStyle/>
          <a:p>
            <a:endParaRPr lang="tr-TR"/>
          </a:p>
        </p:txBody>
      </p:sp>
      <p:pic>
        <p:nvPicPr>
          <p:cNvPr id="4" name="Picture 3" descr="A diagram of a company&#10;&#10;Description automatically generated with medium confidence">
            <a:extLst>
              <a:ext uri="{FF2B5EF4-FFF2-40B4-BE49-F238E27FC236}">
                <a16:creationId xmlns:a16="http://schemas.microsoft.com/office/drawing/2014/main" id="{6B7F3640-3E4C-D2B8-7EC9-960B581D36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828" y="568411"/>
            <a:ext cx="11190344" cy="5906530"/>
          </a:xfrm>
          <a:prstGeom prst="rect">
            <a:avLst/>
          </a:prstGeom>
        </p:spPr>
      </p:pic>
    </p:spTree>
    <p:extLst>
      <p:ext uri="{BB962C8B-B14F-4D97-AF65-F5344CB8AC3E}">
        <p14:creationId xmlns:p14="http://schemas.microsoft.com/office/powerpoint/2010/main" val="93551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normAutofit fontScale="90000"/>
          </a:bodyPr>
          <a:lstStyle/>
          <a:p>
            <a:r>
              <a:rPr lang="en-US" dirty="0"/>
              <a:t>3. Deniz </a:t>
            </a:r>
            <a:r>
              <a:rPr lang="en-US" dirty="0" err="1"/>
              <a:t>Papağanı</a:t>
            </a:r>
            <a:r>
              <a:rPr lang="en-US" dirty="0"/>
              <a:t> </a:t>
            </a:r>
            <a:r>
              <a:rPr lang="en-US" dirty="0" err="1"/>
              <a:t>Optimizasyonu</a:t>
            </a:r>
            <a:r>
              <a:rPr lang="en-US" dirty="0"/>
              <a:t> (APO)</a:t>
            </a:r>
            <a:br>
              <a:rPr lang="en-US" dirty="0"/>
            </a:br>
            <a:r>
              <a:rPr lang="en-US" dirty="0" err="1"/>
              <a:t>Fikrin</a:t>
            </a:r>
            <a:r>
              <a:rPr lang="en-US" dirty="0"/>
              <a:t> </a:t>
            </a:r>
            <a:r>
              <a:rPr lang="en-US" dirty="0" err="1"/>
              <a:t>Ortaya</a:t>
            </a:r>
            <a:r>
              <a:rPr lang="en-US" dirty="0"/>
              <a:t> </a:t>
            </a:r>
            <a:r>
              <a:rPr lang="en-US" dirty="0" err="1"/>
              <a:t>Çıkışı</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508422" y="2052115"/>
            <a:ext cx="8822724" cy="4398111"/>
          </a:xfrm>
        </p:spPr>
        <p:txBody>
          <a:bodyPr>
            <a:normAutofit fontScale="85000" lnSpcReduction="10000"/>
          </a:bodyPr>
          <a:lstStyle/>
          <a:p>
            <a:r>
              <a:rPr lang="en-US" dirty="0"/>
              <a:t>Deniz </a:t>
            </a:r>
            <a:r>
              <a:rPr lang="en-US" dirty="0" err="1"/>
              <a:t>papağanı</a:t>
            </a:r>
            <a:r>
              <a:rPr lang="en-US" dirty="0"/>
              <a:t>, </a:t>
            </a:r>
            <a:r>
              <a:rPr lang="en-US" dirty="0" err="1"/>
              <a:t>Arktik'e</a:t>
            </a:r>
            <a:r>
              <a:rPr lang="en-US" dirty="0"/>
              <a:t> </a:t>
            </a:r>
            <a:r>
              <a:rPr lang="en-US" dirty="0" err="1"/>
              <a:t>endemik</a:t>
            </a:r>
            <a:r>
              <a:rPr lang="en-US" dirty="0"/>
              <a:t> nadir </a:t>
            </a:r>
            <a:r>
              <a:rPr lang="en-US" dirty="0" err="1"/>
              <a:t>ve</a:t>
            </a:r>
            <a:r>
              <a:rPr lang="en-US" dirty="0"/>
              <a:t> </a:t>
            </a:r>
            <a:r>
              <a:rPr lang="en-US" dirty="0" err="1"/>
              <a:t>küçük</a:t>
            </a:r>
            <a:r>
              <a:rPr lang="en-US" dirty="0"/>
              <a:t> </a:t>
            </a:r>
            <a:r>
              <a:rPr lang="en-US" dirty="0" err="1"/>
              <a:t>bir</a:t>
            </a:r>
            <a:r>
              <a:rPr lang="en-US" dirty="0"/>
              <a:t> </a:t>
            </a:r>
            <a:r>
              <a:rPr lang="en-US" dirty="0" err="1"/>
              <a:t>kuştur</a:t>
            </a:r>
            <a:r>
              <a:rPr lang="en-US" dirty="0"/>
              <a:t>. </a:t>
            </a:r>
            <a:r>
              <a:rPr lang="en-US" dirty="0" err="1"/>
              <a:t>Genellikle</a:t>
            </a:r>
            <a:r>
              <a:rPr lang="en-US" dirty="0"/>
              <a:t> </a:t>
            </a:r>
            <a:r>
              <a:rPr lang="en-US" dirty="0" err="1"/>
              <a:t>okyanuslarda</a:t>
            </a:r>
            <a:r>
              <a:rPr lang="en-US" dirty="0"/>
              <a:t> </a:t>
            </a:r>
            <a:r>
              <a:rPr lang="en-US" dirty="0" err="1"/>
              <a:t>yaşar</a:t>
            </a:r>
            <a:r>
              <a:rPr lang="en-US" dirty="0"/>
              <a:t> </a:t>
            </a:r>
            <a:r>
              <a:rPr lang="en-US" dirty="0" err="1"/>
              <a:t>ve</a:t>
            </a:r>
            <a:r>
              <a:rPr lang="en-US" dirty="0"/>
              <a:t> </a:t>
            </a:r>
            <a:r>
              <a:rPr lang="en-US" dirty="0" err="1"/>
              <a:t>gruplar</a:t>
            </a:r>
            <a:r>
              <a:rPr lang="en-US" dirty="0"/>
              <a:t> </a:t>
            </a:r>
            <a:r>
              <a:rPr lang="en-US" dirty="0" err="1"/>
              <a:t>halinde</a:t>
            </a:r>
            <a:r>
              <a:rPr lang="en-US" dirty="0"/>
              <a:t> </a:t>
            </a:r>
            <a:r>
              <a:rPr lang="en-US" dirty="0" err="1"/>
              <a:t>mükemmel</a:t>
            </a:r>
            <a:r>
              <a:rPr lang="en-US" dirty="0"/>
              <a:t> </a:t>
            </a:r>
            <a:r>
              <a:rPr lang="en-US" dirty="0" err="1"/>
              <a:t>avcılık</a:t>
            </a:r>
            <a:r>
              <a:rPr lang="en-US" dirty="0"/>
              <a:t> </a:t>
            </a:r>
            <a:r>
              <a:rPr lang="en-US" dirty="0" err="1"/>
              <a:t>becerileri</a:t>
            </a:r>
            <a:r>
              <a:rPr lang="en-US" dirty="0"/>
              <a:t> </a:t>
            </a:r>
            <a:r>
              <a:rPr lang="en-US" dirty="0" err="1"/>
              <a:t>ile</a:t>
            </a:r>
            <a:r>
              <a:rPr lang="en-US" dirty="0"/>
              <a:t> </a:t>
            </a:r>
            <a:r>
              <a:rPr lang="en-US" dirty="0" err="1"/>
              <a:t>avlanırlar</a:t>
            </a:r>
            <a:r>
              <a:rPr lang="en-US" dirty="0"/>
              <a:t>. </a:t>
            </a:r>
            <a:r>
              <a:rPr lang="en-US" dirty="0" err="1"/>
              <a:t>Kısa</a:t>
            </a:r>
            <a:r>
              <a:rPr lang="en-US" dirty="0"/>
              <a:t> </a:t>
            </a:r>
            <a:r>
              <a:rPr lang="en-US" dirty="0" err="1"/>
              <a:t>ve</a:t>
            </a:r>
            <a:r>
              <a:rPr lang="en-US" dirty="0"/>
              <a:t> </a:t>
            </a:r>
            <a:r>
              <a:rPr lang="en-US" dirty="0" err="1"/>
              <a:t>tombul</a:t>
            </a:r>
            <a:r>
              <a:rPr lang="en-US" dirty="0"/>
              <a:t> </a:t>
            </a:r>
            <a:r>
              <a:rPr lang="en-US" dirty="0" err="1"/>
              <a:t>kanatlarını</a:t>
            </a:r>
            <a:r>
              <a:rPr lang="en-US" dirty="0"/>
              <a:t> </a:t>
            </a:r>
            <a:r>
              <a:rPr lang="en-US" dirty="0" err="1"/>
              <a:t>yüksek</a:t>
            </a:r>
            <a:r>
              <a:rPr lang="en-US" dirty="0"/>
              <a:t> </a:t>
            </a:r>
            <a:r>
              <a:rPr lang="en-US" dirty="0" err="1"/>
              <a:t>frekansta</a:t>
            </a:r>
            <a:r>
              <a:rPr lang="en-US" dirty="0"/>
              <a:t> </a:t>
            </a:r>
            <a:r>
              <a:rPr lang="en-US" dirty="0" err="1"/>
              <a:t>çırparak</a:t>
            </a:r>
            <a:r>
              <a:rPr lang="en-US" dirty="0"/>
              <a:t> </a:t>
            </a:r>
            <a:r>
              <a:rPr lang="en-US" dirty="0" err="1"/>
              <a:t>düşük</a:t>
            </a:r>
            <a:r>
              <a:rPr lang="en-US" dirty="0"/>
              <a:t> </a:t>
            </a:r>
            <a:r>
              <a:rPr lang="en-US" dirty="0" err="1"/>
              <a:t>irtifada</a:t>
            </a:r>
            <a:r>
              <a:rPr lang="en-US" dirty="0"/>
              <a:t> </a:t>
            </a:r>
            <a:r>
              <a:rPr lang="en-US" dirty="0" err="1"/>
              <a:t>uçuşlarını</a:t>
            </a:r>
            <a:r>
              <a:rPr lang="en-US" dirty="0"/>
              <a:t> </a:t>
            </a:r>
            <a:r>
              <a:rPr lang="en-US" dirty="0" err="1"/>
              <a:t>sürdürürler</a:t>
            </a:r>
            <a:r>
              <a:rPr lang="en-US" dirty="0"/>
              <a:t> </a:t>
            </a:r>
            <a:r>
              <a:rPr lang="en-US" dirty="0" err="1"/>
              <a:t>ve</a:t>
            </a:r>
            <a:r>
              <a:rPr lang="en-US" dirty="0"/>
              <a:t> </a:t>
            </a:r>
            <a:r>
              <a:rPr lang="en-US" dirty="0" err="1"/>
              <a:t>havada</a:t>
            </a:r>
            <a:r>
              <a:rPr lang="en-US" dirty="0"/>
              <a:t> 88 km/s </a:t>
            </a:r>
            <a:r>
              <a:rPr lang="en-US" dirty="0" err="1"/>
              <a:t>hız</a:t>
            </a:r>
            <a:r>
              <a:rPr lang="en-US" dirty="0"/>
              <a:t> </a:t>
            </a:r>
            <a:r>
              <a:rPr lang="en-US" dirty="0" err="1"/>
              <a:t>yapabilirler</a:t>
            </a:r>
            <a:r>
              <a:rPr lang="en-US" dirty="0"/>
              <a:t>. </a:t>
            </a:r>
            <a:r>
              <a:rPr lang="en-US" dirty="0" err="1"/>
              <a:t>Dakikada</a:t>
            </a:r>
            <a:r>
              <a:rPr lang="en-US" dirty="0"/>
              <a:t> </a:t>
            </a:r>
            <a:r>
              <a:rPr lang="en-US" dirty="0" err="1"/>
              <a:t>dört</a:t>
            </a:r>
            <a:r>
              <a:rPr lang="en-US" dirty="0"/>
              <a:t> </a:t>
            </a:r>
            <a:r>
              <a:rPr lang="en-US" dirty="0" err="1"/>
              <a:t>yüz</a:t>
            </a:r>
            <a:r>
              <a:rPr lang="en-US" dirty="0"/>
              <a:t> </a:t>
            </a:r>
            <a:r>
              <a:rPr lang="en-US" dirty="0" err="1"/>
              <a:t>kez</a:t>
            </a:r>
            <a:r>
              <a:rPr lang="en-US" dirty="0"/>
              <a:t> </a:t>
            </a:r>
            <a:r>
              <a:rPr lang="en-US" dirty="0" err="1"/>
              <a:t>kanat</a:t>
            </a:r>
            <a:r>
              <a:rPr lang="en-US" dirty="0"/>
              <a:t> </a:t>
            </a:r>
            <a:r>
              <a:rPr lang="en-US" dirty="0" err="1"/>
              <a:t>çırpabilir</a:t>
            </a:r>
            <a:r>
              <a:rPr lang="en-US" dirty="0"/>
              <a:t> </a:t>
            </a:r>
            <a:r>
              <a:rPr lang="en-US" dirty="0" err="1"/>
              <a:t>ve</a:t>
            </a:r>
            <a:r>
              <a:rPr lang="en-US" dirty="0"/>
              <a:t> </a:t>
            </a:r>
            <a:r>
              <a:rPr lang="en-US" dirty="0" err="1"/>
              <a:t>uçarken</a:t>
            </a:r>
            <a:r>
              <a:rPr lang="en-US" dirty="0"/>
              <a:t> </a:t>
            </a:r>
            <a:r>
              <a:rPr lang="en-US" dirty="0" err="1"/>
              <a:t>yiyecek</a:t>
            </a:r>
            <a:r>
              <a:rPr lang="en-US" dirty="0"/>
              <a:t> </a:t>
            </a:r>
            <a:r>
              <a:rPr lang="en-US" dirty="0" err="1"/>
              <a:t>hedeflerine</a:t>
            </a:r>
            <a:r>
              <a:rPr lang="en-US" dirty="0"/>
              <a:t> </a:t>
            </a:r>
            <a:r>
              <a:rPr lang="en-US" dirty="0" err="1"/>
              <a:t>dalabilirler</a:t>
            </a:r>
            <a:r>
              <a:rPr lang="en-US" dirty="0"/>
              <a:t>.</a:t>
            </a:r>
          </a:p>
          <a:p>
            <a:r>
              <a:rPr lang="en-US" dirty="0"/>
              <a:t>Deniz </a:t>
            </a:r>
            <a:r>
              <a:rPr lang="en-US" dirty="0" err="1"/>
              <a:t>papağanları</a:t>
            </a:r>
            <a:r>
              <a:rPr lang="en-US" dirty="0"/>
              <a:t>, </a:t>
            </a:r>
            <a:r>
              <a:rPr lang="en-US" dirty="0" err="1"/>
              <a:t>havada</a:t>
            </a:r>
            <a:r>
              <a:rPr lang="en-US" dirty="0"/>
              <a:t> </a:t>
            </a:r>
            <a:r>
              <a:rPr lang="en-US" dirty="0" err="1"/>
              <a:t>uçuş</a:t>
            </a:r>
            <a:r>
              <a:rPr lang="en-US" dirty="0"/>
              <a:t> </a:t>
            </a:r>
            <a:r>
              <a:rPr lang="en-US" dirty="0" err="1"/>
              <a:t>ile</a:t>
            </a:r>
            <a:r>
              <a:rPr lang="en-US" dirty="0"/>
              <a:t> </a:t>
            </a:r>
            <a:r>
              <a:rPr lang="en-US" dirty="0" err="1"/>
              <a:t>su</a:t>
            </a:r>
            <a:r>
              <a:rPr lang="en-US" dirty="0"/>
              <a:t> </a:t>
            </a:r>
            <a:r>
              <a:rPr lang="en-US" dirty="0" err="1"/>
              <a:t>altında</a:t>
            </a:r>
            <a:r>
              <a:rPr lang="en-US" dirty="0"/>
              <a:t> </a:t>
            </a:r>
            <a:r>
              <a:rPr lang="en-US" dirty="0" err="1"/>
              <a:t>avlanma</a:t>
            </a:r>
            <a:r>
              <a:rPr lang="en-US" dirty="0"/>
              <a:t> </a:t>
            </a:r>
            <a:r>
              <a:rPr lang="en-US" dirty="0" err="1"/>
              <a:t>arasında</a:t>
            </a:r>
            <a:r>
              <a:rPr lang="en-US" dirty="0"/>
              <a:t> </a:t>
            </a:r>
            <a:r>
              <a:rPr lang="en-US" dirty="0" err="1"/>
              <a:t>denge</a:t>
            </a:r>
            <a:r>
              <a:rPr lang="en-US" dirty="0"/>
              <a:t> </a:t>
            </a:r>
            <a:r>
              <a:rPr lang="en-US" dirty="0" err="1"/>
              <a:t>sağlarlar</a:t>
            </a:r>
            <a:r>
              <a:rPr lang="en-US" dirty="0"/>
              <a:t>. </a:t>
            </a:r>
            <a:r>
              <a:rPr lang="en-US" dirty="0" err="1"/>
              <a:t>Kanatları</a:t>
            </a:r>
            <a:r>
              <a:rPr lang="en-US" dirty="0"/>
              <a:t> </a:t>
            </a:r>
            <a:r>
              <a:rPr lang="en-US" dirty="0" err="1"/>
              <a:t>yüzme</a:t>
            </a:r>
            <a:r>
              <a:rPr lang="en-US" dirty="0"/>
              <a:t> </a:t>
            </a:r>
            <a:r>
              <a:rPr lang="en-US" dirty="0" err="1"/>
              <a:t>sırasında</a:t>
            </a:r>
            <a:r>
              <a:rPr lang="en-US" dirty="0"/>
              <a:t> </a:t>
            </a:r>
            <a:r>
              <a:rPr lang="en-US" dirty="0" err="1"/>
              <a:t>çift</a:t>
            </a:r>
            <a:r>
              <a:rPr lang="en-US" dirty="0"/>
              <a:t> </a:t>
            </a:r>
            <a:r>
              <a:rPr lang="en-US" dirty="0" err="1"/>
              <a:t>kürek</a:t>
            </a:r>
            <a:r>
              <a:rPr lang="en-US" dirty="0"/>
              <a:t> </a:t>
            </a:r>
            <a:r>
              <a:rPr lang="en-US" dirty="0" err="1"/>
              <a:t>görevi</a:t>
            </a:r>
            <a:r>
              <a:rPr lang="en-US" dirty="0"/>
              <a:t> </a:t>
            </a:r>
            <a:r>
              <a:rPr lang="en-US" dirty="0" err="1"/>
              <a:t>görerek</a:t>
            </a:r>
            <a:r>
              <a:rPr lang="en-US" dirty="0"/>
              <a:t> </a:t>
            </a:r>
            <a:r>
              <a:rPr lang="en-US" dirty="0" err="1"/>
              <a:t>dalış</a:t>
            </a:r>
            <a:r>
              <a:rPr lang="en-US" dirty="0"/>
              <a:t> </a:t>
            </a:r>
            <a:r>
              <a:rPr lang="en-US" dirty="0" err="1"/>
              <a:t>için</a:t>
            </a:r>
            <a:r>
              <a:rPr lang="en-US" dirty="0"/>
              <a:t> </a:t>
            </a:r>
            <a:r>
              <a:rPr lang="en-US" dirty="0" err="1"/>
              <a:t>güç</a:t>
            </a:r>
            <a:r>
              <a:rPr lang="en-US" dirty="0"/>
              <a:t> </a:t>
            </a:r>
            <a:r>
              <a:rPr lang="en-US" dirty="0" err="1"/>
              <a:t>sağlar</a:t>
            </a:r>
            <a:r>
              <a:rPr lang="en-US" dirty="0"/>
              <a:t>. Bir </a:t>
            </a:r>
            <a:r>
              <a:rPr lang="en-US" dirty="0" err="1"/>
              <a:t>dalışta</a:t>
            </a:r>
            <a:r>
              <a:rPr lang="en-US" dirty="0"/>
              <a:t> </a:t>
            </a:r>
            <a:r>
              <a:rPr lang="en-US" dirty="0" err="1"/>
              <a:t>en</a:t>
            </a:r>
            <a:r>
              <a:rPr lang="en-US" dirty="0"/>
              <a:t> </a:t>
            </a:r>
            <a:r>
              <a:rPr lang="en-US" dirty="0" err="1"/>
              <a:t>az</a:t>
            </a:r>
            <a:r>
              <a:rPr lang="en-US" dirty="0"/>
              <a:t> on </a:t>
            </a:r>
            <a:r>
              <a:rPr lang="en-US" dirty="0" err="1"/>
              <a:t>küçük</a:t>
            </a:r>
            <a:r>
              <a:rPr lang="en-US" dirty="0"/>
              <a:t> </a:t>
            </a:r>
            <a:r>
              <a:rPr lang="en-US" dirty="0" err="1"/>
              <a:t>balık</a:t>
            </a:r>
            <a:r>
              <a:rPr lang="en-US" dirty="0"/>
              <a:t> </a:t>
            </a:r>
            <a:r>
              <a:rPr lang="en-US" dirty="0" err="1"/>
              <a:t>yakalayabilirler</a:t>
            </a:r>
            <a:r>
              <a:rPr lang="en-US" dirty="0"/>
              <a:t>. </a:t>
            </a:r>
            <a:r>
              <a:rPr lang="en-US" dirty="0" err="1"/>
              <a:t>Diğer</a:t>
            </a:r>
            <a:r>
              <a:rPr lang="en-US" dirty="0"/>
              <a:t> </a:t>
            </a:r>
            <a:r>
              <a:rPr lang="en-US" dirty="0" err="1"/>
              <a:t>deniz</a:t>
            </a:r>
            <a:r>
              <a:rPr lang="en-US" dirty="0"/>
              <a:t> </a:t>
            </a:r>
            <a:r>
              <a:rPr lang="en-US" dirty="0" err="1"/>
              <a:t>papağanlarının</a:t>
            </a:r>
            <a:r>
              <a:rPr lang="en-US" dirty="0"/>
              <a:t> </a:t>
            </a:r>
            <a:r>
              <a:rPr lang="en-US" dirty="0" err="1"/>
              <a:t>sinyallerini</a:t>
            </a:r>
            <a:r>
              <a:rPr lang="en-US" dirty="0"/>
              <a:t> </a:t>
            </a:r>
            <a:r>
              <a:rPr lang="en-US" dirty="0" err="1"/>
              <a:t>izleyerek</a:t>
            </a:r>
            <a:r>
              <a:rPr lang="en-US" dirty="0"/>
              <a:t> </a:t>
            </a:r>
            <a:r>
              <a:rPr lang="en-US" dirty="0" err="1"/>
              <a:t>avlanma</a:t>
            </a:r>
            <a:r>
              <a:rPr lang="en-US" dirty="0"/>
              <a:t> </a:t>
            </a:r>
            <a:r>
              <a:rPr lang="en-US" dirty="0" err="1"/>
              <a:t>verimliliklerini</a:t>
            </a:r>
            <a:r>
              <a:rPr lang="en-US" dirty="0"/>
              <a:t> </a:t>
            </a:r>
            <a:r>
              <a:rPr lang="en-US" dirty="0" err="1"/>
              <a:t>artırırlar</a:t>
            </a:r>
            <a:r>
              <a:rPr lang="en-US" dirty="0"/>
              <a:t>. </a:t>
            </a:r>
            <a:r>
              <a:rPr lang="en-US" dirty="0" err="1"/>
              <a:t>Dalış</a:t>
            </a:r>
            <a:r>
              <a:rPr lang="en-US" dirty="0"/>
              <a:t> </a:t>
            </a:r>
            <a:r>
              <a:rPr lang="en-US" dirty="0" err="1"/>
              <a:t>sırasında</a:t>
            </a:r>
            <a:r>
              <a:rPr lang="en-US" dirty="0"/>
              <a:t>, </a:t>
            </a:r>
            <a:r>
              <a:rPr lang="en-US" dirty="0" err="1"/>
              <a:t>tırtıklı</a:t>
            </a:r>
            <a:r>
              <a:rPr lang="en-US" dirty="0"/>
              <a:t> </a:t>
            </a:r>
            <a:r>
              <a:rPr lang="en-US" dirty="0" err="1"/>
              <a:t>dil</a:t>
            </a:r>
            <a:r>
              <a:rPr lang="en-US" dirty="0"/>
              <a:t> </a:t>
            </a:r>
            <a:r>
              <a:rPr lang="en-US" dirty="0" err="1"/>
              <a:t>ve</a:t>
            </a:r>
            <a:r>
              <a:rPr lang="en-US" dirty="0"/>
              <a:t> </a:t>
            </a:r>
            <a:r>
              <a:rPr lang="en-US" dirty="0" err="1"/>
              <a:t>dikenli</a:t>
            </a:r>
            <a:r>
              <a:rPr lang="en-US" dirty="0"/>
              <a:t> gaga </a:t>
            </a:r>
            <a:r>
              <a:rPr lang="en-US" dirty="0" err="1"/>
              <a:t>yapısıyla</a:t>
            </a:r>
            <a:r>
              <a:rPr lang="en-US" dirty="0"/>
              <a:t> </a:t>
            </a:r>
            <a:r>
              <a:rPr lang="en-US" dirty="0" err="1"/>
              <a:t>avı</a:t>
            </a:r>
            <a:r>
              <a:rPr lang="en-US" dirty="0"/>
              <a:t> </a:t>
            </a:r>
            <a:r>
              <a:rPr lang="en-US" dirty="0" err="1"/>
              <a:t>hızla</a:t>
            </a:r>
            <a:r>
              <a:rPr lang="en-US" dirty="0"/>
              <a:t> </a:t>
            </a:r>
            <a:r>
              <a:rPr lang="en-US" dirty="0" err="1"/>
              <a:t>yakalayıp</a:t>
            </a:r>
            <a:r>
              <a:rPr lang="en-US" dirty="0"/>
              <a:t> </a:t>
            </a:r>
            <a:r>
              <a:rPr lang="en-US" dirty="0" err="1"/>
              <a:t>ağızlarında</a:t>
            </a:r>
            <a:r>
              <a:rPr lang="en-US" dirty="0"/>
              <a:t> </a:t>
            </a:r>
            <a:r>
              <a:rPr lang="en-US" dirty="0" err="1"/>
              <a:t>sabitlerler</a:t>
            </a:r>
            <a:r>
              <a:rPr lang="en-US" dirty="0"/>
              <a:t> </a:t>
            </a:r>
            <a:r>
              <a:rPr lang="en-US" dirty="0" err="1"/>
              <a:t>ve</a:t>
            </a:r>
            <a:r>
              <a:rPr lang="en-US" dirty="0"/>
              <a:t> </a:t>
            </a:r>
            <a:r>
              <a:rPr lang="en-US" dirty="0" err="1"/>
              <a:t>avlanmaya</a:t>
            </a:r>
            <a:r>
              <a:rPr lang="en-US" dirty="0"/>
              <a:t> </a:t>
            </a:r>
            <a:r>
              <a:rPr lang="en-US" dirty="0" err="1"/>
              <a:t>devam</a:t>
            </a:r>
            <a:r>
              <a:rPr lang="en-US" dirty="0"/>
              <a:t> </a:t>
            </a:r>
            <a:r>
              <a:rPr lang="en-US" dirty="0" err="1"/>
              <a:t>ederler</a:t>
            </a:r>
            <a:r>
              <a:rPr lang="en-US" dirty="0"/>
              <a:t>.</a:t>
            </a:r>
          </a:p>
          <a:p>
            <a:r>
              <a:rPr lang="en-US" dirty="0" err="1"/>
              <a:t>Yiyecek</a:t>
            </a:r>
            <a:r>
              <a:rPr lang="en-US" dirty="0"/>
              <a:t> </a:t>
            </a:r>
            <a:r>
              <a:rPr lang="en-US" dirty="0" err="1"/>
              <a:t>kaynakları</a:t>
            </a:r>
            <a:r>
              <a:rPr lang="en-US" dirty="0"/>
              <a:t> </a:t>
            </a:r>
            <a:r>
              <a:rPr lang="en-US" dirty="0" err="1"/>
              <a:t>azaldığında</a:t>
            </a:r>
            <a:r>
              <a:rPr lang="en-US" dirty="0"/>
              <a:t>, </a:t>
            </a:r>
            <a:r>
              <a:rPr lang="en-US" dirty="0" err="1"/>
              <a:t>pozisyonlarını</a:t>
            </a:r>
            <a:r>
              <a:rPr lang="en-US" dirty="0"/>
              <a:t> </a:t>
            </a:r>
            <a:r>
              <a:rPr lang="en-US" dirty="0" err="1"/>
              <a:t>esnek</a:t>
            </a:r>
            <a:r>
              <a:rPr lang="en-US" dirty="0"/>
              <a:t> </a:t>
            </a:r>
            <a:r>
              <a:rPr lang="en-US" dirty="0" err="1"/>
              <a:t>bir</a:t>
            </a:r>
            <a:r>
              <a:rPr lang="en-US" dirty="0"/>
              <a:t> </a:t>
            </a:r>
            <a:r>
              <a:rPr lang="en-US" dirty="0" err="1"/>
              <a:t>şekilde</a:t>
            </a:r>
            <a:r>
              <a:rPr lang="en-US" dirty="0"/>
              <a:t> </a:t>
            </a:r>
            <a:r>
              <a:rPr lang="en-US" dirty="0" err="1"/>
              <a:t>ayarlarlar</a:t>
            </a:r>
            <a:r>
              <a:rPr lang="en-US" dirty="0"/>
              <a:t>. Deniz </a:t>
            </a:r>
            <a:r>
              <a:rPr lang="en-US" dirty="0" err="1"/>
              <a:t>papağanları</a:t>
            </a:r>
            <a:r>
              <a:rPr lang="en-US" dirty="0"/>
              <a:t>, </a:t>
            </a:r>
            <a:r>
              <a:rPr lang="en-US" dirty="0" err="1"/>
              <a:t>tehlike</a:t>
            </a:r>
            <a:r>
              <a:rPr lang="en-US" dirty="0"/>
              <a:t> </a:t>
            </a:r>
            <a:r>
              <a:rPr lang="en-US" dirty="0" err="1"/>
              <a:t>anında</a:t>
            </a:r>
            <a:r>
              <a:rPr lang="en-US" dirty="0"/>
              <a:t> </a:t>
            </a:r>
            <a:r>
              <a:rPr lang="en-US" dirty="0" err="1"/>
              <a:t>uyarı</a:t>
            </a:r>
            <a:r>
              <a:rPr lang="en-US" dirty="0"/>
              <a:t> </a:t>
            </a:r>
            <a:r>
              <a:rPr lang="en-US" dirty="0" err="1"/>
              <a:t>sesleri</a:t>
            </a:r>
            <a:r>
              <a:rPr lang="en-US" dirty="0"/>
              <a:t> </a:t>
            </a:r>
            <a:r>
              <a:rPr lang="en-US" dirty="0" err="1"/>
              <a:t>çıkararak</a:t>
            </a:r>
            <a:r>
              <a:rPr lang="en-US" dirty="0"/>
              <a:t> </a:t>
            </a:r>
            <a:r>
              <a:rPr lang="en-US" dirty="0" err="1"/>
              <a:t>sürü</a:t>
            </a:r>
            <a:r>
              <a:rPr lang="en-US" dirty="0"/>
              <a:t> </a:t>
            </a:r>
            <a:r>
              <a:rPr lang="en-US" dirty="0" err="1"/>
              <a:t>halinde</a:t>
            </a:r>
            <a:r>
              <a:rPr lang="en-US" dirty="0"/>
              <a:t> </a:t>
            </a:r>
            <a:r>
              <a:rPr lang="en-US" dirty="0" err="1"/>
              <a:t>hızla</a:t>
            </a:r>
            <a:r>
              <a:rPr lang="en-US" dirty="0"/>
              <a:t> </a:t>
            </a:r>
            <a:r>
              <a:rPr lang="en-US" dirty="0" err="1"/>
              <a:t>havalanırlar</a:t>
            </a:r>
            <a:r>
              <a:rPr lang="en-US" dirty="0"/>
              <a:t>. Bu </a:t>
            </a:r>
            <a:r>
              <a:rPr lang="en-US" dirty="0" err="1"/>
              <a:t>kolektif</a:t>
            </a:r>
            <a:r>
              <a:rPr lang="en-US" dirty="0"/>
              <a:t> </a:t>
            </a:r>
            <a:r>
              <a:rPr lang="en-US" dirty="0" err="1"/>
              <a:t>yaşam</a:t>
            </a:r>
            <a:r>
              <a:rPr lang="en-US" dirty="0"/>
              <a:t> </a:t>
            </a:r>
            <a:r>
              <a:rPr lang="en-US" dirty="0" err="1"/>
              <a:t>tarzı</a:t>
            </a:r>
            <a:r>
              <a:rPr lang="en-US" dirty="0"/>
              <a:t>, </a:t>
            </a:r>
            <a:r>
              <a:rPr lang="en-US" dirty="0" err="1"/>
              <a:t>onların</a:t>
            </a:r>
            <a:r>
              <a:rPr lang="en-US" dirty="0"/>
              <a:t> </a:t>
            </a:r>
            <a:r>
              <a:rPr lang="en-US" dirty="0" err="1"/>
              <a:t>Arktik'te</a:t>
            </a:r>
            <a:r>
              <a:rPr lang="en-US" dirty="0"/>
              <a:t> </a:t>
            </a:r>
            <a:r>
              <a:rPr lang="en-US" dirty="0" err="1"/>
              <a:t>daha</a:t>
            </a:r>
            <a:r>
              <a:rPr lang="en-US" dirty="0"/>
              <a:t> iyi </a:t>
            </a:r>
            <a:r>
              <a:rPr lang="en-US" dirty="0" err="1"/>
              <a:t>hayatta</a:t>
            </a:r>
            <a:r>
              <a:rPr lang="en-US" dirty="0"/>
              <a:t> </a:t>
            </a:r>
            <a:r>
              <a:rPr lang="en-US" dirty="0" err="1"/>
              <a:t>kalmasını</a:t>
            </a:r>
            <a:r>
              <a:rPr lang="en-US" dirty="0"/>
              <a:t> </a:t>
            </a:r>
            <a:r>
              <a:rPr lang="en-US" dirty="0" err="1"/>
              <a:t>sağlar</a:t>
            </a:r>
            <a:r>
              <a:rPr lang="en-US" dirty="0"/>
              <a:t>.</a:t>
            </a:r>
          </a:p>
        </p:txBody>
      </p:sp>
    </p:spTree>
    <p:extLst>
      <p:ext uri="{BB962C8B-B14F-4D97-AF65-F5344CB8AC3E}">
        <p14:creationId xmlns:p14="http://schemas.microsoft.com/office/powerpoint/2010/main" val="805621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normAutofit/>
          </a:bodyPr>
          <a:lstStyle/>
          <a:p>
            <a:r>
              <a:rPr lang="en-US" dirty="0" err="1"/>
              <a:t>Fikrin</a:t>
            </a:r>
            <a:r>
              <a:rPr lang="en-US" dirty="0"/>
              <a:t> </a:t>
            </a:r>
            <a:r>
              <a:rPr lang="en-US" dirty="0" err="1"/>
              <a:t>Ortaya</a:t>
            </a:r>
            <a:r>
              <a:rPr lang="en-US" dirty="0"/>
              <a:t> </a:t>
            </a:r>
            <a:r>
              <a:rPr lang="en-US" dirty="0" err="1"/>
              <a:t>Çıkışı</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384854" y="1421027"/>
            <a:ext cx="8946292" cy="5103341"/>
          </a:xfrm>
        </p:spPr>
        <p:txBody>
          <a:bodyPr>
            <a:normAutofit fontScale="92500" lnSpcReduction="10000"/>
          </a:bodyPr>
          <a:lstStyle/>
          <a:p>
            <a:r>
              <a:rPr lang="en-US" sz="1600" dirty="0"/>
              <a:t>PO </a:t>
            </a:r>
            <a:r>
              <a:rPr lang="en-US" sz="1600" dirty="0" err="1"/>
              <a:t>algoritması</a:t>
            </a:r>
            <a:r>
              <a:rPr lang="en-US" sz="1600" dirty="0"/>
              <a:t>, </a:t>
            </a:r>
            <a:r>
              <a:rPr lang="en-US" sz="1600" dirty="0" err="1"/>
              <a:t>deniz</a:t>
            </a:r>
            <a:r>
              <a:rPr lang="en-US" sz="1600" dirty="0"/>
              <a:t> </a:t>
            </a:r>
            <a:r>
              <a:rPr lang="en-US" sz="1600" dirty="0" err="1"/>
              <a:t>papağanlarının</a:t>
            </a:r>
            <a:r>
              <a:rPr lang="en-US" sz="1600" dirty="0"/>
              <a:t> </a:t>
            </a:r>
            <a:r>
              <a:rPr lang="en-US" sz="1600" dirty="0" err="1"/>
              <a:t>hayatta</a:t>
            </a:r>
            <a:r>
              <a:rPr lang="en-US" sz="1600" dirty="0"/>
              <a:t> </a:t>
            </a:r>
            <a:r>
              <a:rPr lang="en-US" sz="1600" dirty="0" err="1"/>
              <a:t>kalma</a:t>
            </a:r>
            <a:r>
              <a:rPr lang="en-US" sz="1600" dirty="0"/>
              <a:t> </a:t>
            </a:r>
            <a:r>
              <a:rPr lang="en-US" sz="1600" dirty="0" err="1"/>
              <a:t>stratejilerinden</a:t>
            </a:r>
            <a:r>
              <a:rPr lang="en-US" sz="1600" dirty="0"/>
              <a:t> </a:t>
            </a:r>
            <a:r>
              <a:rPr lang="en-US" sz="1600" dirty="0" err="1"/>
              <a:t>ilham</a:t>
            </a:r>
            <a:r>
              <a:rPr lang="en-US" sz="1600" dirty="0"/>
              <a:t> </a:t>
            </a:r>
            <a:r>
              <a:rPr lang="en-US" sz="1600" dirty="0" err="1"/>
              <a:t>alınarak</a:t>
            </a:r>
            <a:r>
              <a:rPr lang="en-US" sz="1600" dirty="0"/>
              <a:t> </a:t>
            </a:r>
            <a:r>
              <a:rPr lang="en-US" sz="1600" dirty="0" err="1"/>
              <a:t>geliştirilmiştir</a:t>
            </a:r>
            <a:r>
              <a:rPr lang="en-US" sz="1600" dirty="0"/>
              <a:t>. </a:t>
            </a:r>
          </a:p>
          <a:p>
            <a:r>
              <a:rPr lang="en-US" sz="1600" dirty="0" err="1"/>
              <a:t>Koordine</a:t>
            </a:r>
            <a:r>
              <a:rPr lang="en-US" sz="1600" dirty="0"/>
              <a:t> </a:t>
            </a:r>
            <a:r>
              <a:rPr lang="en-US" sz="1600" dirty="0" err="1"/>
              <a:t>Uçuş</a:t>
            </a:r>
            <a:r>
              <a:rPr lang="en-US" sz="1600" dirty="0"/>
              <a:t>: Deniz </a:t>
            </a:r>
            <a:r>
              <a:rPr lang="en-US" sz="1600" dirty="0" err="1"/>
              <a:t>papağanları</a:t>
            </a:r>
            <a:r>
              <a:rPr lang="en-US" sz="1600" dirty="0"/>
              <a:t> </a:t>
            </a:r>
            <a:r>
              <a:rPr lang="en-US" sz="1600" dirty="0" err="1"/>
              <a:t>formasyonlar</a:t>
            </a:r>
            <a:r>
              <a:rPr lang="en-US" sz="1600" dirty="0"/>
              <a:t> </a:t>
            </a:r>
            <a:r>
              <a:rPr lang="en-US" sz="1600" dirty="0" err="1"/>
              <a:t>veya</a:t>
            </a:r>
            <a:r>
              <a:rPr lang="en-US" sz="1600" dirty="0"/>
              <a:t> </a:t>
            </a:r>
            <a:r>
              <a:rPr lang="en-US" sz="1600" dirty="0" err="1"/>
              <a:t>gruplar</a:t>
            </a:r>
            <a:r>
              <a:rPr lang="en-US" sz="1600" dirty="0"/>
              <a:t> </a:t>
            </a:r>
            <a:r>
              <a:rPr lang="en-US" sz="1600" dirty="0" err="1"/>
              <a:t>halinde</a:t>
            </a:r>
            <a:r>
              <a:rPr lang="en-US" sz="1600" dirty="0"/>
              <a:t> </a:t>
            </a:r>
            <a:r>
              <a:rPr lang="en-US" sz="1600" dirty="0" err="1"/>
              <a:t>uçarak</a:t>
            </a:r>
            <a:r>
              <a:rPr lang="en-US" sz="1600" dirty="0"/>
              <a:t> </a:t>
            </a:r>
            <a:r>
              <a:rPr lang="en-US" sz="1600" dirty="0" err="1"/>
              <a:t>uçuş</a:t>
            </a:r>
            <a:r>
              <a:rPr lang="en-US" sz="1600" dirty="0"/>
              <a:t> </a:t>
            </a:r>
            <a:r>
              <a:rPr lang="en-US" sz="1600" dirty="0" err="1"/>
              <a:t>verimliliğini</a:t>
            </a:r>
            <a:r>
              <a:rPr lang="en-US" sz="1600" dirty="0"/>
              <a:t> </a:t>
            </a:r>
            <a:r>
              <a:rPr lang="en-US" sz="1600" dirty="0" err="1"/>
              <a:t>artırır</a:t>
            </a:r>
            <a:r>
              <a:rPr lang="en-US" sz="1600" dirty="0"/>
              <a:t> </a:t>
            </a:r>
            <a:r>
              <a:rPr lang="en-US" sz="1600" dirty="0" err="1"/>
              <a:t>ve</a:t>
            </a:r>
            <a:r>
              <a:rPr lang="en-US" sz="1600" dirty="0"/>
              <a:t> </a:t>
            </a:r>
            <a:r>
              <a:rPr lang="en-US" sz="1600" dirty="0" err="1"/>
              <a:t>işbirliği</a:t>
            </a:r>
            <a:r>
              <a:rPr lang="en-US" sz="1600" dirty="0"/>
              <a:t> </a:t>
            </a:r>
            <a:r>
              <a:rPr lang="en-US" sz="1600" dirty="0" err="1"/>
              <a:t>içinde</a:t>
            </a:r>
            <a:r>
              <a:rPr lang="en-US" sz="1600" dirty="0"/>
              <a:t> </a:t>
            </a:r>
            <a:r>
              <a:rPr lang="en-US" sz="1600" dirty="0" err="1"/>
              <a:t>avlanma</a:t>
            </a:r>
            <a:r>
              <a:rPr lang="en-US" sz="1600" dirty="0"/>
              <a:t> </a:t>
            </a:r>
            <a:r>
              <a:rPr lang="en-US" sz="1600" dirty="0" err="1"/>
              <a:t>fırsatları</a:t>
            </a:r>
            <a:r>
              <a:rPr lang="en-US" sz="1600" dirty="0"/>
              <a:t> </a:t>
            </a:r>
            <a:r>
              <a:rPr lang="en-US" sz="1600" dirty="0" err="1"/>
              <a:t>yaratır</a:t>
            </a:r>
            <a:r>
              <a:rPr lang="en-US" sz="1600" dirty="0"/>
              <a:t>.</a:t>
            </a:r>
          </a:p>
          <a:p>
            <a:r>
              <a:rPr lang="en-US" sz="1600" dirty="0" err="1"/>
              <a:t>Dalış-Besleme</a:t>
            </a:r>
            <a:r>
              <a:rPr lang="en-US" sz="1600" dirty="0"/>
              <a:t> </a:t>
            </a:r>
            <a:r>
              <a:rPr lang="en-US" sz="1600" dirty="0" err="1"/>
              <a:t>Stratejisi</a:t>
            </a:r>
            <a:r>
              <a:rPr lang="en-US" sz="1600" dirty="0"/>
              <a:t>: </a:t>
            </a:r>
            <a:r>
              <a:rPr lang="en-US" sz="1600" dirty="0" err="1"/>
              <a:t>Büyük</a:t>
            </a:r>
            <a:r>
              <a:rPr lang="en-US" sz="1600" dirty="0"/>
              <a:t> </a:t>
            </a:r>
            <a:r>
              <a:rPr lang="en-US" sz="1600" dirty="0" err="1"/>
              <a:t>miktarda</a:t>
            </a:r>
            <a:r>
              <a:rPr lang="en-US" sz="1600" dirty="0"/>
              <a:t> </a:t>
            </a:r>
            <a:r>
              <a:rPr lang="en-US" sz="1600" dirty="0" err="1"/>
              <a:t>gıda</a:t>
            </a:r>
            <a:r>
              <a:rPr lang="en-US" sz="1600" dirty="0"/>
              <a:t> </a:t>
            </a:r>
            <a:r>
              <a:rPr lang="en-US" sz="1600" dirty="0" err="1"/>
              <a:t>kaynağı</a:t>
            </a:r>
            <a:r>
              <a:rPr lang="en-US" sz="1600" dirty="0"/>
              <a:t> </a:t>
            </a:r>
            <a:r>
              <a:rPr lang="en-US" sz="1600" dirty="0" err="1"/>
              <a:t>tespit</a:t>
            </a:r>
            <a:r>
              <a:rPr lang="en-US" sz="1600" dirty="0"/>
              <a:t> </a:t>
            </a:r>
            <a:r>
              <a:rPr lang="en-US" sz="1600" dirty="0" err="1"/>
              <a:t>edildiğinde</a:t>
            </a:r>
            <a:r>
              <a:rPr lang="en-US" sz="1600" dirty="0"/>
              <a:t>, </a:t>
            </a:r>
            <a:r>
              <a:rPr lang="en-US" sz="1600" dirty="0" err="1"/>
              <a:t>hızlıca</a:t>
            </a:r>
            <a:r>
              <a:rPr lang="en-US" sz="1600" dirty="0"/>
              <a:t> </a:t>
            </a:r>
            <a:r>
              <a:rPr lang="en-US" sz="1600" dirty="0" err="1"/>
              <a:t>yön</a:t>
            </a:r>
            <a:r>
              <a:rPr lang="en-US" sz="1600" dirty="0"/>
              <a:t> </a:t>
            </a:r>
            <a:r>
              <a:rPr lang="en-US" sz="1600" dirty="0" err="1"/>
              <a:t>değiştirerek</a:t>
            </a:r>
            <a:r>
              <a:rPr lang="en-US" sz="1600" dirty="0"/>
              <a:t> </a:t>
            </a:r>
            <a:r>
              <a:rPr lang="en-US" sz="1600" dirty="0" err="1"/>
              <a:t>dalış</a:t>
            </a:r>
            <a:r>
              <a:rPr lang="en-US" sz="1600" dirty="0"/>
              <a:t> </a:t>
            </a:r>
            <a:r>
              <a:rPr lang="en-US" sz="1600" dirty="0" err="1"/>
              <a:t>yapar</a:t>
            </a:r>
            <a:r>
              <a:rPr lang="en-US" sz="1600" dirty="0"/>
              <a:t> </a:t>
            </a:r>
            <a:r>
              <a:rPr lang="en-US" sz="1600" dirty="0" err="1"/>
              <a:t>ve</a:t>
            </a:r>
            <a:r>
              <a:rPr lang="en-US" sz="1600" dirty="0"/>
              <a:t> </a:t>
            </a:r>
            <a:r>
              <a:rPr lang="en-US" sz="1600" dirty="0" err="1"/>
              <a:t>avı</a:t>
            </a:r>
            <a:r>
              <a:rPr lang="en-US" sz="1600" dirty="0"/>
              <a:t> </a:t>
            </a:r>
            <a:r>
              <a:rPr lang="en-US" sz="1600" dirty="0" err="1"/>
              <a:t>yakalarlar</a:t>
            </a:r>
            <a:r>
              <a:rPr lang="en-US" sz="1600" dirty="0"/>
              <a:t>.</a:t>
            </a:r>
          </a:p>
          <a:p>
            <a:r>
              <a:rPr lang="en-US" sz="1600" dirty="0" err="1"/>
              <a:t>Balık</a:t>
            </a:r>
            <a:r>
              <a:rPr lang="en-US" sz="1600" dirty="0"/>
              <a:t> </a:t>
            </a:r>
            <a:r>
              <a:rPr lang="en-US" sz="1600" dirty="0" err="1"/>
              <a:t>Sürülerini</a:t>
            </a:r>
            <a:r>
              <a:rPr lang="en-US" sz="1600" dirty="0"/>
              <a:t> </a:t>
            </a:r>
            <a:r>
              <a:rPr lang="en-US" sz="1600" dirty="0" err="1"/>
              <a:t>Yuvarlama</a:t>
            </a:r>
            <a:r>
              <a:rPr lang="en-US" sz="1600" dirty="0"/>
              <a:t>: Su </a:t>
            </a:r>
            <a:r>
              <a:rPr lang="en-US" sz="1600" dirty="0" err="1"/>
              <a:t>yüzeyinde</a:t>
            </a:r>
            <a:r>
              <a:rPr lang="en-US" sz="1600" dirty="0"/>
              <a:t>, </a:t>
            </a:r>
            <a:r>
              <a:rPr lang="en-US" sz="1600" dirty="0" err="1"/>
              <a:t>grup</a:t>
            </a:r>
            <a:r>
              <a:rPr lang="en-US" sz="1600" dirty="0"/>
              <a:t> </a:t>
            </a:r>
            <a:r>
              <a:rPr lang="en-US" sz="1600" dirty="0" err="1"/>
              <a:t>halinde</a:t>
            </a:r>
            <a:r>
              <a:rPr lang="en-US" sz="1600" dirty="0"/>
              <a:t> </a:t>
            </a:r>
            <a:r>
              <a:rPr lang="en-US" sz="1600" dirty="0" err="1"/>
              <a:t>balık</a:t>
            </a:r>
            <a:r>
              <a:rPr lang="en-US" sz="1600" dirty="0"/>
              <a:t> </a:t>
            </a:r>
            <a:r>
              <a:rPr lang="en-US" sz="1600" dirty="0" err="1"/>
              <a:t>sürülerini</a:t>
            </a:r>
            <a:r>
              <a:rPr lang="en-US" sz="1600" dirty="0"/>
              <a:t> </a:t>
            </a:r>
            <a:r>
              <a:rPr lang="en-US" sz="1600" dirty="0" err="1"/>
              <a:t>çevirerek</a:t>
            </a:r>
            <a:r>
              <a:rPr lang="en-US" sz="1600" dirty="0"/>
              <a:t> </a:t>
            </a:r>
            <a:r>
              <a:rPr lang="en-US" sz="1600" dirty="0" err="1"/>
              <a:t>avlanma</a:t>
            </a:r>
            <a:r>
              <a:rPr lang="en-US" sz="1600" dirty="0"/>
              <a:t> </a:t>
            </a:r>
            <a:r>
              <a:rPr lang="en-US" sz="1600" dirty="0" err="1"/>
              <a:t>verimliliğini</a:t>
            </a:r>
            <a:r>
              <a:rPr lang="en-US" sz="1600" dirty="0"/>
              <a:t> </a:t>
            </a:r>
            <a:r>
              <a:rPr lang="en-US" sz="1600" dirty="0" err="1"/>
              <a:t>artırırlar</a:t>
            </a:r>
            <a:r>
              <a:rPr lang="en-US" sz="1600" dirty="0"/>
              <a:t> </a:t>
            </a:r>
            <a:r>
              <a:rPr lang="en-US" sz="1600" dirty="0" err="1"/>
              <a:t>ve</a:t>
            </a:r>
            <a:r>
              <a:rPr lang="en-US" sz="1600" dirty="0"/>
              <a:t> </a:t>
            </a:r>
            <a:r>
              <a:rPr lang="en-US" sz="1600" dirty="0" err="1"/>
              <a:t>diğer</a:t>
            </a:r>
            <a:r>
              <a:rPr lang="en-US" sz="1600" dirty="0"/>
              <a:t> </a:t>
            </a:r>
            <a:r>
              <a:rPr lang="en-US" sz="1600" dirty="0" err="1"/>
              <a:t>üyelerin</a:t>
            </a:r>
            <a:r>
              <a:rPr lang="en-US" sz="1600" dirty="0"/>
              <a:t> </a:t>
            </a:r>
            <a:r>
              <a:rPr lang="en-US" sz="1600" dirty="0" err="1"/>
              <a:t>davranışlarını</a:t>
            </a:r>
            <a:r>
              <a:rPr lang="en-US" sz="1600" dirty="0"/>
              <a:t> </a:t>
            </a:r>
            <a:r>
              <a:rPr lang="en-US" sz="1600" dirty="0" err="1"/>
              <a:t>gözlemleyerek</a:t>
            </a:r>
            <a:r>
              <a:rPr lang="en-US" sz="1600" dirty="0"/>
              <a:t> </a:t>
            </a:r>
            <a:r>
              <a:rPr lang="en-US" sz="1600" dirty="0" err="1"/>
              <a:t>gıda</a:t>
            </a:r>
            <a:r>
              <a:rPr lang="en-US" sz="1600" dirty="0"/>
              <a:t> </a:t>
            </a:r>
            <a:r>
              <a:rPr lang="en-US" sz="1600" dirty="0" err="1"/>
              <a:t>kaynaklarını</a:t>
            </a:r>
            <a:r>
              <a:rPr lang="en-US" sz="1600" dirty="0"/>
              <a:t> </a:t>
            </a:r>
            <a:r>
              <a:rPr lang="en-US" sz="1600" dirty="0" err="1"/>
              <a:t>belirlerler</a:t>
            </a:r>
            <a:r>
              <a:rPr lang="en-US" sz="1600" dirty="0"/>
              <a:t>.</a:t>
            </a:r>
          </a:p>
          <a:p>
            <a:r>
              <a:rPr lang="en-US" sz="1600" dirty="0" err="1"/>
              <a:t>Dinamik</a:t>
            </a:r>
            <a:r>
              <a:rPr lang="en-US" sz="1600" dirty="0"/>
              <a:t> Su </a:t>
            </a:r>
            <a:r>
              <a:rPr lang="en-US" sz="1600" dirty="0" err="1"/>
              <a:t>Altı</a:t>
            </a:r>
            <a:r>
              <a:rPr lang="en-US" sz="1600" dirty="0"/>
              <a:t> </a:t>
            </a:r>
            <a:r>
              <a:rPr lang="en-US" sz="1600" dirty="0" err="1"/>
              <a:t>Konum</a:t>
            </a:r>
            <a:r>
              <a:rPr lang="en-US" sz="1600" dirty="0"/>
              <a:t> </a:t>
            </a:r>
            <a:r>
              <a:rPr lang="en-US" sz="1600" dirty="0" err="1"/>
              <a:t>Ayarı</a:t>
            </a:r>
            <a:r>
              <a:rPr lang="en-US" sz="1600" dirty="0"/>
              <a:t>: </a:t>
            </a:r>
            <a:r>
              <a:rPr lang="en-US" sz="1600" dirty="0" err="1"/>
              <a:t>Gıda</a:t>
            </a:r>
            <a:r>
              <a:rPr lang="en-US" sz="1600" dirty="0"/>
              <a:t> </a:t>
            </a:r>
            <a:r>
              <a:rPr lang="en-US" sz="1600" dirty="0" err="1"/>
              <a:t>kaynakları</a:t>
            </a:r>
            <a:r>
              <a:rPr lang="en-US" sz="1600" dirty="0"/>
              <a:t> </a:t>
            </a:r>
            <a:r>
              <a:rPr lang="en-US" sz="1600" dirty="0" err="1"/>
              <a:t>tükendiğinde</a:t>
            </a:r>
            <a:r>
              <a:rPr lang="en-US" sz="1600" dirty="0"/>
              <a:t>, ek </a:t>
            </a:r>
            <a:r>
              <a:rPr lang="en-US" sz="1600" dirty="0" err="1"/>
              <a:t>gıda</a:t>
            </a:r>
            <a:r>
              <a:rPr lang="en-US" sz="1600" dirty="0"/>
              <a:t> </a:t>
            </a:r>
            <a:r>
              <a:rPr lang="en-US" sz="1600" dirty="0" err="1"/>
              <a:t>kaynakları</a:t>
            </a:r>
            <a:r>
              <a:rPr lang="en-US" sz="1600" dirty="0"/>
              <a:t> </a:t>
            </a:r>
            <a:r>
              <a:rPr lang="en-US" sz="1600" dirty="0" err="1"/>
              <a:t>bulmak</a:t>
            </a:r>
            <a:r>
              <a:rPr lang="en-US" sz="1600" dirty="0"/>
              <a:t> </a:t>
            </a:r>
            <a:r>
              <a:rPr lang="en-US" sz="1600" dirty="0" err="1"/>
              <a:t>için</a:t>
            </a:r>
            <a:r>
              <a:rPr lang="en-US" sz="1600" dirty="0"/>
              <a:t> </a:t>
            </a:r>
            <a:r>
              <a:rPr lang="en-US" sz="1600" dirty="0" err="1"/>
              <a:t>su</a:t>
            </a:r>
            <a:r>
              <a:rPr lang="en-US" sz="1600" dirty="0"/>
              <a:t> </a:t>
            </a:r>
            <a:r>
              <a:rPr lang="en-US" sz="1600" dirty="0" err="1"/>
              <a:t>altı</a:t>
            </a:r>
            <a:r>
              <a:rPr lang="en-US" sz="1600" dirty="0"/>
              <a:t> </a:t>
            </a:r>
            <a:r>
              <a:rPr lang="en-US" sz="1600" dirty="0" err="1"/>
              <a:t>konumlarını</a:t>
            </a:r>
            <a:r>
              <a:rPr lang="en-US" sz="1600" dirty="0"/>
              <a:t> </a:t>
            </a:r>
            <a:r>
              <a:rPr lang="en-US" sz="1600" dirty="0" err="1"/>
              <a:t>dinamik</a:t>
            </a:r>
            <a:r>
              <a:rPr lang="en-US" sz="1600" dirty="0"/>
              <a:t> </a:t>
            </a:r>
            <a:r>
              <a:rPr lang="en-US" sz="1600" dirty="0" err="1"/>
              <a:t>olarak</a:t>
            </a:r>
            <a:r>
              <a:rPr lang="en-US" sz="1600" dirty="0"/>
              <a:t> </a:t>
            </a:r>
            <a:r>
              <a:rPr lang="en-US" sz="1600" dirty="0" err="1"/>
              <a:t>ayarlarlar</a:t>
            </a:r>
            <a:r>
              <a:rPr lang="en-US" sz="1600" dirty="0"/>
              <a:t>.</a:t>
            </a:r>
          </a:p>
          <a:p>
            <a:r>
              <a:rPr lang="en-US" sz="1600" dirty="0" err="1"/>
              <a:t>Tehlikeden</a:t>
            </a:r>
            <a:r>
              <a:rPr lang="en-US" sz="1600" dirty="0"/>
              <a:t> </a:t>
            </a:r>
            <a:r>
              <a:rPr lang="en-US" sz="1600" dirty="0" err="1"/>
              <a:t>Kaçınma</a:t>
            </a:r>
            <a:r>
              <a:rPr lang="en-US" sz="1600" dirty="0"/>
              <a:t>: </a:t>
            </a:r>
            <a:r>
              <a:rPr lang="en-US" sz="1600" dirty="0" err="1"/>
              <a:t>Yakınlarda</a:t>
            </a:r>
            <a:r>
              <a:rPr lang="en-US" sz="1600" dirty="0"/>
              <a:t> </a:t>
            </a:r>
            <a:r>
              <a:rPr lang="en-US" sz="1600" dirty="0" err="1"/>
              <a:t>bir</a:t>
            </a:r>
            <a:r>
              <a:rPr lang="en-US" sz="1600" dirty="0"/>
              <a:t> </a:t>
            </a:r>
            <a:r>
              <a:rPr lang="en-US" sz="1600" dirty="0" err="1"/>
              <a:t>tehlike</a:t>
            </a:r>
            <a:r>
              <a:rPr lang="en-US" sz="1600" dirty="0"/>
              <a:t> </a:t>
            </a:r>
            <a:r>
              <a:rPr lang="en-US" sz="1600" dirty="0" err="1"/>
              <a:t>tespit</a:t>
            </a:r>
            <a:r>
              <a:rPr lang="en-US" sz="1600" dirty="0"/>
              <a:t> </a:t>
            </a:r>
            <a:r>
              <a:rPr lang="en-US" sz="1600" dirty="0" err="1"/>
              <a:t>edildiğinde</a:t>
            </a:r>
            <a:r>
              <a:rPr lang="en-US" sz="1600" dirty="0"/>
              <a:t>, </a:t>
            </a:r>
            <a:r>
              <a:rPr lang="en-US" sz="1600" dirty="0" err="1"/>
              <a:t>hızla</a:t>
            </a:r>
            <a:r>
              <a:rPr lang="en-US" sz="1600" dirty="0"/>
              <a:t> </a:t>
            </a:r>
            <a:r>
              <a:rPr lang="en-US" sz="1600" dirty="0" err="1"/>
              <a:t>konum</a:t>
            </a:r>
            <a:r>
              <a:rPr lang="en-US" sz="1600" dirty="0"/>
              <a:t> </a:t>
            </a:r>
            <a:r>
              <a:rPr lang="en-US" sz="1600" dirty="0" err="1"/>
              <a:t>değiştirir</a:t>
            </a:r>
            <a:r>
              <a:rPr lang="en-US" sz="1600" dirty="0"/>
              <a:t> </a:t>
            </a:r>
            <a:r>
              <a:rPr lang="en-US" sz="1600" dirty="0" err="1"/>
              <a:t>ve</a:t>
            </a:r>
            <a:r>
              <a:rPr lang="en-US" sz="1600" dirty="0"/>
              <a:t> </a:t>
            </a:r>
            <a:r>
              <a:rPr lang="en-US" sz="1600" dirty="0" err="1"/>
              <a:t>eşlerine</a:t>
            </a:r>
            <a:r>
              <a:rPr lang="en-US" sz="1600" dirty="0"/>
              <a:t> </a:t>
            </a:r>
            <a:r>
              <a:rPr lang="en-US" sz="1600" dirty="0" err="1"/>
              <a:t>uyarı</a:t>
            </a:r>
            <a:r>
              <a:rPr lang="en-US" sz="1600" dirty="0"/>
              <a:t> </a:t>
            </a:r>
            <a:r>
              <a:rPr lang="en-US" sz="1600" dirty="0" err="1"/>
              <a:t>mesajı</a:t>
            </a:r>
            <a:r>
              <a:rPr lang="en-US" sz="1600" dirty="0"/>
              <a:t> </a:t>
            </a:r>
            <a:r>
              <a:rPr lang="en-US" sz="1600" dirty="0" err="1"/>
              <a:t>gönderirler</a:t>
            </a:r>
            <a:r>
              <a:rPr lang="en-US" sz="1600" dirty="0"/>
              <a:t>.</a:t>
            </a:r>
          </a:p>
          <a:p>
            <a:r>
              <a:rPr lang="en-US" sz="1600" dirty="0" err="1"/>
              <a:t>Davranışların</a:t>
            </a:r>
            <a:r>
              <a:rPr lang="en-US" sz="1600" dirty="0"/>
              <a:t> </a:t>
            </a:r>
            <a:r>
              <a:rPr lang="en-US" sz="1600" dirty="0" err="1"/>
              <a:t>Rastgeleliği</a:t>
            </a:r>
            <a:r>
              <a:rPr lang="en-US" sz="1600" dirty="0"/>
              <a:t>: Bu </a:t>
            </a:r>
            <a:r>
              <a:rPr lang="en-US" sz="1600" dirty="0" err="1"/>
              <a:t>beş</a:t>
            </a:r>
            <a:r>
              <a:rPr lang="en-US" sz="1600" dirty="0"/>
              <a:t> </a:t>
            </a:r>
            <a:r>
              <a:rPr lang="en-US" sz="1600" dirty="0" err="1"/>
              <a:t>davranış</a:t>
            </a:r>
            <a:r>
              <a:rPr lang="en-US" sz="1600" dirty="0"/>
              <a:t>, her </a:t>
            </a:r>
            <a:r>
              <a:rPr lang="en-US" sz="1600" dirty="0" err="1"/>
              <a:t>iterasyonda</a:t>
            </a:r>
            <a:r>
              <a:rPr lang="en-US" sz="1600" dirty="0"/>
              <a:t> </a:t>
            </a:r>
            <a:r>
              <a:rPr lang="en-US" sz="1600" dirty="0" err="1"/>
              <a:t>rastgele</a:t>
            </a:r>
            <a:r>
              <a:rPr lang="en-US" sz="1600" dirty="0"/>
              <a:t> </a:t>
            </a:r>
            <a:r>
              <a:rPr lang="en-US" sz="1600" dirty="0" err="1"/>
              <a:t>olarak</a:t>
            </a:r>
            <a:r>
              <a:rPr lang="en-US" sz="1600" dirty="0"/>
              <a:t> </a:t>
            </a:r>
            <a:r>
              <a:rPr lang="en-US" sz="1600" dirty="0" err="1"/>
              <a:t>gerçekleşir</a:t>
            </a:r>
            <a:r>
              <a:rPr lang="en-US" sz="1600" dirty="0"/>
              <a:t>, </a:t>
            </a:r>
            <a:r>
              <a:rPr lang="en-US" sz="1600" dirty="0" err="1"/>
              <a:t>bu</a:t>
            </a:r>
            <a:r>
              <a:rPr lang="en-US" sz="1600" dirty="0"/>
              <a:t> da </a:t>
            </a:r>
            <a:r>
              <a:rPr lang="en-US" sz="1600" dirty="0" err="1"/>
              <a:t>algoritmanın</a:t>
            </a:r>
            <a:r>
              <a:rPr lang="en-US" sz="1600" dirty="0"/>
              <a:t> </a:t>
            </a:r>
            <a:r>
              <a:rPr lang="en-US" sz="1600" dirty="0" err="1"/>
              <a:t>tasarımına</a:t>
            </a:r>
            <a:r>
              <a:rPr lang="en-US" sz="1600" dirty="0"/>
              <a:t> </a:t>
            </a:r>
            <a:r>
              <a:rPr lang="en-US" sz="1600" dirty="0" err="1"/>
              <a:t>ilham</a:t>
            </a:r>
            <a:r>
              <a:rPr lang="en-US" sz="1600" dirty="0"/>
              <a:t> </a:t>
            </a:r>
            <a:r>
              <a:rPr lang="en-US" sz="1600" dirty="0" err="1"/>
              <a:t>verir</a:t>
            </a:r>
            <a:r>
              <a:rPr lang="en-US" sz="1600" dirty="0"/>
              <a:t>.</a:t>
            </a:r>
          </a:p>
          <a:p>
            <a:r>
              <a:rPr lang="en-US" sz="1600" dirty="0" err="1"/>
              <a:t>Özetle</a:t>
            </a:r>
            <a:r>
              <a:rPr lang="en-US" sz="1600" dirty="0"/>
              <a:t>, </a:t>
            </a:r>
            <a:r>
              <a:rPr lang="en-US" sz="1600" dirty="0" err="1"/>
              <a:t>deniz</a:t>
            </a:r>
            <a:r>
              <a:rPr lang="en-US" sz="1600" dirty="0"/>
              <a:t> </a:t>
            </a:r>
            <a:r>
              <a:rPr lang="en-US" sz="1600" dirty="0" err="1"/>
              <a:t>papağanlarının</a:t>
            </a:r>
            <a:r>
              <a:rPr lang="en-US" sz="1600" dirty="0"/>
              <a:t> </a:t>
            </a:r>
            <a:r>
              <a:rPr lang="en-US" sz="1600" dirty="0" err="1"/>
              <a:t>bu</a:t>
            </a:r>
            <a:r>
              <a:rPr lang="en-US" sz="1600" dirty="0"/>
              <a:t> </a:t>
            </a:r>
            <a:r>
              <a:rPr lang="en-US" sz="1600" dirty="0" err="1"/>
              <a:t>davranışları</a:t>
            </a:r>
            <a:r>
              <a:rPr lang="en-US" sz="1600" dirty="0"/>
              <a:t>, APO </a:t>
            </a:r>
            <a:r>
              <a:rPr lang="en-US" sz="1600" dirty="0" err="1"/>
              <a:t>algoritmasının</a:t>
            </a:r>
            <a:r>
              <a:rPr lang="en-US" sz="1600" dirty="0"/>
              <a:t> </a:t>
            </a:r>
            <a:r>
              <a:rPr lang="en-US" sz="1600" dirty="0" err="1"/>
              <a:t>tasarımının</a:t>
            </a:r>
            <a:r>
              <a:rPr lang="en-US" sz="1600" dirty="0"/>
              <a:t> </a:t>
            </a:r>
            <a:r>
              <a:rPr lang="en-US" sz="1600" dirty="0" err="1"/>
              <a:t>temelini</a:t>
            </a:r>
            <a:r>
              <a:rPr lang="en-US" sz="1600" dirty="0"/>
              <a:t> </a:t>
            </a:r>
            <a:r>
              <a:rPr lang="en-US" sz="1600" dirty="0" err="1"/>
              <a:t>oluşturur</a:t>
            </a:r>
            <a:r>
              <a:rPr lang="en-US" sz="1600" dirty="0"/>
              <a:t> </a:t>
            </a:r>
            <a:r>
              <a:rPr lang="en-US" sz="1600" dirty="0" err="1"/>
              <a:t>ve</a:t>
            </a:r>
            <a:r>
              <a:rPr lang="en-US" sz="1600" dirty="0"/>
              <a:t> global </a:t>
            </a:r>
            <a:r>
              <a:rPr lang="en-US" sz="1600" dirty="0" err="1"/>
              <a:t>optimizasyon</a:t>
            </a:r>
            <a:r>
              <a:rPr lang="en-US" sz="1600" dirty="0"/>
              <a:t> </a:t>
            </a:r>
            <a:r>
              <a:rPr lang="en-US" sz="1600" dirty="0" err="1"/>
              <a:t>problemlerini</a:t>
            </a:r>
            <a:r>
              <a:rPr lang="en-US" sz="1600" dirty="0"/>
              <a:t> </a:t>
            </a:r>
            <a:r>
              <a:rPr lang="en-US" sz="1600" dirty="0" err="1"/>
              <a:t>çözmede</a:t>
            </a:r>
            <a:r>
              <a:rPr lang="en-US" sz="1600" dirty="0"/>
              <a:t> </a:t>
            </a:r>
            <a:r>
              <a:rPr lang="en-US" sz="1600" dirty="0" err="1"/>
              <a:t>etkinlik</a:t>
            </a:r>
            <a:r>
              <a:rPr lang="en-US" sz="1600" dirty="0"/>
              <a:t> </a:t>
            </a:r>
            <a:r>
              <a:rPr lang="en-US" sz="1600" dirty="0" err="1"/>
              <a:t>sağlar</a:t>
            </a:r>
            <a:r>
              <a:rPr lang="en-US" sz="1600" dirty="0"/>
              <a:t>.</a:t>
            </a:r>
          </a:p>
        </p:txBody>
      </p:sp>
    </p:spTree>
    <p:extLst>
      <p:ext uri="{BB962C8B-B14F-4D97-AF65-F5344CB8AC3E}">
        <p14:creationId xmlns:p14="http://schemas.microsoft.com/office/powerpoint/2010/main" val="2628568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lstStyle/>
          <a:p>
            <a:r>
              <a:rPr lang="en-US" dirty="0" err="1"/>
              <a:t>Matematiksel</a:t>
            </a:r>
            <a:r>
              <a:rPr lang="en-US" dirty="0"/>
              <a:t> Model </a:t>
            </a:r>
            <a:r>
              <a:rPr lang="en-US" dirty="0" err="1"/>
              <a:t>ve</a:t>
            </a:r>
            <a:r>
              <a:rPr lang="en-US" dirty="0"/>
              <a:t> </a:t>
            </a:r>
            <a:r>
              <a:rPr lang="en-US" dirty="0" err="1"/>
              <a:t>Temel</a:t>
            </a:r>
            <a:r>
              <a:rPr lang="en-US" dirty="0"/>
              <a:t> </a:t>
            </a:r>
            <a:r>
              <a:rPr lang="en-US" dirty="0" err="1"/>
              <a:t>Prensipler</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773599" y="2052116"/>
            <a:ext cx="8273342" cy="3997828"/>
          </a:xfrm>
        </p:spPr>
        <p:txBody>
          <a:bodyPr/>
          <a:lstStyle/>
          <a:p>
            <a:r>
              <a:rPr lang="en-US" dirty="0"/>
              <a:t>Bu </a:t>
            </a:r>
            <a:r>
              <a:rPr lang="en-US" dirty="0" err="1"/>
              <a:t>bölümde</a:t>
            </a:r>
            <a:r>
              <a:rPr lang="en-US" dirty="0"/>
              <a:t>, </a:t>
            </a:r>
            <a:r>
              <a:rPr lang="en-US" dirty="0" err="1"/>
              <a:t>Arktik</a:t>
            </a:r>
            <a:r>
              <a:rPr lang="en-US" dirty="0"/>
              <a:t> </a:t>
            </a:r>
            <a:r>
              <a:rPr lang="en-US" dirty="0" err="1"/>
              <a:t>papaganın</a:t>
            </a:r>
            <a:r>
              <a:rPr lang="en-US" dirty="0"/>
              <a:t> </a:t>
            </a:r>
            <a:r>
              <a:rPr lang="en-US" dirty="0" err="1"/>
              <a:t>hayatta</a:t>
            </a:r>
            <a:r>
              <a:rPr lang="en-US" dirty="0"/>
              <a:t> </a:t>
            </a:r>
            <a:r>
              <a:rPr lang="en-US" dirty="0" err="1"/>
              <a:t>kalma</a:t>
            </a:r>
            <a:r>
              <a:rPr lang="en-US" dirty="0"/>
              <a:t> </a:t>
            </a:r>
            <a:r>
              <a:rPr lang="en-US" dirty="0" err="1"/>
              <a:t>davranışlarından</a:t>
            </a:r>
            <a:r>
              <a:rPr lang="en-US" dirty="0"/>
              <a:t> </a:t>
            </a:r>
            <a:r>
              <a:rPr lang="en-US" dirty="0" err="1"/>
              <a:t>ilham</a:t>
            </a:r>
            <a:r>
              <a:rPr lang="en-US" dirty="0"/>
              <a:t> </a:t>
            </a:r>
            <a:r>
              <a:rPr lang="en-US" dirty="0" err="1"/>
              <a:t>alınarak</a:t>
            </a:r>
            <a:r>
              <a:rPr lang="en-US" dirty="0"/>
              <a:t> APO </a:t>
            </a:r>
            <a:r>
              <a:rPr lang="en-US" dirty="0" err="1"/>
              <a:t>algoritması</a:t>
            </a:r>
            <a:r>
              <a:rPr lang="en-US" dirty="0"/>
              <a:t> </a:t>
            </a:r>
            <a:r>
              <a:rPr lang="en-US" dirty="0" err="1"/>
              <a:t>önerilmektedir</a:t>
            </a:r>
            <a:r>
              <a:rPr lang="en-US" dirty="0"/>
              <a:t>. </a:t>
            </a:r>
            <a:r>
              <a:rPr lang="en-US" dirty="0" err="1"/>
              <a:t>APO'nun</a:t>
            </a:r>
            <a:r>
              <a:rPr lang="en-US" dirty="0"/>
              <a:t> </a:t>
            </a:r>
            <a:r>
              <a:rPr lang="en-US" dirty="0" err="1"/>
              <a:t>matematiksel</a:t>
            </a:r>
            <a:r>
              <a:rPr lang="en-US" dirty="0"/>
              <a:t> </a:t>
            </a:r>
            <a:r>
              <a:rPr lang="en-US" dirty="0" err="1"/>
              <a:t>modeli</a:t>
            </a:r>
            <a:r>
              <a:rPr lang="en-US" dirty="0"/>
              <a:t> </a:t>
            </a:r>
            <a:r>
              <a:rPr lang="en-US" dirty="0" err="1"/>
              <a:t>üç</a:t>
            </a:r>
            <a:r>
              <a:rPr lang="en-US" dirty="0"/>
              <a:t> ana </a:t>
            </a:r>
            <a:r>
              <a:rPr lang="en-US" dirty="0" err="1"/>
              <a:t>aşamadan</a:t>
            </a:r>
            <a:r>
              <a:rPr lang="en-US" dirty="0"/>
              <a:t> </a:t>
            </a:r>
            <a:r>
              <a:rPr lang="en-US" dirty="0" err="1"/>
              <a:t>oluşur</a:t>
            </a:r>
            <a:r>
              <a:rPr lang="en-US" dirty="0"/>
              <a:t>: </a:t>
            </a:r>
            <a:r>
              <a:rPr lang="en-US" dirty="0" err="1"/>
              <a:t>nüfus</a:t>
            </a:r>
            <a:r>
              <a:rPr lang="en-US" dirty="0"/>
              <a:t> </a:t>
            </a:r>
            <a:r>
              <a:rPr lang="en-US" dirty="0" err="1"/>
              <a:t>başlangıcı</a:t>
            </a:r>
            <a:r>
              <a:rPr lang="en-US" dirty="0"/>
              <a:t>, </a:t>
            </a:r>
            <a:r>
              <a:rPr lang="en-US" dirty="0" err="1"/>
              <a:t>hava</a:t>
            </a:r>
            <a:r>
              <a:rPr lang="en-US" dirty="0"/>
              <a:t> </a:t>
            </a:r>
            <a:r>
              <a:rPr lang="en-US" dirty="0" err="1"/>
              <a:t>uçuş</a:t>
            </a:r>
            <a:r>
              <a:rPr lang="en-US" dirty="0"/>
              <a:t> </a:t>
            </a:r>
            <a:r>
              <a:rPr lang="en-US" dirty="0" err="1"/>
              <a:t>aşaması</a:t>
            </a:r>
            <a:r>
              <a:rPr lang="en-US" dirty="0"/>
              <a:t> (</a:t>
            </a:r>
            <a:r>
              <a:rPr lang="en-US" dirty="0" err="1"/>
              <a:t>keşif</a:t>
            </a:r>
            <a:r>
              <a:rPr lang="en-US" dirty="0"/>
              <a:t>) </a:t>
            </a:r>
            <a:r>
              <a:rPr lang="en-US" dirty="0" err="1"/>
              <a:t>ve</a:t>
            </a:r>
            <a:r>
              <a:rPr lang="en-US" dirty="0"/>
              <a:t> </a:t>
            </a:r>
            <a:r>
              <a:rPr lang="en-US" dirty="0" err="1"/>
              <a:t>su</a:t>
            </a:r>
            <a:r>
              <a:rPr lang="en-US" dirty="0"/>
              <a:t> </a:t>
            </a:r>
            <a:r>
              <a:rPr lang="en-US" dirty="0" err="1"/>
              <a:t>altı</a:t>
            </a:r>
            <a:r>
              <a:rPr lang="en-US" dirty="0"/>
              <a:t> </a:t>
            </a:r>
            <a:r>
              <a:rPr lang="en-US" dirty="0" err="1"/>
              <a:t>avcılık</a:t>
            </a:r>
            <a:r>
              <a:rPr lang="en-US" dirty="0"/>
              <a:t> </a:t>
            </a:r>
            <a:r>
              <a:rPr lang="en-US" dirty="0" err="1"/>
              <a:t>aşaması</a:t>
            </a:r>
            <a:r>
              <a:rPr lang="en-US" dirty="0"/>
              <a:t> (</a:t>
            </a:r>
            <a:r>
              <a:rPr lang="en-US" dirty="0" err="1"/>
              <a:t>istismar</a:t>
            </a:r>
            <a:r>
              <a:rPr lang="en-US" dirty="0"/>
              <a:t>). </a:t>
            </a:r>
            <a:r>
              <a:rPr lang="en-US" dirty="0" err="1"/>
              <a:t>Ayrıca</a:t>
            </a:r>
            <a:r>
              <a:rPr lang="en-US" dirty="0"/>
              <a:t>, </a:t>
            </a:r>
            <a:r>
              <a:rPr lang="en-US" dirty="0" err="1"/>
              <a:t>bu</a:t>
            </a:r>
            <a:r>
              <a:rPr lang="en-US" dirty="0"/>
              <a:t> </a:t>
            </a:r>
            <a:r>
              <a:rPr lang="en-US" dirty="0" err="1"/>
              <a:t>iki</a:t>
            </a:r>
            <a:r>
              <a:rPr lang="en-US" dirty="0"/>
              <a:t> </a:t>
            </a:r>
            <a:r>
              <a:rPr lang="en-US" dirty="0" err="1"/>
              <a:t>strateji</a:t>
            </a:r>
            <a:r>
              <a:rPr lang="en-US" dirty="0"/>
              <a:t> </a:t>
            </a:r>
            <a:r>
              <a:rPr lang="en-US" dirty="0" err="1"/>
              <a:t>arasında</a:t>
            </a:r>
            <a:r>
              <a:rPr lang="en-US" dirty="0"/>
              <a:t> </a:t>
            </a:r>
            <a:r>
              <a:rPr lang="en-US" dirty="0" err="1"/>
              <a:t>geçiş</a:t>
            </a:r>
            <a:r>
              <a:rPr lang="en-US" dirty="0"/>
              <a:t>, </a:t>
            </a:r>
            <a:r>
              <a:rPr lang="en-US" dirty="0" err="1"/>
              <a:t>papaganın</a:t>
            </a:r>
            <a:r>
              <a:rPr lang="en-US" dirty="0"/>
              <a:t> </a:t>
            </a:r>
            <a:r>
              <a:rPr lang="en-US" dirty="0" err="1"/>
              <a:t>davranışsal</a:t>
            </a:r>
            <a:r>
              <a:rPr lang="en-US" dirty="0"/>
              <a:t> </a:t>
            </a:r>
            <a:r>
              <a:rPr lang="en-US" dirty="0" err="1"/>
              <a:t>dönüşüm</a:t>
            </a:r>
            <a:r>
              <a:rPr lang="en-US" dirty="0"/>
              <a:t> </a:t>
            </a:r>
            <a:r>
              <a:rPr lang="en-US" dirty="0" err="1"/>
              <a:t>faktörü</a:t>
            </a:r>
            <a:r>
              <a:rPr lang="en-US" dirty="0"/>
              <a:t> B </a:t>
            </a:r>
            <a:r>
              <a:rPr lang="en-US" dirty="0" err="1"/>
              <a:t>tarafından</a:t>
            </a:r>
            <a:r>
              <a:rPr lang="en-US" dirty="0"/>
              <a:t> </a:t>
            </a:r>
            <a:r>
              <a:rPr lang="en-US" dirty="0" err="1"/>
              <a:t>tetiklenmektedir</a:t>
            </a:r>
            <a:r>
              <a:rPr lang="en-US" dirty="0"/>
              <a:t>. Her </a:t>
            </a:r>
            <a:r>
              <a:rPr lang="en-US" dirty="0" err="1"/>
              <a:t>aşama</a:t>
            </a:r>
            <a:r>
              <a:rPr lang="en-US" dirty="0"/>
              <a:t> </a:t>
            </a:r>
            <a:r>
              <a:rPr lang="en-US" dirty="0" err="1"/>
              <a:t>için</a:t>
            </a:r>
            <a:r>
              <a:rPr lang="en-US" dirty="0"/>
              <a:t> </a:t>
            </a:r>
            <a:r>
              <a:rPr lang="en-US" dirty="0" err="1"/>
              <a:t>matematiksel</a:t>
            </a:r>
            <a:r>
              <a:rPr lang="en-US" dirty="0"/>
              <a:t> </a:t>
            </a:r>
            <a:r>
              <a:rPr lang="en-US" dirty="0" err="1"/>
              <a:t>modeller</a:t>
            </a:r>
            <a:r>
              <a:rPr lang="en-US" dirty="0"/>
              <a:t> </a:t>
            </a:r>
            <a:r>
              <a:rPr lang="en-US" dirty="0" err="1"/>
              <a:t>aşağıda</a:t>
            </a:r>
            <a:r>
              <a:rPr lang="en-US" dirty="0"/>
              <a:t> </a:t>
            </a:r>
            <a:r>
              <a:rPr lang="en-US" dirty="0" err="1"/>
              <a:t>açıklanmaktadır</a:t>
            </a:r>
            <a:r>
              <a:rPr lang="en-US" dirty="0"/>
              <a:t>.</a:t>
            </a:r>
          </a:p>
        </p:txBody>
      </p:sp>
    </p:spTree>
    <p:extLst>
      <p:ext uri="{BB962C8B-B14F-4D97-AF65-F5344CB8AC3E}">
        <p14:creationId xmlns:p14="http://schemas.microsoft.com/office/powerpoint/2010/main" val="4266287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lstStyle/>
          <a:p>
            <a:r>
              <a:rPr lang="en-US" dirty="0"/>
              <a:t>İlk </a:t>
            </a:r>
            <a:r>
              <a:rPr lang="en-US" dirty="0" err="1"/>
              <a:t>Nüfus</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611808" y="1625314"/>
            <a:ext cx="8273342" cy="3997828"/>
          </a:xfrm>
        </p:spPr>
        <p:txBody>
          <a:bodyPr/>
          <a:lstStyle/>
          <a:p>
            <a:r>
              <a:rPr lang="en-US" dirty="0" err="1"/>
              <a:t>Arktik</a:t>
            </a:r>
            <a:r>
              <a:rPr lang="en-US" dirty="0"/>
              <a:t> </a:t>
            </a:r>
            <a:r>
              <a:rPr lang="en-US" dirty="0" err="1"/>
              <a:t>papaganlar</a:t>
            </a:r>
            <a:r>
              <a:rPr lang="en-US" dirty="0"/>
              <a:t>, </a:t>
            </a:r>
            <a:r>
              <a:rPr lang="en-US" dirty="0" err="1"/>
              <a:t>göç</a:t>
            </a:r>
            <a:r>
              <a:rPr lang="en-US" dirty="0"/>
              <a:t> </a:t>
            </a:r>
            <a:r>
              <a:rPr lang="en-US" dirty="0" err="1"/>
              <a:t>sırasında</a:t>
            </a:r>
            <a:r>
              <a:rPr lang="en-US" dirty="0"/>
              <a:t> </a:t>
            </a:r>
            <a:r>
              <a:rPr lang="en-US" dirty="0" err="1"/>
              <a:t>veya</a:t>
            </a:r>
            <a:r>
              <a:rPr lang="en-US" dirty="0"/>
              <a:t> </a:t>
            </a:r>
            <a:r>
              <a:rPr lang="en-US" dirty="0" err="1"/>
              <a:t>habitatlarında</a:t>
            </a:r>
            <a:r>
              <a:rPr lang="en-US" dirty="0"/>
              <a:t> </a:t>
            </a:r>
            <a:r>
              <a:rPr lang="en-US" dirty="0" err="1"/>
              <a:t>güçlü</a:t>
            </a:r>
            <a:r>
              <a:rPr lang="en-US" dirty="0"/>
              <a:t> </a:t>
            </a:r>
            <a:r>
              <a:rPr lang="en-US" dirty="0" err="1"/>
              <a:t>bir</a:t>
            </a:r>
            <a:r>
              <a:rPr lang="en-US" dirty="0"/>
              <a:t> </a:t>
            </a:r>
            <a:r>
              <a:rPr lang="en-US" dirty="0" err="1"/>
              <a:t>toplulukçuluk</a:t>
            </a:r>
            <a:r>
              <a:rPr lang="en-US" dirty="0"/>
              <a:t> </a:t>
            </a:r>
            <a:r>
              <a:rPr lang="en-US" dirty="0" err="1"/>
              <a:t>sergilerler</a:t>
            </a:r>
            <a:r>
              <a:rPr lang="en-US" dirty="0"/>
              <a:t>, her zaman </a:t>
            </a:r>
            <a:r>
              <a:rPr lang="en-US" dirty="0" err="1"/>
              <a:t>gruplar</a:t>
            </a:r>
            <a:r>
              <a:rPr lang="en-US" dirty="0"/>
              <a:t> </a:t>
            </a:r>
            <a:r>
              <a:rPr lang="en-US" dirty="0" err="1"/>
              <a:t>halinde</a:t>
            </a:r>
            <a:r>
              <a:rPr lang="en-US" dirty="0"/>
              <a:t> </a:t>
            </a:r>
            <a:r>
              <a:rPr lang="en-US" dirty="0" err="1"/>
              <a:t>hareket</a:t>
            </a:r>
            <a:r>
              <a:rPr lang="en-US" dirty="0"/>
              <a:t> </a:t>
            </a:r>
            <a:r>
              <a:rPr lang="en-US" dirty="0" err="1"/>
              <a:t>eder</a:t>
            </a:r>
            <a:r>
              <a:rPr lang="en-US" dirty="0"/>
              <a:t> </a:t>
            </a:r>
            <a:r>
              <a:rPr lang="en-US" dirty="0" err="1"/>
              <a:t>ve</a:t>
            </a:r>
            <a:r>
              <a:rPr lang="en-US" dirty="0"/>
              <a:t> </a:t>
            </a:r>
            <a:r>
              <a:rPr lang="en-US" dirty="0" err="1"/>
              <a:t>işbirliği</a:t>
            </a:r>
            <a:r>
              <a:rPr lang="en-US" dirty="0"/>
              <a:t> </a:t>
            </a:r>
            <a:r>
              <a:rPr lang="en-US" dirty="0" err="1"/>
              <a:t>yaparlar</a:t>
            </a:r>
            <a:r>
              <a:rPr lang="en-US" dirty="0"/>
              <a:t>. Her </a:t>
            </a:r>
            <a:r>
              <a:rPr lang="en-US" dirty="0" err="1"/>
              <a:t>Arktik</a:t>
            </a:r>
            <a:r>
              <a:rPr lang="en-US" dirty="0"/>
              <a:t> </a:t>
            </a:r>
            <a:r>
              <a:rPr lang="en-US" dirty="0" err="1"/>
              <a:t>papaganı</a:t>
            </a:r>
            <a:r>
              <a:rPr lang="en-US" dirty="0"/>
              <a:t>, </a:t>
            </a:r>
            <a:r>
              <a:rPr lang="en-US" dirty="0" err="1"/>
              <a:t>optimizasyona</a:t>
            </a:r>
            <a:r>
              <a:rPr lang="en-US" dirty="0"/>
              <a:t> </a:t>
            </a:r>
            <a:r>
              <a:rPr lang="en-US" dirty="0" err="1"/>
              <a:t>katılan</a:t>
            </a:r>
            <a:r>
              <a:rPr lang="en-US" dirty="0"/>
              <a:t> </a:t>
            </a:r>
            <a:r>
              <a:rPr lang="en-US" dirty="0" err="1"/>
              <a:t>potansiyel</a:t>
            </a:r>
            <a:r>
              <a:rPr lang="en-US" dirty="0"/>
              <a:t> </a:t>
            </a:r>
            <a:r>
              <a:rPr lang="en-US" dirty="0" err="1"/>
              <a:t>bir</a:t>
            </a:r>
            <a:r>
              <a:rPr lang="en-US" dirty="0"/>
              <a:t> </a:t>
            </a:r>
            <a:r>
              <a:rPr lang="en-US" dirty="0" err="1"/>
              <a:t>çözümü</a:t>
            </a:r>
            <a:r>
              <a:rPr lang="en-US" dirty="0"/>
              <a:t> </a:t>
            </a:r>
            <a:r>
              <a:rPr lang="en-US" dirty="0" err="1"/>
              <a:t>temsil</a:t>
            </a:r>
            <a:r>
              <a:rPr lang="en-US" dirty="0"/>
              <a:t> </a:t>
            </a:r>
            <a:r>
              <a:rPr lang="en-US" dirty="0" err="1"/>
              <a:t>eder</a:t>
            </a:r>
            <a:r>
              <a:rPr lang="en-US" dirty="0"/>
              <a:t>. </a:t>
            </a:r>
            <a:r>
              <a:rPr lang="en-US" dirty="0" err="1"/>
              <a:t>Nüfusun</a:t>
            </a:r>
            <a:r>
              <a:rPr lang="en-US" dirty="0"/>
              <a:t> </a:t>
            </a:r>
            <a:r>
              <a:rPr lang="en-US" dirty="0" err="1"/>
              <a:t>başlangıcı</a:t>
            </a:r>
            <a:r>
              <a:rPr lang="en-US" dirty="0"/>
              <a:t> </a:t>
            </a:r>
            <a:r>
              <a:rPr lang="en-US" dirty="0" err="1"/>
              <a:t>süreci</a:t>
            </a:r>
            <a:r>
              <a:rPr lang="en-US" dirty="0"/>
              <a:t> </a:t>
            </a:r>
            <a:r>
              <a:rPr lang="en-US" dirty="0" err="1"/>
              <a:t>aşağıdaki</a:t>
            </a:r>
            <a:r>
              <a:rPr lang="en-US" dirty="0"/>
              <a:t> </a:t>
            </a:r>
            <a:r>
              <a:rPr lang="en-US" dirty="0" err="1"/>
              <a:t>denklemle</a:t>
            </a:r>
            <a:r>
              <a:rPr lang="en-US" dirty="0"/>
              <a:t> </a:t>
            </a:r>
            <a:r>
              <a:rPr lang="en-US" dirty="0" err="1"/>
              <a:t>tanımlanmıştır</a:t>
            </a:r>
            <a:r>
              <a:rPr lang="en-US" dirty="0"/>
              <a:t>:</a:t>
            </a:r>
          </a:p>
          <a:p>
            <a:endParaRPr lang="en-US" dirty="0"/>
          </a:p>
          <a:p>
            <a:r>
              <a:rPr lang="en-US" dirty="0" err="1"/>
              <a:t>Burada</a:t>
            </a:r>
            <a:r>
              <a:rPr lang="en-US" dirty="0"/>
              <a:t> X, </a:t>
            </a:r>
            <a:r>
              <a:rPr lang="en-US" dirty="0" err="1"/>
              <a:t>i</a:t>
            </a:r>
            <a:r>
              <a:rPr lang="en-US" dirty="0"/>
              <a:t>. Deniz </a:t>
            </a:r>
            <a:r>
              <a:rPr lang="en-US" dirty="0" err="1"/>
              <a:t>papağının</a:t>
            </a:r>
            <a:r>
              <a:rPr lang="en-US" dirty="0"/>
              <a:t> </a:t>
            </a:r>
            <a:r>
              <a:rPr lang="en-US" dirty="0" err="1"/>
              <a:t>pozisyonunu</a:t>
            </a:r>
            <a:r>
              <a:rPr lang="en-US" dirty="0"/>
              <a:t> </a:t>
            </a:r>
            <a:r>
              <a:rPr lang="en-US" dirty="0" err="1"/>
              <a:t>temsil</a:t>
            </a:r>
            <a:r>
              <a:rPr lang="en-US" dirty="0"/>
              <a:t> </a:t>
            </a:r>
            <a:r>
              <a:rPr lang="en-US" dirty="0" err="1"/>
              <a:t>eder</a:t>
            </a:r>
            <a:r>
              <a:rPr lang="en-US" dirty="0"/>
              <a:t>; rand 0 </a:t>
            </a:r>
            <a:r>
              <a:rPr lang="en-US" dirty="0" err="1"/>
              <a:t>ile</a:t>
            </a:r>
            <a:r>
              <a:rPr lang="en-US" dirty="0"/>
              <a:t> 1 </a:t>
            </a:r>
            <a:r>
              <a:rPr lang="en-US" dirty="0" err="1"/>
              <a:t>arasında</a:t>
            </a:r>
            <a:r>
              <a:rPr lang="en-US" dirty="0"/>
              <a:t> </a:t>
            </a:r>
            <a:r>
              <a:rPr lang="en-US" dirty="0" err="1"/>
              <a:t>rastgele</a:t>
            </a:r>
            <a:r>
              <a:rPr lang="en-US" dirty="0"/>
              <a:t> </a:t>
            </a:r>
            <a:r>
              <a:rPr lang="en-US" dirty="0" err="1"/>
              <a:t>bir</a:t>
            </a:r>
            <a:r>
              <a:rPr lang="en-US" dirty="0"/>
              <a:t> </a:t>
            </a:r>
            <a:r>
              <a:rPr lang="en-US" dirty="0" err="1"/>
              <a:t>sayı</a:t>
            </a:r>
            <a:r>
              <a:rPr lang="en-US" dirty="0"/>
              <a:t> </a:t>
            </a:r>
            <a:r>
              <a:rPr lang="en-US" dirty="0" err="1"/>
              <a:t>üretir</a:t>
            </a:r>
            <a:r>
              <a:rPr lang="en-US" dirty="0"/>
              <a:t>; </a:t>
            </a:r>
            <a:r>
              <a:rPr lang="en-US" dirty="0" err="1"/>
              <a:t>ub</a:t>
            </a:r>
            <a:r>
              <a:rPr lang="en-US" dirty="0"/>
              <a:t> </a:t>
            </a:r>
            <a:r>
              <a:rPr lang="en-US" dirty="0" err="1"/>
              <a:t>ve</a:t>
            </a:r>
            <a:r>
              <a:rPr lang="en-US" dirty="0"/>
              <a:t> </a:t>
            </a:r>
            <a:r>
              <a:rPr lang="en-US" dirty="0" err="1"/>
              <a:t>lb</a:t>
            </a:r>
            <a:r>
              <a:rPr lang="en-US" dirty="0"/>
              <a:t> </a:t>
            </a:r>
            <a:r>
              <a:rPr lang="en-US" dirty="0" err="1"/>
              <a:t>sırasıyla</a:t>
            </a:r>
            <a:r>
              <a:rPr lang="en-US" dirty="0"/>
              <a:t> </a:t>
            </a:r>
            <a:r>
              <a:rPr lang="en-US" dirty="0" err="1"/>
              <a:t>üst</a:t>
            </a:r>
            <a:r>
              <a:rPr lang="en-US" dirty="0"/>
              <a:t> </a:t>
            </a:r>
            <a:r>
              <a:rPr lang="en-US" dirty="0" err="1"/>
              <a:t>ve</a:t>
            </a:r>
            <a:r>
              <a:rPr lang="en-US" dirty="0"/>
              <a:t> alt </a:t>
            </a:r>
            <a:r>
              <a:rPr lang="en-US" dirty="0" err="1"/>
              <a:t>sınırları</a:t>
            </a:r>
            <a:r>
              <a:rPr lang="en-US" dirty="0"/>
              <a:t> </a:t>
            </a:r>
            <a:r>
              <a:rPr lang="en-US" dirty="0" err="1"/>
              <a:t>temsil</a:t>
            </a:r>
            <a:r>
              <a:rPr lang="en-US" dirty="0"/>
              <a:t> </a:t>
            </a:r>
            <a:r>
              <a:rPr lang="en-US" dirty="0" err="1"/>
              <a:t>eder</a:t>
            </a:r>
            <a:r>
              <a:rPr lang="en-US" dirty="0"/>
              <a:t>; N </a:t>
            </a:r>
            <a:r>
              <a:rPr lang="en-US" dirty="0" err="1"/>
              <a:t>ise</a:t>
            </a:r>
            <a:r>
              <a:rPr lang="en-US" dirty="0"/>
              <a:t> </a:t>
            </a:r>
            <a:r>
              <a:rPr lang="en-US" dirty="0" err="1"/>
              <a:t>popülasyondaki</a:t>
            </a:r>
            <a:r>
              <a:rPr lang="en-US" dirty="0"/>
              <a:t> </a:t>
            </a:r>
            <a:r>
              <a:rPr lang="en-US" dirty="0" err="1"/>
              <a:t>bireylerin</a:t>
            </a:r>
            <a:r>
              <a:rPr lang="en-US" dirty="0"/>
              <a:t> </a:t>
            </a:r>
            <a:r>
              <a:rPr lang="en-US" dirty="0" err="1"/>
              <a:t>sayısını</a:t>
            </a:r>
            <a:r>
              <a:rPr lang="en-US" dirty="0"/>
              <a:t> </a:t>
            </a:r>
            <a:r>
              <a:rPr lang="en-US" dirty="0" err="1"/>
              <a:t>ifade</a:t>
            </a:r>
            <a:r>
              <a:rPr lang="en-US" dirty="0"/>
              <a:t> </a:t>
            </a:r>
            <a:r>
              <a:rPr lang="en-US" dirty="0" err="1"/>
              <a:t>eder</a:t>
            </a:r>
            <a:r>
              <a:rPr lang="en-US" dirty="0"/>
              <a:t>.</a:t>
            </a:r>
          </a:p>
        </p:txBody>
      </p:sp>
      <p:pic>
        <p:nvPicPr>
          <p:cNvPr id="4" name="Picture 3">
            <a:extLst>
              <a:ext uri="{FF2B5EF4-FFF2-40B4-BE49-F238E27FC236}">
                <a16:creationId xmlns:a16="http://schemas.microsoft.com/office/drawing/2014/main" id="{5400CAA4-F1A3-E618-1C79-5A616E66F2CF}"/>
              </a:ext>
            </a:extLst>
          </p:cNvPr>
          <p:cNvPicPr>
            <a:picLocks noChangeAspect="1"/>
          </p:cNvPicPr>
          <p:nvPr/>
        </p:nvPicPr>
        <p:blipFill>
          <a:blip r:embed="rId2"/>
          <a:stretch>
            <a:fillRect/>
          </a:stretch>
        </p:blipFill>
        <p:spPr>
          <a:xfrm>
            <a:off x="3049220" y="3865903"/>
            <a:ext cx="5530850" cy="321945"/>
          </a:xfrm>
          <a:prstGeom prst="rect">
            <a:avLst/>
          </a:prstGeom>
        </p:spPr>
      </p:pic>
    </p:spTree>
    <p:extLst>
      <p:ext uri="{BB962C8B-B14F-4D97-AF65-F5344CB8AC3E}">
        <p14:creationId xmlns:p14="http://schemas.microsoft.com/office/powerpoint/2010/main" val="1936047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94B24-93C5-EB86-0C45-5853BD7ECE6B}"/>
              </a:ext>
            </a:extLst>
          </p:cNvPr>
          <p:cNvSpPr>
            <a:spLocks noGrp="1"/>
          </p:cNvSpPr>
          <p:nvPr>
            <p:ph type="title"/>
          </p:nvPr>
        </p:nvSpPr>
        <p:spPr>
          <a:xfrm>
            <a:off x="1974254" y="5166421"/>
            <a:ext cx="8445357" cy="883524"/>
          </a:xfrm>
        </p:spPr>
        <p:txBody>
          <a:bodyPr vert="horz" lIns="91440" tIns="45720" rIns="91440" bIns="45720" rtlCol="0" anchor="t">
            <a:normAutofit/>
          </a:bodyPr>
          <a:lstStyle/>
          <a:p>
            <a:endParaRPr lang="en-US" sz="4800"/>
          </a:p>
        </p:txBody>
      </p:sp>
      <p:sp>
        <p:nvSpPr>
          <p:cNvPr id="33" name="Rectangle 32">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bird diagram&#10;&#10;Description automatically generated">
            <a:extLst>
              <a:ext uri="{FF2B5EF4-FFF2-40B4-BE49-F238E27FC236}">
                <a16:creationId xmlns:a16="http://schemas.microsoft.com/office/drawing/2014/main" id="{009C99F5-D11A-EA39-73D4-14887D4D6F75}"/>
              </a:ext>
            </a:extLst>
          </p:cNvPr>
          <p:cNvPicPr>
            <a:picLocks noGrp="1" noChangeAspect="1"/>
          </p:cNvPicPr>
          <p:nvPr>
            <p:ph idx="1"/>
          </p:nvPr>
        </p:nvPicPr>
        <p:blipFill rotWithShape="1">
          <a:blip r:embed="rId5"/>
          <a:srcRect t="313" r="-1" b="1998"/>
          <a:stretch/>
        </p:blipFill>
        <p:spPr>
          <a:xfrm>
            <a:off x="0" y="887281"/>
            <a:ext cx="12241926" cy="4753626"/>
          </a:xfrm>
          <a:prstGeom prst="rect">
            <a:avLst/>
          </a:prstGeom>
          <a:ln>
            <a:solidFill>
              <a:schemeClr val="accent6"/>
            </a:solidFill>
          </a:ln>
        </p:spPr>
      </p:pic>
      <p:sp>
        <p:nvSpPr>
          <p:cNvPr id="35" name="Rectangle 34">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E15337-C3AE-1FC5-48BA-6AC28DCF7049}"/>
              </a:ext>
            </a:extLst>
          </p:cNvPr>
          <p:cNvSpPr txBox="1"/>
          <p:nvPr/>
        </p:nvSpPr>
        <p:spPr>
          <a:xfrm>
            <a:off x="3456634" y="293577"/>
            <a:ext cx="6144320" cy="369332"/>
          </a:xfrm>
          <a:prstGeom prst="rect">
            <a:avLst/>
          </a:prstGeom>
          <a:noFill/>
        </p:spPr>
        <p:txBody>
          <a:bodyPr wrap="square">
            <a:spAutoFit/>
          </a:bodyPr>
          <a:lstStyle/>
          <a:p>
            <a:r>
              <a:rPr lang="en-TR" sz="1800" kern="0" dirty="0">
                <a:effectLst/>
                <a:latin typeface="Times New Roman" panose="02020603050405020304" pitchFamily="18" charset="0"/>
                <a:ea typeface="Times New Roman" panose="02020603050405020304" pitchFamily="18" charset="0"/>
              </a:rPr>
              <a:t>Arktik Deniz Papağanlarının Hava Keşfi Aşaması</a:t>
            </a:r>
            <a:r>
              <a:rPr lang="en-TR" dirty="0">
                <a:effectLst/>
              </a:rPr>
              <a:t> </a:t>
            </a:r>
            <a:endParaRPr lang="tr-TR" dirty="0"/>
          </a:p>
        </p:txBody>
      </p:sp>
    </p:spTree>
    <p:extLst>
      <p:ext uri="{BB962C8B-B14F-4D97-AF65-F5344CB8AC3E}">
        <p14:creationId xmlns:p14="http://schemas.microsoft.com/office/powerpoint/2010/main" val="1596799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a:xfrm>
            <a:off x="2611808" y="808056"/>
            <a:ext cx="8589592" cy="1077229"/>
          </a:xfrm>
        </p:spPr>
        <p:txBody>
          <a:bodyPr/>
          <a:lstStyle/>
          <a:p>
            <a:r>
              <a:rPr lang="en-US" dirty="0" err="1"/>
              <a:t>Hava</a:t>
            </a:r>
            <a:r>
              <a:rPr lang="en-US" dirty="0"/>
              <a:t> </a:t>
            </a:r>
            <a:r>
              <a:rPr lang="en-US" dirty="0" err="1"/>
              <a:t>Uçuş</a:t>
            </a:r>
            <a:r>
              <a:rPr lang="en-US" dirty="0"/>
              <a:t> </a:t>
            </a:r>
            <a:r>
              <a:rPr lang="en-US" dirty="0" err="1"/>
              <a:t>Aşaması</a:t>
            </a:r>
            <a:r>
              <a:rPr lang="en-US" dirty="0"/>
              <a:t> (</a:t>
            </a:r>
            <a:r>
              <a:rPr lang="en-US" dirty="0" err="1"/>
              <a:t>Keşif</a:t>
            </a:r>
            <a:r>
              <a:rPr lang="en-US" dirty="0"/>
              <a:t>)</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773599" y="2052116"/>
            <a:ext cx="8273342" cy="3997828"/>
          </a:xfrm>
        </p:spPr>
        <p:txBody>
          <a:bodyPr/>
          <a:lstStyle/>
          <a:p>
            <a:r>
              <a:rPr lang="en-US" dirty="0" err="1"/>
              <a:t>Arktik</a:t>
            </a:r>
            <a:r>
              <a:rPr lang="en-US" dirty="0"/>
              <a:t> </a:t>
            </a:r>
            <a:r>
              <a:rPr lang="en-US" dirty="0" err="1"/>
              <a:t>deniz</a:t>
            </a:r>
            <a:r>
              <a:rPr lang="en-US" dirty="0"/>
              <a:t> </a:t>
            </a:r>
            <a:r>
              <a:rPr lang="en-US" dirty="0" err="1"/>
              <a:t>papağanları</a:t>
            </a:r>
            <a:r>
              <a:rPr lang="en-US" dirty="0"/>
              <a:t>, </a:t>
            </a:r>
            <a:r>
              <a:rPr lang="en-US" dirty="0" err="1"/>
              <a:t>zorlu</a:t>
            </a:r>
            <a:r>
              <a:rPr lang="en-US" dirty="0"/>
              <a:t> </a:t>
            </a:r>
            <a:r>
              <a:rPr lang="en-US" dirty="0" err="1"/>
              <a:t>yaşam</a:t>
            </a:r>
            <a:r>
              <a:rPr lang="en-US" dirty="0"/>
              <a:t> </a:t>
            </a:r>
            <a:r>
              <a:rPr lang="en-US" dirty="0" err="1"/>
              <a:t>koşullarında</a:t>
            </a:r>
            <a:r>
              <a:rPr lang="en-US" dirty="0"/>
              <a:t> </a:t>
            </a:r>
            <a:r>
              <a:rPr lang="en-US" dirty="0" err="1"/>
              <a:t>seyir</a:t>
            </a:r>
            <a:r>
              <a:rPr lang="en-US" dirty="0"/>
              <a:t> </a:t>
            </a:r>
            <a:r>
              <a:rPr lang="en-US" dirty="0" err="1"/>
              <a:t>ve</a:t>
            </a:r>
            <a:r>
              <a:rPr lang="en-US" dirty="0"/>
              <a:t> </a:t>
            </a:r>
            <a:r>
              <a:rPr lang="en-US" dirty="0" err="1"/>
              <a:t>avlanma</a:t>
            </a:r>
            <a:r>
              <a:rPr lang="en-US" dirty="0"/>
              <a:t> </a:t>
            </a:r>
            <a:r>
              <a:rPr lang="en-US" dirty="0" err="1"/>
              <a:t>için</a:t>
            </a:r>
            <a:r>
              <a:rPr lang="en-US" dirty="0"/>
              <a:t> </a:t>
            </a:r>
            <a:r>
              <a:rPr lang="en-US" dirty="0" err="1"/>
              <a:t>benzersiz</a:t>
            </a:r>
            <a:r>
              <a:rPr lang="en-US" dirty="0"/>
              <a:t> </a:t>
            </a:r>
            <a:r>
              <a:rPr lang="en-US" dirty="0" err="1"/>
              <a:t>stratejilere</a:t>
            </a:r>
            <a:r>
              <a:rPr lang="en-US" dirty="0"/>
              <a:t> </a:t>
            </a:r>
            <a:r>
              <a:rPr lang="en-US" dirty="0" err="1"/>
              <a:t>güvenirler</a:t>
            </a:r>
            <a:r>
              <a:rPr lang="en-US" dirty="0"/>
              <a:t>. </a:t>
            </a:r>
            <a:r>
              <a:rPr lang="en-US" dirty="0" err="1"/>
              <a:t>Beslenme</a:t>
            </a:r>
            <a:r>
              <a:rPr lang="en-US" dirty="0"/>
              <a:t> </a:t>
            </a:r>
            <a:r>
              <a:rPr lang="en-US" dirty="0" err="1"/>
              <a:t>ihtiyaçlarını</a:t>
            </a:r>
            <a:r>
              <a:rPr lang="en-US" dirty="0"/>
              <a:t> </a:t>
            </a:r>
            <a:r>
              <a:rPr lang="en-US" dirty="0" err="1"/>
              <a:t>karşılamak</a:t>
            </a:r>
            <a:r>
              <a:rPr lang="en-US" dirty="0"/>
              <a:t> </a:t>
            </a:r>
            <a:r>
              <a:rPr lang="en-US" dirty="0" err="1"/>
              <a:t>ve</a:t>
            </a:r>
            <a:r>
              <a:rPr lang="en-US" dirty="0"/>
              <a:t> </a:t>
            </a:r>
            <a:r>
              <a:rPr lang="en-US" dirty="0" err="1"/>
              <a:t>çeşitli</a:t>
            </a:r>
            <a:r>
              <a:rPr lang="en-US" dirty="0"/>
              <a:t> </a:t>
            </a:r>
            <a:r>
              <a:rPr lang="en-US" dirty="0" err="1"/>
              <a:t>ortamlara</a:t>
            </a:r>
            <a:r>
              <a:rPr lang="en-US" dirty="0"/>
              <a:t> </a:t>
            </a:r>
            <a:r>
              <a:rPr lang="en-US" dirty="0" err="1"/>
              <a:t>uyum</a:t>
            </a:r>
            <a:r>
              <a:rPr lang="en-US" dirty="0"/>
              <a:t> </a:t>
            </a:r>
            <a:r>
              <a:rPr lang="en-US" dirty="0" err="1"/>
              <a:t>sağlamak</a:t>
            </a:r>
            <a:r>
              <a:rPr lang="en-US" dirty="0"/>
              <a:t> </a:t>
            </a:r>
            <a:r>
              <a:rPr lang="en-US" dirty="0" err="1"/>
              <a:t>için</a:t>
            </a:r>
            <a:r>
              <a:rPr lang="en-US" dirty="0"/>
              <a:t> </a:t>
            </a:r>
            <a:r>
              <a:rPr lang="en-US" dirty="0" err="1"/>
              <a:t>okyanus</a:t>
            </a:r>
            <a:r>
              <a:rPr lang="en-US" dirty="0"/>
              <a:t> </a:t>
            </a:r>
            <a:r>
              <a:rPr lang="en-US" dirty="0" err="1"/>
              <a:t>ve</a:t>
            </a:r>
            <a:r>
              <a:rPr lang="en-US" dirty="0"/>
              <a:t> </a:t>
            </a:r>
            <a:r>
              <a:rPr lang="en-US" dirty="0" err="1"/>
              <a:t>hava</a:t>
            </a:r>
            <a:r>
              <a:rPr lang="en-US" dirty="0"/>
              <a:t> </a:t>
            </a:r>
            <a:r>
              <a:rPr lang="en-US" dirty="0" err="1"/>
              <a:t>arasında</a:t>
            </a:r>
            <a:r>
              <a:rPr lang="en-US" dirty="0"/>
              <a:t> </a:t>
            </a:r>
            <a:r>
              <a:rPr lang="en-US" dirty="0" err="1"/>
              <a:t>esnek</a:t>
            </a:r>
            <a:r>
              <a:rPr lang="en-US" dirty="0"/>
              <a:t> </a:t>
            </a:r>
            <a:r>
              <a:rPr lang="en-US" dirty="0" err="1"/>
              <a:t>bir</a:t>
            </a:r>
            <a:r>
              <a:rPr lang="en-US" dirty="0"/>
              <a:t> </a:t>
            </a:r>
            <a:r>
              <a:rPr lang="en-US" dirty="0" err="1"/>
              <a:t>şekilde</a:t>
            </a:r>
            <a:r>
              <a:rPr lang="en-US" dirty="0"/>
              <a:t> </a:t>
            </a:r>
            <a:r>
              <a:rPr lang="en-US" dirty="0" err="1"/>
              <a:t>adapte</a:t>
            </a:r>
            <a:r>
              <a:rPr lang="en-US" dirty="0"/>
              <a:t> </a:t>
            </a:r>
            <a:r>
              <a:rPr lang="en-US" dirty="0" err="1"/>
              <a:t>olurlar</a:t>
            </a:r>
            <a:r>
              <a:rPr lang="en-US" dirty="0"/>
              <a:t>. </a:t>
            </a:r>
            <a:r>
              <a:rPr lang="en-US" dirty="0" err="1"/>
              <a:t>Hava</a:t>
            </a:r>
            <a:r>
              <a:rPr lang="en-US" dirty="0"/>
              <a:t> </a:t>
            </a:r>
            <a:r>
              <a:rPr lang="en-US" dirty="0" err="1"/>
              <a:t>seyri</a:t>
            </a:r>
            <a:r>
              <a:rPr lang="en-US" dirty="0"/>
              <a:t> </a:t>
            </a:r>
            <a:r>
              <a:rPr lang="en-US" dirty="0" err="1"/>
              <a:t>sırasında</a:t>
            </a:r>
            <a:r>
              <a:rPr lang="en-US" dirty="0"/>
              <a:t>, </a:t>
            </a:r>
            <a:r>
              <a:rPr lang="en-US" dirty="0" err="1"/>
              <a:t>Şekil</a:t>
            </a:r>
            <a:r>
              <a:rPr lang="en-US" dirty="0"/>
              <a:t> 3'te </a:t>
            </a:r>
            <a:r>
              <a:rPr lang="en-US" dirty="0" err="1"/>
              <a:t>gösterildiği</a:t>
            </a:r>
            <a:r>
              <a:rPr lang="en-US" dirty="0"/>
              <a:t> </a:t>
            </a:r>
            <a:r>
              <a:rPr lang="en-US" dirty="0" err="1"/>
              <a:t>gibi</a:t>
            </a:r>
            <a:r>
              <a:rPr lang="en-US" dirty="0"/>
              <a:t>, </a:t>
            </a:r>
            <a:r>
              <a:rPr lang="en-US" dirty="0" err="1"/>
              <a:t>iki</a:t>
            </a:r>
            <a:r>
              <a:rPr lang="en-US" dirty="0"/>
              <a:t> </a:t>
            </a:r>
            <a:r>
              <a:rPr lang="en-US" dirty="0" err="1"/>
              <a:t>temel</a:t>
            </a:r>
            <a:r>
              <a:rPr lang="en-US" dirty="0"/>
              <a:t> </a:t>
            </a:r>
            <a:r>
              <a:rPr lang="en-US" dirty="0" err="1"/>
              <a:t>strateji</a:t>
            </a:r>
            <a:r>
              <a:rPr lang="en-US" dirty="0"/>
              <a:t> </a:t>
            </a:r>
            <a:r>
              <a:rPr lang="en-US" dirty="0" err="1"/>
              <a:t>kullanırlar</a:t>
            </a:r>
            <a:r>
              <a:rPr lang="en-US" dirty="0"/>
              <a:t>: </a:t>
            </a:r>
            <a:r>
              <a:rPr lang="en-US" dirty="0" err="1"/>
              <a:t>hava</a:t>
            </a:r>
            <a:r>
              <a:rPr lang="en-US" dirty="0"/>
              <a:t> </a:t>
            </a:r>
            <a:r>
              <a:rPr lang="en-US" dirty="0" err="1"/>
              <a:t>keşfi</a:t>
            </a:r>
            <a:r>
              <a:rPr lang="en-US" dirty="0"/>
              <a:t> </a:t>
            </a:r>
            <a:r>
              <a:rPr lang="en-US" dirty="0" err="1"/>
              <a:t>ve</a:t>
            </a:r>
            <a:r>
              <a:rPr lang="en-US" dirty="0"/>
              <a:t> av </a:t>
            </a:r>
            <a:r>
              <a:rPr lang="en-US" dirty="0" err="1"/>
              <a:t>için</a:t>
            </a:r>
            <a:r>
              <a:rPr lang="en-US" dirty="0"/>
              <a:t> </a:t>
            </a:r>
            <a:r>
              <a:rPr lang="en-US" dirty="0" err="1"/>
              <a:t>dalış</a:t>
            </a:r>
            <a:r>
              <a:rPr lang="en-US" dirty="0"/>
              <a:t>. Bu </a:t>
            </a:r>
            <a:r>
              <a:rPr lang="en-US" dirty="0" err="1"/>
              <a:t>stratejiler</a:t>
            </a:r>
            <a:r>
              <a:rPr lang="en-US" dirty="0"/>
              <a:t>, </a:t>
            </a:r>
            <a:r>
              <a:rPr lang="en-US" dirty="0" err="1"/>
              <a:t>Arktik</a:t>
            </a:r>
            <a:r>
              <a:rPr lang="en-US" dirty="0"/>
              <a:t> </a:t>
            </a:r>
            <a:r>
              <a:rPr lang="en-US" dirty="0" err="1"/>
              <a:t>deniz</a:t>
            </a:r>
            <a:r>
              <a:rPr lang="en-US" dirty="0"/>
              <a:t> </a:t>
            </a:r>
            <a:r>
              <a:rPr lang="en-US" dirty="0" err="1"/>
              <a:t>kuşlarının</a:t>
            </a:r>
            <a:r>
              <a:rPr lang="en-US" dirty="0"/>
              <a:t> </a:t>
            </a:r>
            <a:r>
              <a:rPr lang="en-US" dirty="0" err="1"/>
              <a:t>çeşitli</a:t>
            </a:r>
            <a:r>
              <a:rPr lang="en-US" dirty="0"/>
              <a:t> </a:t>
            </a:r>
            <a:r>
              <a:rPr lang="en-US" dirty="0" err="1"/>
              <a:t>senaryolarda</a:t>
            </a:r>
            <a:r>
              <a:rPr lang="en-US" dirty="0"/>
              <a:t> </a:t>
            </a:r>
            <a:r>
              <a:rPr lang="en-US" dirty="0" err="1"/>
              <a:t>uyum</a:t>
            </a:r>
            <a:r>
              <a:rPr lang="en-US" dirty="0"/>
              <a:t> </a:t>
            </a:r>
            <a:r>
              <a:rPr lang="en-US" dirty="0" err="1"/>
              <a:t>sağlama</a:t>
            </a:r>
            <a:r>
              <a:rPr lang="en-US" dirty="0"/>
              <a:t> </a:t>
            </a:r>
            <a:r>
              <a:rPr lang="en-US" dirty="0" err="1"/>
              <a:t>yeteneğini</a:t>
            </a:r>
            <a:r>
              <a:rPr lang="en-US" dirty="0"/>
              <a:t> </a:t>
            </a:r>
            <a:r>
              <a:rPr lang="en-US" dirty="0" err="1"/>
              <a:t>ve</a:t>
            </a:r>
            <a:r>
              <a:rPr lang="en-US" dirty="0"/>
              <a:t> </a:t>
            </a:r>
            <a:r>
              <a:rPr lang="en-US" dirty="0" err="1"/>
              <a:t>hayatta</a:t>
            </a:r>
            <a:r>
              <a:rPr lang="en-US" dirty="0"/>
              <a:t> </a:t>
            </a:r>
            <a:r>
              <a:rPr lang="en-US" dirty="0" err="1"/>
              <a:t>kalma</a:t>
            </a:r>
            <a:r>
              <a:rPr lang="en-US" dirty="0"/>
              <a:t> </a:t>
            </a:r>
            <a:r>
              <a:rPr lang="en-US" dirty="0" err="1"/>
              <a:t>başarısını</a:t>
            </a:r>
            <a:r>
              <a:rPr lang="en-US" dirty="0"/>
              <a:t> </a:t>
            </a:r>
            <a:r>
              <a:rPr lang="en-US" dirty="0" err="1"/>
              <a:t>gösterir</a:t>
            </a:r>
            <a:r>
              <a:rPr lang="en-US" dirty="0"/>
              <a:t>. Bu </a:t>
            </a:r>
            <a:r>
              <a:rPr lang="en-US" dirty="0" err="1"/>
              <a:t>makale</a:t>
            </a:r>
            <a:r>
              <a:rPr lang="en-US" dirty="0"/>
              <a:t>, </a:t>
            </a:r>
            <a:r>
              <a:rPr lang="en-US" dirty="0" err="1"/>
              <a:t>bu</a:t>
            </a:r>
            <a:r>
              <a:rPr lang="en-US" dirty="0"/>
              <a:t> </a:t>
            </a:r>
            <a:r>
              <a:rPr lang="en-US" dirty="0" err="1"/>
              <a:t>iki</a:t>
            </a:r>
            <a:r>
              <a:rPr lang="en-US" dirty="0"/>
              <a:t> </a:t>
            </a:r>
            <a:r>
              <a:rPr lang="en-US" dirty="0" err="1"/>
              <a:t>stratejinin</a:t>
            </a:r>
            <a:r>
              <a:rPr lang="en-US" dirty="0"/>
              <a:t> </a:t>
            </a:r>
            <a:r>
              <a:rPr lang="en-US" dirty="0" err="1"/>
              <a:t>Arktik</a:t>
            </a:r>
            <a:r>
              <a:rPr lang="en-US" dirty="0"/>
              <a:t> </a:t>
            </a:r>
            <a:r>
              <a:rPr lang="en-US" dirty="0" err="1"/>
              <a:t>deniz</a:t>
            </a:r>
            <a:r>
              <a:rPr lang="en-US" dirty="0"/>
              <a:t> </a:t>
            </a:r>
            <a:r>
              <a:rPr lang="en-US" dirty="0" err="1"/>
              <a:t>kuşlarının</a:t>
            </a:r>
            <a:r>
              <a:rPr lang="en-US" dirty="0"/>
              <a:t> </a:t>
            </a:r>
            <a:r>
              <a:rPr lang="en-US" dirty="0" err="1"/>
              <a:t>hayatındaki</a:t>
            </a:r>
            <a:r>
              <a:rPr lang="en-US" dirty="0"/>
              <a:t> </a:t>
            </a:r>
            <a:r>
              <a:rPr lang="en-US" dirty="0" err="1"/>
              <a:t>önemini</a:t>
            </a:r>
            <a:r>
              <a:rPr lang="en-US" dirty="0"/>
              <a:t> </a:t>
            </a:r>
            <a:r>
              <a:rPr lang="en-US" dirty="0" err="1"/>
              <a:t>ve</a:t>
            </a:r>
            <a:r>
              <a:rPr lang="en-US" dirty="0"/>
              <a:t> </a:t>
            </a:r>
            <a:r>
              <a:rPr lang="en-US" dirty="0" err="1"/>
              <a:t>detaylarını</a:t>
            </a:r>
            <a:r>
              <a:rPr lang="en-US" dirty="0"/>
              <a:t> </a:t>
            </a:r>
            <a:r>
              <a:rPr lang="en-US" dirty="0" err="1"/>
              <a:t>inceleyecektir</a:t>
            </a:r>
            <a:r>
              <a:rPr lang="en-US" dirty="0"/>
              <a:t>.</a:t>
            </a:r>
          </a:p>
        </p:txBody>
      </p:sp>
    </p:spTree>
    <p:extLst>
      <p:ext uri="{BB962C8B-B14F-4D97-AF65-F5344CB8AC3E}">
        <p14:creationId xmlns:p14="http://schemas.microsoft.com/office/powerpoint/2010/main" val="4136612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a:xfrm>
            <a:off x="2611808" y="808056"/>
            <a:ext cx="8589592" cy="1077229"/>
          </a:xfrm>
        </p:spPr>
        <p:txBody>
          <a:bodyPr/>
          <a:lstStyle/>
          <a:p>
            <a:r>
              <a:rPr lang="en-US" dirty="0"/>
              <a:t>İlk </a:t>
            </a:r>
            <a:r>
              <a:rPr lang="en-US" dirty="0" err="1"/>
              <a:t>strateji</a:t>
            </a:r>
            <a:r>
              <a:rPr lang="en-US" dirty="0"/>
              <a:t> </a:t>
            </a:r>
            <a:r>
              <a:rPr lang="en-US" dirty="0" err="1"/>
              <a:t>hava</a:t>
            </a:r>
            <a:r>
              <a:rPr lang="en-US" dirty="0"/>
              <a:t> </a:t>
            </a:r>
            <a:r>
              <a:rPr lang="en-US" dirty="0" err="1"/>
              <a:t>aramasıdır</a:t>
            </a:r>
            <a:r>
              <a:rPr lang="en-US" dirty="0"/>
              <a:t>.</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773599" y="2052116"/>
            <a:ext cx="8273342" cy="3997828"/>
          </a:xfrm>
        </p:spPr>
        <p:txBody>
          <a:bodyPr/>
          <a:lstStyle/>
          <a:p>
            <a:r>
              <a:rPr lang="en-US" dirty="0" err="1"/>
              <a:t>Arktik</a:t>
            </a:r>
            <a:r>
              <a:rPr lang="en-US" dirty="0"/>
              <a:t> </a:t>
            </a:r>
            <a:r>
              <a:rPr lang="en-US" dirty="0" err="1"/>
              <a:t>deniz</a:t>
            </a:r>
            <a:r>
              <a:rPr lang="en-US" dirty="0"/>
              <a:t> </a:t>
            </a:r>
            <a:r>
              <a:rPr lang="en-US" dirty="0" err="1"/>
              <a:t>papağanları</a:t>
            </a:r>
            <a:r>
              <a:rPr lang="en-US" dirty="0"/>
              <a:t> </a:t>
            </a:r>
            <a:r>
              <a:rPr lang="en-US" dirty="0" err="1"/>
              <a:t>genellikle</a:t>
            </a:r>
            <a:r>
              <a:rPr lang="en-US" dirty="0"/>
              <a:t> </a:t>
            </a:r>
            <a:r>
              <a:rPr lang="en-US" dirty="0" err="1"/>
              <a:t>formasyonlar</a:t>
            </a:r>
            <a:r>
              <a:rPr lang="en-US" dirty="0"/>
              <a:t> </a:t>
            </a:r>
            <a:r>
              <a:rPr lang="en-US" dirty="0" err="1"/>
              <a:t>veya</a:t>
            </a:r>
            <a:r>
              <a:rPr lang="en-US" dirty="0"/>
              <a:t> </a:t>
            </a:r>
            <a:r>
              <a:rPr lang="en-US" dirty="0" err="1"/>
              <a:t>gruplar</a:t>
            </a:r>
            <a:r>
              <a:rPr lang="en-US" dirty="0"/>
              <a:t> </a:t>
            </a:r>
            <a:r>
              <a:rPr lang="en-US" dirty="0" err="1"/>
              <a:t>halinde</a:t>
            </a:r>
            <a:r>
              <a:rPr lang="en-US" dirty="0"/>
              <a:t> </a:t>
            </a:r>
            <a:r>
              <a:rPr lang="en-US" dirty="0" err="1"/>
              <a:t>koordineli</a:t>
            </a:r>
            <a:r>
              <a:rPr lang="en-US" dirty="0"/>
              <a:t> </a:t>
            </a:r>
            <a:r>
              <a:rPr lang="en-US" dirty="0" err="1"/>
              <a:t>uçuş</a:t>
            </a:r>
            <a:r>
              <a:rPr lang="en-US" dirty="0"/>
              <a:t> </a:t>
            </a:r>
            <a:r>
              <a:rPr lang="en-US" dirty="0" err="1"/>
              <a:t>yaparlar</a:t>
            </a:r>
            <a:r>
              <a:rPr lang="en-US" dirty="0"/>
              <a:t>, </a:t>
            </a:r>
            <a:r>
              <a:rPr lang="en-US" dirty="0" err="1"/>
              <a:t>bu</a:t>
            </a:r>
            <a:r>
              <a:rPr lang="en-US" dirty="0"/>
              <a:t> da </a:t>
            </a:r>
            <a:r>
              <a:rPr lang="en-US" dirty="0" err="1"/>
              <a:t>uçuş</a:t>
            </a:r>
            <a:r>
              <a:rPr lang="en-US" dirty="0"/>
              <a:t> </a:t>
            </a:r>
            <a:r>
              <a:rPr lang="en-US" dirty="0" err="1"/>
              <a:t>verimliliğini</a:t>
            </a:r>
            <a:r>
              <a:rPr lang="en-US" dirty="0"/>
              <a:t> </a:t>
            </a:r>
            <a:r>
              <a:rPr lang="en-US" dirty="0" err="1"/>
              <a:t>artırır</a:t>
            </a:r>
            <a:r>
              <a:rPr lang="en-US" dirty="0"/>
              <a:t> </a:t>
            </a:r>
            <a:r>
              <a:rPr lang="en-US" dirty="0" err="1"/>
              <a:t>ve</a:t>
            </a:r>
            <a:r>
              <a:rPr lang="en-US" dirty="0"/>
              <a:t> </a:t>
            </a:r>
            <a:r>
              <a:rPr lang="en-US" dirty="0" err="1"/>
              <a:t>işbirlikçi</a:t>
            </a:r>
            <a:r>
              <a:rPr lang="en-US" dirty="0"/>
              <a:t> </a:t>
            </a:r>
            <a:r>
              <a:rPr lang="en-US" dirty="0" err="1"/>
              <a:t>avlanma</a:t>
            </a:r>
            <a:r>
              <a:rPr lang="en-US" dirty="0"/>
              <a:t> </a:t>
            </a:r>
            <a:r>
              <a:rPr lang="en-US" dirty="0" err="1"/>
              <a:t>fırsatları</a:t>
            </a:r>
            <a:r>
              <a:rPr lang="en-US" dirty="0"/>
              <a:t> </a:t>
            </a:r>
            <a:r>
              <a:rPr lang="en-US" dirty="0" err="1"/>
              <a:t>sunar</a:t>
            </a:r>
            <a:r>
              <a:rPr lang="en-US" dirty="0"/>
              <a:t>. </a:t>
            </a:r>
            <a:r>
              <a:rPr lang="en-US" dirty="0" err="1"/>
              <a:t>Potansiyel</a:t>
            </a:r>
            <a:r>
              <a:rPr lang="en-US" dirty="0"/>
              <a:t> </a:t>
            </a:r>
            <a:r>
              <a:rPr lang="en-US" dirty="0" err="1"/>
              <a:t>su</a:t>
            </a:r>
            <a:r>
              <a:rPr lang="en-US" dirty="0"/>
              <a:t> </a:t>
            </a:r>
            <a:r>
              <a:rPr lang="en-US" dirty="0" err="1"/>
              <a:t>altı</a:t>
            </a:r>
            <a:r>
              <a:rPr lang="en-US" dirty="0"/>
              <a:t> </a:t>
            </a:r>
            <a:r>
              <a:rPr lang="en-US" dirty="0" err="1"/>
              <a:t>gıda</a:t>
            </a:r>
            <a:r>
              <a:rPr lang="en-US" dirty="0"/>
              <a:t> </a:t>
            </a:r>
            <a:r>
              <a:rPr lang="en-US" dirty="0" err="1"/>
              <a:t>kaynaklarını</a:t>
            </a:r>
            <a:r>
              <a:rPr lang="en-US" dirty="0"/>
              <a:t> </a:t>
            </a:r>
            <a:r>
              <a:rPr lang="en-US" dirty="0" err="1"/>
              <a:t>yakalamak</a:t>
            </a:r>
            <a:r>
              <a:rPr lang="en-US" dirty="0"/>
              <a:t> </a:t>
            </a:r>
            <a:r>
              <a:rPr lang="en-US" dirty="0" err="1"/>
              <a:t>için</a:t>
            </a:r>
            <a:r>
              <a:rPr lang="en-US" dirty="0"/>
              <a:t> </a:t>
            </a:r>
            <a:r>
              <a:rPr lang="en-US" dirty="0" err="1"/>
              <a:t>genellikle</a:t>
            </a:r>
            <a:r>
              <a:rPr lang="en-US" dirty="0"/>
              <a:t> </a:t>
            </a:r>
            <a:r>
              <a:rPr lang="en-US" dirty="0" err="1"/>
              <a:t>düşük</a:t>
            </a:r>
            <a:r>
              <a:rPr lang="en-US" dirty="0"/>
              <a:t> </a:t>
            </a:r>
            <a:r>
              <a:rPr lang="en-US" dirty="0" err="1"/>
              <a:t>uçuş</a:t>
            </a:r>
            <a:r>
              <a:rPr lang="en-US" dirty="0"/>
              <a:t> </a:t>
            </a:r>
            <a:r>
              <a:rPr lang="en-US" dirty="0" err="1"/>
              <a:t>yüksekliklerinde</a:t>
            </a:r>
            <a:r>
              <a:rPr lang="en-US" dirty="0"/>
              <a:t> </a:t>
            </a:r>
            <a:r>
              <a:rPr lang="en-US" dirty="0" err="1"/>
              <a:t>kalırlar</a:t>
            </a:r>
            <a:r>
              <a:rPr lang="en-US" dirty="0"/>
              <a:t>. Bu </a:t>
            </a:r>
            <a:r>
              <a:rPr lang="en-US" dirty="0" err="1"/>
              <a:t>aşamada</a:t>
            </a:r>
            <a:r>
              <a:rPr lang="en-US" dirty="0"/>
              <a:t>, </a:t>
            </a:r>
            <a:r>
              <a:rPr lang="en-US" dirty="0" err="1"/>
              <a:t>potansiyel</a:t>
            </a:r>
            <a:r>
              <a:rPr lang="en-US" dirty="0"/>
              <a:t> </a:t>
            </a:r>
            <a:r>
              <a:rPr lang="en-US" dirty="0" err="1"/>
              <a:t>avları</a:t>
            </a:r>
            <a:r>
              <a:rPr lang="en-US" dirty="0"/>
              <a:t> </a:t>
            </a:r>
            <a:r>
              <a:rPr lang="en-US" dirty="0" err="1"/>
              <a:t>izlerken</a:t>
            </a:r>
            <a:r>
              <a:rPr lang="en-US" dirty="0"/>
              <a:t> </a:t>
            </a:r>
            <a:r>
              <a:rPr lang="en-US" dirty="0" err="1"/>
              <a:t>yakındaki</a:t>
            </a:r>
            <a:r>
              <a:rPr lang="en-US" dirty="0"/>
              <a:t> </a:t>
            </a:r>
            <a:r>
              <a:rPr lang="en-US" dirty="0" err="1"/>
              <a:t>yırtıcılardan</a:t>
            </a:r>
            <a:r>
              <a:rPr lang="en-US" dirty="0"/>
              <a:t> da </a:t>
            </a:r>
            <a:r>
              <a:rPr lang="en-US" dirty="0" err="1"/>
              <a:t>kaçınırlar</a:t>
            </a:r>
            <a:r>
              <a:rPr lang="en-US" dirty="0"/>
              <a:t>. Uygun </a:t>
            </a:r>
            <a:r>
              <a:rPr lang="en-US" dirty="0" err="1"/>
              <a:t>koşullar</a:t>
            </a:r>
            <a:r>
              <a:rPr lang="en-US" dirty="0"/>
              <a:t> </a:t>
            </a:r>
            <a:r>
              <a:rPr lang="en-US" dirty="0" err="1"/>
              <a:t>altında</a:t>
            </a:r>
            <a:r>
              <a:rPr lang="en-US" dirty="0"/>
              <a:t> </a:t>
            </a:r>
            <a:r>
              <a:rPr lang="en-US" dirty="0" err="1"/>
              <a:t>veya</a:t>
            </a:r>
            <a:r>
              <a:rPr lang="en-US" dirty="0"/>
              <a:t> </a:t>
            </a:r>
            <a:r>
              <a:rPr lang="en-US" dirty="0" err="1"/>
              <a:t>yırtıcıların</a:t>
            </a:r>
            <a:r>
              <a:rPr lang="en-US" dirty="0"/>
              <a:t> nadir </a:t>
            </a:r>
            <a:r>
              <a:rPr lang="en-US" dirty="0" err="1"/>
              <a:t>olduğu</a:t>
            </a:r>
            <a:r>
              <a:rPr lang="en-US" dirty="0"/>
              <a:t> </a:t>
            </a:r>
            <a:r>
              <a:rPr lang="en-US" dirty="0" err="1"/>
              <a:t>ve</a:t>
            </a:r>
            <a:r>
              <a:rPr lang="en-US" dirty="0"/>
              <a:t> </a:t>
            </a:r>
            <a:r>
              <a:rPr lang="en-US" dirty="0" err="1"/>
              <a:t>balık</a:t>
            </a:r>
            <a:r>
              <a:rPr lang="en-US" dirty="0"/>
              <a:t> </a:t>
            </a:r>
            <a:r>
              <a:rPr lang="en-US" dirty="0" err="1"/>
              <a:t>popülasyonlarının</a:t>
            </a:r>
            <a:r>
              <a:rPr lang="en-US" dirty="0"/>
              <a:t> </a:t>
            </a:r>
            <a:r>
              <a:rPr lang="en-US" dirty="0" err="1"/>
              <a:t>bol</a:t>
            </a:r>
            <a:r>
              <a:rPr lang="en-US" dirty="0"/>
              <a:t> </a:t>
            </a:r>
            <a:r>
              <a:rPr lang="en-US" dirty="0" err="1"/>
              <a:t>olduğu</a:t>
            </a:r>
            <a:r>
              <a:rPr lang="en-US" dirty="0"/>
              <a:t> </a:t>
            </a:r>
            <a:r>
              <a:rPr lang="en-US" dirty="0" err="1"/>
              <a:t>durumlarda</a:t>
            </a:r>
            <a:r>
              <a:rPr lang="en-US" dirty="0"/>
              <a:t>, </a:t>
            </a:r>
            <a:r>
              <a:rPr lang="en-US" dirty="0" err="1"/>
              <a:t>avlarını</a:t>
            </a:r>
            <a:r>
              <a:rPr lang="en-US" dirty="0"/>
              <a:t> </a:t>
            </a:r>
            <a:r>
              <a:rPr lang="en-US" dirty="0" err="1"/>
              <a:t>yakalamak</a:t>
            </a:r>
            <a:r>
              <a:rPr lang="en-US" dirty="0"/>
              <a:t> </a:t>
            </a:r>
            <a:r>
              <a:rPr lang="en-US" dirty="0" err="1"/>
              <a:t>için</a:t>
            </a:r>
            <a:r>
              <a:rPr lang="en-US" dirty="0"/>
              <a:t> </a:t>
            </a:r>
            <a:r>
              <a:rPr lang="en-US" dirty="0" err="1"/>
              <a:t>su</a:t>
            </a:r>
            <a:r>
              <a:rPr lang="en-US" dirty="0"/>
              <a:t> </a:t>
            </a:r>
            <a:r>
              <a:rPr lang="en-US" dirty="0" err="1"/>
              <a:t>yüzeyine</a:t>
            </a:r>
            <a:r>
              <a:rPr lang="en-US" dirty="0"/>
              <a:t> </a:t>
            </a:r>
            <a:r>
              <a:rPr lang="en-US" dirty="0" err="1"/>
              <a:t>hızla</a:t>
            </a:r>
            <a:r>
              <a:rPr lang="en-US" dirty="0"/>
              <a:t> </a:t>
            </a:r>
            <a:r>
              <a:rPr lang="en-US" dirty="0" err="1"/>
              <a:t>hareket</a:t>
            </a:r>
            <a:r>
              <a:rPr lang="en-US" dirty="0"/>
              <a:t> </a:t>
            </a:r>
            <a:r>
              <a:rPr lang="en-US" dirty="0" err="1"/>
              <a:t>ederler</a:t>
            </a:r>
            <a:r>
              <a:rPr lang="en-US" dirty="0"/>
              <a:t>. Bu </a:t>
            </a:r>
            <a:r>
              <a:rPr lang="en-US" dirty="0" err="1"/>
              <a:t>stratejiye</a:t>
            </a:r>
            <a:r>
              <a:rPr lang="en-US" dirty="0"/>
              <a:t> </a:t>
            </a:r>
            <a:r>
              <a:rPr lang="en-US" dirty="0" err="1"/>
              <a:t>ilişkin</a:t>
            </a:r>
            <a:r>
              <a:rPr lang="en-US" dirty="0"/>
              <a:t> </a:t>
            </a:r>
            <a:r>
              <a:rPr lang="en-US" dirty="0" err="1"/>
              <a:t>pozisyon</a:t>
            </a:r>
            <a:r>
              <a:rPr lang="en-US" dirty="0"/>
              <a:t> </a:t>
            </a:r>
            <a:r>
              <a:rPr lang="en-US" dirty="0" err="1"/>
              <a:t>güncelleme</a:t>
            </a:r>
            <a:r>
              <a:rPr lang="en-US" dirty="0"/>
              <a:t> </a:t>
            </a:r>
            <a:r>
              <a:rPr lang="en-US" dirty="0" err="1"/>
              <a:t>denklemleri</a:t>
            </a:r>
            <a:r>
              <a:rPr lang="en-US" dirty="0"/>
              <a:t> </a:t>
            </a:r>
            <a:r>
              <a:rPr lang="en-US" dirty="0" err="1"/>
              <a:t>aşağıdaki</a:t>
            </a:r>
            <a:r>
              <a:rPr lang="en-US" dirty="0"/>
              <a:t> </a:t>
            </a:r>
            <a:r>
              <a:rPr lang="en-US" dirty="0" err="1"/>
              <a:t>gibidir</a:t>
            </a:r>
            <a:r>
              <a:rPr lang="en-US" dirty="0"/>
              <a:t>.</a:t>
            </a:r>
          </a:p>
        </p:txBody>
      </p:sp>
    </p:spTree>
    <p:extLst>
      <p:ext uri="{BB962C8B-B14F-4D97-AF65-F5344CB8AC3E}">
        <p14:creationId xmlns:p14="http://schemas.microsoft.com/office/powerpoint/2010/main" val="1628071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B74A5-5968-4DF1-8AFA-94263EF30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874702-3EAA-4145-92E7-D86634F51F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7F65C36C-8595-4959-8CE9-D9C6761AF0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B64656E8-6356-43BD-A564-F1907B637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3EB0778-A35B-44D4-A0F1-35A45FC7A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7AB42C-7F78-4FAE-8A68-1156446B4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B39A8-16D5-5B92-DC5E-3B8DD0E3FBED}"/>
              </a:ext>
            </a:extLst>
          </p:cNvPr>
          <p:cNvSpPr>
            <a:spLocks noGrp="1"/>
          </p:cNvSpPr>
          <p:nvPr>
            <p:ph type="title"/>
          </p:nvPr>
        </p:nvSpPr>
        <p:spPr>
          <a:xfrm>
            <a:off x="1969803" y="808056"/>
            <a:ext cx="8608037" cy="1077229"/>
          </a:xfrm>
        </p:spPr>
        <p:txBody>
          <a:bodyPr>
            <a:normAutofit/>
          </a:bodyPr>
          <a:lstStyle/>
          <a:p>
            <a:pPr algn="l"/>
            <a:endParaRPr lang="tr-TR"/>
          </a:p>
        </p:txBody>
      </p:sp>
      <p:sp>
        <p:nvSpPr>
          <p:cNvPr id="3" name="Content Placeholder 2">
            <a:extLst>
              <a:ext uri="{FF2B5EF4-FFF2-40B4-BE49-F238E27FC236}">
                <a16:creationId xmlns:a16="http://schemas.microsoft.com/office/drawing/2014/main" id="{030B91FA-B857-E385-1E66-F1142965950E}"/>
              </a:ext>
            </a:extLst>
          </p:cNvPr>
          <p:cNvSpPr>
            <a:spLocks noGrp="1"/>
          </p:cNvSpPr>
          <p:nvPr>
            <p:ph idx="1"/>
          </p:nvPr>
        </p:nvSpPr>
        <p:spPr>
          <a:xfrm>
            <a:off x="5391891" y="1548764"/>
            <a:ext cx="5187015" cy="5306518"/>
          </a:xfrm>
        </p:spPr>
        <p:txBody>
          <a:bodyPr>
            <a:normAutofit/>
          </a:bodyPr>
          <a:lstStyle/>
          <a:p>
            <a:r>
              <a:rPr lang="tr-TR" sz="1800" dirty="0"/>
              <a:t>r, i hariç 1 ile N - 1 arasında rastgele bir tamsayıyı temsil eder;</a:t>
            </a:r>
          </a:p>
          <a:p>
            <a:r>
              <a:rPr lang="tr-TR" sz="1800" dirty="0" err="1"/>
              <a:t>Xti</a:t>
            </a:r>
            <a:r>
              <a:rPr lang="tr-TR" sz="1800" dirty="0"/>
              <a:t>, </a:t>
            </a:r>
            <a:r>
              <a:rPr lang="tr-TR" sz="1800" dirty="0" err="1"/>
              <a:t>populasyondaki</a:t>
            </a:r>
            <a:r>
              <a:rPr lang="tr-TR" sz="1800" dirty="0"/>
              <a:t> mevcut </a:t>
            </a:r>
            <a:r>
              <a:rPr lang="tr-TR" sz="1800" dirty="0" err="1"/>
              <a:t>i'nci</a:t>
            </a:r>
            <a:r>
              <a:rPr lang="tr-TR" sz="1800" dirty="0"/>
              <a:t> aday çözümü temsil eder; </a:t>
            </a:r>
            <a:r>
              <a:rPr lang="tr-TR" sz="1800" dirty="0" err="1"/>
              <a:t>Xtr</a:t>
            </a:r>
            <a:r>
              <a:rPr lang="tr-TR" sz="1800" dirty="0"/>
              <a:t>, mevcut </a:t>
            </a:r>
            <a:r>
              <a:rPr lang="tr-TR" sz="1800" dirty="0" err="1"/>
              <a:t>populasyondan</a:t>
            </a:r>
            <a:r>
              <a:rPr lang="tr-TR" sz="1800" dirty="0"/>
              <a:t> rastgele seçilmiş bir aday çözümüdür ve </a:t>
            </a:r>
            <a:r>
              <a:rPr lang="tr-TR" sz="1800" dirty="0" err="1"/>
              <a:t>Xti</a:t>
            </a:r>
            <a:r>
              <a:rPr lang="tr-TR" sz="1800" dirty="0"/>
              <a:t> != </a:t>
            </a:r>
            <a:r>
              <a:rPr lang="tr-TR" sz="1800" dirty="0" err="1"/>
              <a:t>Xtr</a:t>
            </a:r>
            <a:r>
              <a:rPr lang="tr-TR" sz="1800" dirty="0"/>
              <a:t> koşulunu (eşit değil) sağlar;</a:t>
            </a:r>
          </a:p>
          <a:p>
            <a:r>
              <a:rPr lang="tr-TR" sz="1800" dirty="0"/>
              <a:t>L(D), Levy uçuşuyla üretilen rastgele bir sayıyı ifade eder; D boyut sayısını; </a:t>
            </a:r>
            <a:r>
              <a:rPr lang="el-GR" sz="1800" dirty="0"/>
              <a:t>α </a:t>
            </a:r>
            <a:r>
              <a:rPr lang="tr-TR" sz="1800" dirty="0"/>
              <a:t>standart normal dağılımı takip eden rastgele bir sayıyı ifade eder.</a:t>
            </a:r>
          </a:p>
          <a:p>
            <a:endParaRPr lang="tr-TR" sz="1800" dirty="0"/>
          </a:p>
          <a:p>
            <a:endParaRPr lang="tr-TR" sz="1800" dirty="0"/>
          </a:p>
        </p:txBody>
      </p:sp>
      <p:sp>
        <p:nvSpPr>
          <p:cNvPr id="21" name="Rectangle 20">
            <a:extLst>
              <a:ext uri="{FF2B5EF4-FFF2-40B4-BE49-F238E27FC236}">
                <a16:creationId xmlns:a16="http://schemas.microsoft.com/office/drawing/2014/main" id="{AA11514D-4062-4EFB-B8E8-8AAB1659E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3B6912-C9FF-D8DB-E310-FF0B941D7ACF}"/>
              </a:ext>
            </a:extLst>
          </p:cNvPr>
          <p:cNvPicPr>
            <a:picLocks noChangeAspect="1"/>
          </p:cNvPicPr>
          <p:nvPr/>
        </p:nvPicPr>
        <p:blipFill>
          <a:blip r:embed="rId5"/>
          <a:stretch>
            <a:fillRect/>
          </a:stretch>
        </p:blipFill>
        <p:spPr>
          <a:xfrm>
            <a:off x="1180011" y="2915483"/>
            <a:ext cx="4035818" cy="213433"/>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9A81E7BD-3DDF-1E74-6F73-AD68A14038AD}"/>
              </a:ext>
            </a:extLst>
          </p:cNvPr>
          <p:cNvPicPr>
            <a:picLocks noChangeAspect="1"/>
          </p:cNvPicPr>
          <p:nvPr/>
        </p:nvPicPr>
        <p:blipFill>
          <a:blip r:embed="rId6"/>
          <a:stretch>
            <a:fillRect/>
          </a:stretch>
        </p:blipFill>
        <p:spPr>
          <a:xfrm>
            <a:off x="1180011" y="2176776"/>
            <a:ext cx="4035818" cy="643391"/>
          </a:xfrm>
          <a:prstGeom prst="rect">
            <a:avLst/>
          </a:prstGeom>
        </p:spPr>
      </p:pic>
    </p:spTree>
    <p:extLst>
      <p:ext uri="{BB962C8B-B14F-4D97-AF65-F5344CB8AC3E}">
        <p14:creationId xmlns:p14="http://schemas.microsoft.com/office/powerpoint/2010/main" val="3278652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a:xfrm>
            <a:off x="2611808" y="808056"/>
            <a:ext cx="8589592" cy="1077229"/>
          </a:xfrm>
        </p:spPr>
        <p:txBody>
          <a:bodyPr/>
          <a:lstStyle/>
          <a:p>
            <a:r>
              <a:rPr lang="en-US" dirty="0" err="1"/>
              <a:t>İkinci</a:t>
            </a:r>
            <a:r>
              <a:rPr lang="en-US" dirty="0"/>
              <a:t> </a:t>
            </a:r>
            <a:r>
              <a:rPr lang="en-US" dirty="0" err="1"/>
              <a:t>strateji</a:t>
            </a:r>
            <a:r>
              <a:rPr lang="en-US" dirty="0"/>
              <a:t>, </a:t>
            </a:r>
            <a:r>
              <a:rPr lang="en-US" dirty="0" err="1"/>
              <a:t>daldırarak</a:t>
            </a:r>
            <a:r>
              <a:rPr lang="en-US" dirty="0"/>
              <a:t> </a:t>
            </a:r>
            <a:r>
              <a:rPr lang="en-US" dirty="0" err="1"/>
              <a:t>avlama</a:t>
            </a:r>
            <a:r>
              <a:rPr lang="en-US" dirty="0"/>
              <a:t> </a:t>
            </a:r>
            <a:r>
              <a:rPr lang="en-US" dirty="0" err="1"/>
              <a:t>stratejisidir</a:t>
            </a:r>
            <a:r>
              <a:rPr lang="en-US" dirty="0"/>
              <a:t>.</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308485" y="1430086"/>
            <a:ext cx="8723466" cy="3997828"/>
          </a:xfrm>
        </p:spPr>
        <p:txBody>
          <a:bodyPr/>
          <a:lstStyle/>
          <a:p>
            <a:r>
              <a:rPr lang="en-US" dirty="0" err="1"/>
              <a:t>Daldırarak</a:t>
            </a:r>
            <a:r>
              <a:rPr lang="en-US" dirty="0"/>
              <a:t> </a:t>
            </a:r>
            <a:r>
              <a:rPr lang="en-US" dirty="0" err="1"/>
              <a:t>avlama</a:t>
            </a:r>
            <a:r>
              <a:rPr lang="en-US" dirty="0"/>
              <a:t>, </a:t>
            </a:r>
            <a:r>
              <a:rPr lang="en-US" dirty="0" err="1"/>
              <a:t>deniz</a:t>
            </a:r>
            <a:r>
              <a:rPr lang="en-US" dirty="0"/>
              <a:t> </a:t>
            </a:r>
            <a:r>
              <a:rPr lang="en-US" dirty="0" err="1"/>
              <a:t>papağanlarının</a:t>
            </a:r>
            <a:r>
              <a:rPr lang="en-US" dirty="0"/>
              <a:t> </a:t>
            </a:r>
            <a:r>
              <a:rPr lang="en-US" dirty="0" err="1"/>
              <a:t>avlanmasında</a:t>
            </a:r>
            <a:r>
              <a:rPr lang="en-US" dirty="0"/>
              <a:t> </a:t>
            </a:r>
            <a:r>
              <a:rPr lang="en-US" dirty="0" err="1"/>
              <a:t>kritik</a:t>
            </a:r>
            <a:r>
              <a:rPr lang="en-US" dirty="0"/>
              <a:t> </a:t>
            </a:r>
            <a:r>
              <a:rPr lang="en-US" dirty="0" err="1"/>
              <a:t>bir</a:t>
            </a:r>
            <a:r>
              <a:rPr lang="en-US" dirty="0"/>
              <a:t> </a:t>
            </a:r>
            <a:r>
              <a:rPr lang="en-US" dirty="0" err="1"/>
              <a:t>stratejidir</a:t>
            </a:r>
            <a:r>
              <a:rPr lang="en-US" dirty="0"/>
              <a:t>. </a:t>
            </a:r>
            <a:r>
              <a:rPr lang="en-US" dirty="0" err="1"/>
              <a:t>Hızla</a:t>
            </a:r>
            <a:r>
              <a:rPr lang="en-US" dirty="0"/>
              <a:t> </a:t>
            </a:r>
            <a:r>
              <a:rPr lang="en-US" dirty="0" err="1"/>
              <a:t>uçuşlarını</a:t>
            </a:r>
            <a:r>
              <a:rPr lang="en-US" dirty="0"/>
              <a:t> </a:t>
            </a:r>
            <a:r>
              <a:rPr lang="en-US" dirty="0" err="1"/>
              <a:t>yeniden</a:t>
            </a:r>
            <a:r>
              <a:rPr lang="en-US" dirty="0"/>
              <a:t> </a:t>
            </a:r>
            <a:r>
              <a:rPr lang="en-US" dirty="0" err="1"/>
              <a:t>yönlendirerek</a:t>
            </a:r>
            <a:r>
              <a:rPr lang="en-US" dirty="0"/>
              <a:t> </a:t>
            </a:r>
            <a:r>
              <a:rPr lang="en-US" dirty="0" err="1"/>
              <a:t>yiyecek</a:t>
            </a:r>
            <a:r>
              <a:rPr lang="en-US" dirty="0"/>
              <a:t> </a:t>
            </a:r>
            <a:r>
              <a:rPr lang="en-US" dirty="0" err="1"/>
              <a:t>yakalamayı</a:t>
            </a:r>
            <a:r>
              <a:rPr lang="en-US" dirty="0"/>
              <a:t> </a:t>
            </a:r>
            <a:r>
              <a:rPr lang="en-US" dirty="0" err="1"/>
              <a:t>hızlandırırlar</a:t>
            </a:r>
            <a:r>
              <a:rPr lang="en-US" dirty="0"/>
              <a:t>. Bu </a:t>
            </a:r>
            <a:r>
              <a:rPr lang="en-US" dirty="0" err="1"/>
              <a:t>strateji</a:t>
            </a:r>
            <a:r>
              <a:rPr lang="en-US" dirty="0"/>
              <a:t>, </a:t>
            </a:r>
            <a:r>
              <a:rPr lang="en-US" dirty="0" err="1"/>
              <a:t>rakipler</a:t>
            </a:r>
            <a:r>
              <a:rPr lang="en-US" dirty="0"/>
              <a:t> </a:t>
            </a:r>
            <a:r>
              <a:rPr lang="en-US" dirty="0" err="1"/>
              <a:t>karşısında</a:t>
            </a:r>
            <a:r>
              <a:rPr lang="en-US" dirty="0"/>
              <a:t> </a:t>
            </a:r>
            <a:r>
              <a:rPr lang="en-US" dirty="0" err="1"/>
              <a:t>avantaj</a:t>
            </a:r>
            <a:r>
              <a:rPr lang="en-US" dirty="0"/>
              <a:t> </a:t>
            </a:r>
            <a:r>
              <a:rPr lang="en-US" dirty="0" err="1"/>
              <a:t>sağlar</a:t>
            </a:r>
            <a:r>
              <a:rPr lang="en-US" dirty="0"/>
              <a:t>, </a:t>
            </a:r>
            <a:r>
              <a:rPr lang="en-US" dirty="0" err="1"/>
              <a:t>çünkü</a:t>
            </a:r>
            <a:r>
              <a:rPr lang="en-US" dirty="0"/>
              <a:t> </a:t>
            </a:r>
            <a:r>
              <a:rPr lang="en-US" dirty="0" err="1"/>
              <a:t>hayatta</a:t>
            </a:r>
            <a:r>
              <a:rPr lang="en-US" dirty="0"/>
              <a:t> </a:t>
            </a:r>
            <a:r>
              <a:rPr lang="en-US" dirty="0" err="1"/>
              <a:t>kalmak</a:t>
            </a:r>
            <a:r>
              <a:rPr lang="en-US" dirty="0"/>
              <a:t> </a:t>
            </a:r>
            <a:r>
              <a:rPr lang="en-US" dirty="0" err="1"/>
              <a:t>için</a:t>
            </a:r>
            <a:r>
              <a:rPr lang="en-US" dirty="0"/>
              <a:t> </a:t>
            </a:r>
            <a:r>
              <a:rPr lang="en-US" dirty="0" err="1"/>
              <a:t>daha</a:t>
            </a:r>
            <a:r>
              <a:rPr lang="en-US" dirty="0"/>
              <a:t> </a:t>
            </a:r>
            <a:r>
              <a:rPr lang="en-US" dirty="0" err="1"/>
              <a:t>hızlı</a:t>
            </a:r>
            <a:r>
              <a:rPr lang="en-US" dirty="0"/>
              <a:t> </a:t>
            </a:r>
            <a:r>
              <a:rPr lang="en-US" dirty="0" err="1"/>
              <a:t>ve</a:t>
            </a:r>
            <a:r>
              <a:rPr lang="en-US" dirty="0"/>
              <a:t> </a:t>
            </a:r>
            <a:r>
              <a:rPr lang="en-US" dirty="0" err="1"/>
              <a:t>başarılı</a:t>
            </a:r>
            <a:r>
              <a:rPr lang="en-US" dirty="0"/>
              <a:t> av </a:t>
            </a:r>
            <a:r>
              <a:rPr lang="en-US" dirty="0" err="1"/>
              <a:t>yakalamaları</a:t>
            </a:r>
            <a:r>
              <a:rPr lang="en-US" dirty="0"/>
              <a:t> </a:t>
            </a:r>
            <a:r>
              <a:rPr lang="en-US" dirty="0" err="1"/>
              <a:t>gerekmektedir</a:t>
            </a:r>
            <a:r>
              <a:rPr lang="en-US" dirty="0"/>
              <a:t>. Bu </a:t>
            </a:r>
            <a:r>
              <a:rPr lang="en-US" dirty="0" err="1"/>
              <a:t>süzülme</a:t>
            </a:r>
            <a:r>
              <a:rPr lang="en-US" dirty="0"/>
              <a:t> </a:t>
            </a:r>
            <a:r>
              <a:rPr lang="en-US" dirty="0" err="1"/>
              <a:t>davranışını</a:t>
            </a:r>
            <a:r>
              <a:rPr lang="en-US" dirty="0"/>
              <a:t> </a:t>
            </a:r>
            <a:r>
              <a:rPr lang="en-US" dirty="0" err="1"/>
              <a:t>modellemek</a:t>
            </a:r>
            <a:r>
              <a:rPr lang="en-US" dirty="0"/>
              <a:t> </a:t>
            </a:r>
            <a:r>
              <a:rPr lang="en-US" dirty="0" err="1"/>
              <a:t>için</a:t>
            </a:r>
            <a:r>
              <a:rPr lang="en-US" dirty="0"/>
              <a:t>, </a:t>
            </a:r>
            <a:r>
              <a:rPr lang="en-US" dirty="0" err="1"/>
              <a:t>deniz</a:t>
            </a:r>
            <a:r>
              <a:rPr lang="en-US" dirty="0"/>
              <a:t> </a:t>
            </a:r>
            <a:r>
              <a:rPr lang="en-US" dirty="0" err="1"/>
              <a:t>papağanının</a:t>
            </a:r>
            <a:r>
              <a:rPr lang="en-US" dirty="0"/>
              <a:t> </a:t>
            </a:r>
            <a:r>
              <a:rPr lang="en-US" dirty="0" err="1"/>
              <a:t>süzülme</a:t>
            </a:r>
            <a:r>
              <a:rPr lang="en-US" dirty="0"/>
              <a:t> </a:t>
            </a:r>
            <a:r>
              <a:rPr lang="en-US" dirty="0" err="1"/>
              <a:t>sırasında</a:t>
            </a:r>
            <a:r>
              <a:rPr lang="en-US" dirty="0"/>
              <a:t> </a:t>
            </a:r>
            <a:r>
              <a:rPr lang="en-US" dirty="0" err="1"/>
              <a:t>konum</a:t>
            </a:r>
            <a:r>
              <a:rPr lang="en-US" dirty="0"/>
              <a:t> </a:t>
            </a:r>
            <a:r>
              <a:rPr lang="en-US" dirty="0" err="1"/>
              <a:t>değişimini</a:t>
            </a:r>
            <a:r>
              <a:rPr lang="en-US" dirty="0"/>
              <a:t> </a:t>
            </a:r>
            <a:r>
              <a:rPr lang="en-US" dirty="0" err="1"/>
              <a:t>ayarlamak</a:t>
            </a:r>
            <a:r>
              <a:rPr lang="en-US" dirty="0"/>
              <a:t> </a:t>
            </a:r>
            <a:r>
              <a:rPr lang="en-US" dirty="0" err="1"/>
              <a:t>için</a:t>
            </a:r>
            <a:r>
              <a:rPr lang="en-US" dirty="0"/>
              <a:t> </a:t>
            </a:r>
            <a:r>
              <a:rPr lang="en-US" dirty="0" err="1"/>
              <a:t>bir</a:t>
            </a:r>
            <a:r>
              <a:rPr lang="en-US" dirty="0"/>
              <a:t> </a:t>
            </a:r>
            <a:r>
              <a:rPr lang="en-US" dirty="0" err="1"/>
              <a:t>hız</a:t>
            </a:r>
            <a:r>
              <a:rPr lang="en-US" dirty="0"/>
              <a:t> </a:t>
            </a:r>
            <a:r>
              <a:rPr lang="en-US" dirty="0" err="1"/>
              <a:t>katsayısı</a:t>
            </a:r>
            <a:r>
              <a:rPr lang="en-US" dirty="0"/>
              <a:t> S </a:t>
            </a:r>
            <a:r>
              <a:rPr lang="en-US" dirty="0" err="1"/>
              <a:t>tanıttık</a:t>
            </a:r>
            <a:r>
              <a:rPr lang="en-US" dirty="0"/>
              <a:t>. </a:t>
            </a:r>
            <a:r>
              <a:rPr lang="en-US" dirty="0" err="1"/>
              <a:t>Aşağıda</a:t>
            </a:r>
            <a:r>
              <a:rPr lang="en-US" dirty="0"/>
              <a:t> </a:t>
            </a:r>
            <a:r>
              <a:rPr lang="en-US" dirty="0" err="1"/>
              <a:t>pozisyon</a:t>
            </a:r>
            <a:r>
              <a:rPr lang="en-US" dirty="0"/>
              <a:t> </a:t>
            </a:r>
            <a:r>
              <a:rPr lang="en-US" dirty="0" err="1"/>
              <a:t>güncelleme</a:t>
            </a:r>
            <a:r>
              <a:rPr lang="en-US" dirty="0"/>
              <a:t> </a:t>
            </a:r>
            <a:r>
              <a:rPr lang="en-US" dirty="0" err="1"/>
              <a:t>denklemi</a:t>
            </a:r>
            <a:r>
              <a:rPr lang="en-US" dirty="0"/>
              <a:t> </a:t>
            </a:r>
            <a:r>
              <a:rPr lang="en-US" dirty="0" err="1"/>
              <a:t>verilmiştir</a:t>
            </a:r>
            <a:r>
              <a:rPr lang="en-US" dirty="0"/>
              <a:t>.</a:t>
            </a:r>
          </a:p>
        </p:txBody>
      </p:sp>
      <p:pic>
        <p:nvPicPr>
          <p:cNvPr id="4" name="Picture 3">
            <a:extLst>
              <a:ext uri="{FF2B5EF4-FFF2-40B4-BE49-F238E27FC236}">
                <a16:creationId xmlns:a16="http://schemas.microsoft.com/office/drawing/2014/main" id="{9DE870DD-1B45-4004-1CE3-8D1ECDAF83D7}"/>
              </a:ext>
            </a:extLst>
          </p:cNvPr>
          <p:cNvPicPr>
            <a:picLocks noChangeAspect="1"/>
          </p:cNvPicPr>
          <p:nvPr/>
        </p:nvPicPr>
        <p:blipFill>
          <a:blip r:embed="rId2"/>
          <a:stretch>
            <a:fillRect/>
          </a:stretch>
        </p:blipFill>
        <p:spPr>
          <a:xfrm>
            <a:off x="2611808" y="4909008"/>
            <a:ext cx="5943600" cy="513080"/>
          </a:xfrm>
          <a:prstGeom prst="rect">
            <a:avLst/>
          </a:prstGeom>
        </p:spPr>
      </p:pic>
      <p:pic>
        <p:nvPicPr>
          <p:cNvPr id="5" name="Picture 4">
            <a:extLst>
              <a:ext uri="{FF2B5EF4-FFF2-40B4-BE49-F238E27FC236}">
                <a16:creationId xmlns:a16="http://schemas.microsoft.com/office/drawing/2014/main" id="{2F36DE07-BBAC-1894-900A-57AAC274A194}"/>
              </a:ext>
            </a:extLst>
          </p:cNvPr>
          <p:cNvPicPr>
            <a:picLocks noChangeAspect="1"/>
          </p:cNvPicPr>
          <p:nvPr/>
        </p:nvPicPr>
        <p:blipFill>
          <a:blip r:embed="rId3"/>
          <a:stretch>
            <a:fillRect/>
          </a:stretch>
        </p:blipFill>
        <p:spPr>
          <a:xfrm>
            <a:off x="2611808" y="5422088"/>
            <a:ext cx="5943600" cy="354965"/>
          </a:xfrm>
          <a:prstGeom prst="rect">
            <a:avLst/>
          </a:prstGeom>
        </p:spPr>
      </p:pic>
    </p:spTree>
    <p:extLst>
      <p:ext uri="{BB962C8B-B14F-4D97-AF65-F5344CB8AC3E}">
        <p14:creationId xmlns:p14="http://schemas.microsoft.com/office/powerpoint/2010/main" val="296061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4EF9-A6BA-0019-7081-D4CACDF5AD57}"/>
              </a:ext>
            </a:extLst>
          </p:cNvPr>
          <p:cNvSpPr>
            <a:spLocks noGrp="1"/>
          </p:cNvSpPr>
          <p:nvPr>
            <p:ph type="title"/>
          </p:nvPr>
        </p:nvSpPr>
        <p:spPr/>
        <p:txBody>
          <a:bodyPr/>
          <a:lstStyle/>
          <a:p>
            <a:r>
              <a:rPr lang="en-TR" dirty="0"/>
              <a:t>Özet</a:t>
            </a:r>
          </a:p>
        </p:txBody>
      </p:sp>
      <p:sp>
        <p:nvSpPr>
          <p:cNvPr id="3" name="Content Placeholder 2">
            <a:extLst>
              <a:ext uri="{FF2B5EF4-FFF2-40B4-BE49-F238E27FC236}">
                <a16:creationId xmlns:a16="http://schemas.microsoft.com/office/drawing/2014/main" id="{6AC951A0-33C0-2DC1-208B-05B8147A2A4E}"/>
              </a:ext>
            </a:extLst>
          </p:cNvPr>
          <p:cNvSpPr>
            <a:spLocks noGrp="1"/>
          </p:cNvSpPr>
          <p:nvPr>
            <p:ph idx="1"/>
          </p:nvPr>
        </p:nvSpPr>
        <p:spPr/>
        <p:txBody>
          <a:bodyPr>
            <a:normAutofit/>
          </a:bodyPr>
          <a:lstStyle/>
          <a:p>
            <a:r>
              <a:rPr lang="en-US" dirty="0" err="1"/>
              <a:t>Ayrıca</a:t>
            </a:r>
            <a:r>
              <a:rPr lang="en-US" dirty="0"/>
              <a:t>, </a:t>
            </a:r>
            <a:r>
              <a:rPr lang="en-US" dirty="0" err="1"/>
              <a:t>keşif</a:t>
            </a:r>
            <a:r>
              <a:rPr lang="en-US" dirty="0"/>
              <a:t> </a:t>
            </a:r>
            <a:r>
              <a:rPr lang="en-US" dirty="0" err="1"/>
              <a:t>ve</a:t>
            </a:r>
            <a:r>
              <a:rPr lang="en-US" dirty="0"/>
              <a:t> </a:t>
            </a:r>
            <a:r>
              <a:rPr lang="en-US" dirty="0" err="1"/>
              <a:t>sömürü</a:t>
            </a:r>
            <a:r>
              <a:rPr lang="en-US" dirty="0"/>
              <a:t> </a:t>
            </a:r>
            <a:r>
              <a:rPr lang="en-US" dirty="0" err="1"/>
              <a:t>aşamaları</a:t>
            </a:r>
            <a:r>
              <a:rPr lang="en-US" dirty="0"/>
              <a:t> </a:t>
            </a:r>
            <a:r>
              <a:rPr lang="en-US" dirty="0" err="1"/>
              <a:t>arasındaki</a:t>
            </a:r>
            <a:r>
              <a:rPr lang="en-US" dirty="0"/>
              <a:t> </a:t>
            </a:r>
            <a:r>
              <a:rPr lang="en-US" dirty="0" err="1"/>
              <a:t>dinamik</a:t>
            </a:r>
            <a:r>
              <a:rPr lang="en-US" dirty="0"/>
              <a:t> </a:t>
            </a:r>
            <a:r>
              <a:rPr lang="en-US" dirty="0" err="1"/>
              <a:t>geçiş</a:t>
            </a:r>
            <a:r>
              <a:rPr lang="en-US" dirty="0"/>
              <a:t>, </a:t>
            </a:r>
            <a:r>
              <a:rPr lang="en-US" dirty="0" err="1"/>
              <a:t>davranış</a:t>
            </a:r>
            <a:r>
              <a:rPr lang="en-US" dirty="0"/>
              <a:t> </a:t>
            </a:r>
            <a:r>
              <a:rPr lang="en-US" dirty="0" err="1"/>
              <a:t>dönüşüm</a:t>
            </a:r>
            <a:r>
              <a:rPr lang="en-US" dirty="0"/>
              <a:t> </a:t>
            </a:r>
            <a:r>
              <a:rPr lang="en-US" dirty="0" err="1"/>
              <a:t>faktörü</a:t>
            </a:r>
            <a:r>
              <a:rPr lang="en-US" dirty="0"/>
              <a:t> </a:t>
            </a:r>
            <a:r>
              <a:rPr lang="en-US" dirty="0" err="1"/>
              <a:t>ile</a:t>
            </a:r>
            <a:r>
              <a:rPr lang="en-US" dirty="0"/>
              <a:t> </a:t>
            </a:r>
            <a:r>
              <a:rPr lang="en-US" dirty="0" err="1"/>
              <a:t>gerçekleştirilmekte</a:t>
            </a:r>
            <a:r>
              <a:rPr lang="en-US" dirty="0"/>
              <a:t> </a:t>
            </a:r>
            <a:r>
              <a:rPr lang="en-US" dirty="0" err="1"/>
              <a:t>olup</a:t>
            </a:r>
            <a:r>
              <a:rPr lang="en-US" dirty="0"/>
              <a:t>, </a:t>
            </a:r>
            <a:r>
              <a:rPr lang="en-US" dirty="0" err="1"/>
              <a:t>bu</a:t>
            </a:r>
            <a:r>
              <a:rPr lang="en-US" dirty="0"/>
              <a:t> durum </a:t>
            </a:r>
            <a:r>
              <a:rPr lang="en-US" dirty="0" err="1"/>
              <a:t>küresel</a:t>
            </a:r>
            <a:r>
              <a:rPr lang="en-US" dirty="0"/>
              <a:t> </a:t>
            </a:r>
            <a:r>
              <a:rPr lang="en-US" dirty="0" err="1"/>
              <a:t>arama</a:t>
            </a:r>
            <a:r>
              <a:rPr lang="en-US" dirty="0"/>
              <a:t> </a:t>
            </a:r>
            <a:r>
              <a:rPr lang="en-US" dirty="0" err="1"/>
              <a:t>ile</a:t>
            </a:r>
            <a:r>
              <a:rPr lang="en-US" dirty="0"/>
              <a:t> </a:t>
            </a:r>
            <a:r>
              <a:rPr lang="en-US" dirty="0" err="1"/>
              <a:t>yerel</a:t>
            </a:r>
            <a:r>
              <a:rPr lang="en-US" dirty="0"/>
              <a:t> </a:t>
            </a:r>
            <a:r>
              <a:rPr lang="en-US" dirty="0" err="1"/>
              <a:t>geliştirme</a:t>
            </a:r>
            <a:r>
              <a:rPr lang="en-US" dirty="0"/>
              <a:t> </a:t>
            </a:r>
            <a:r>
              <a:rPr lang="en-US" dirty="0" err="1"/>
              <a:t>arasında</a:t>
            </a:r>
            <a:r>
              <a:rPr lang="en-US" dirty="0"/>
              <a:t> </a:t>
            </a:r>
            <a:r>
              <a:rPr lang="en-US" dirty="0" err="1"/>
              <a:t>etkili</a:t>
            </a:r>
            <a:r>
              <a:rPr lang="en-US" dirty="0"/>
              <a:t> </a:t>
            </a:r>
            <a:r>
              <a:rPr lang="en-US" dirty="0" err="1"/>
              <a:t>bir</a:t>
            </a:r>
            <a:r>
              <a:rPr lang="en-US" dirty="0"/>
              <a:t> </a:t>
            </a:r>
            <a:r>
              <a:rPr lang="en-US" dirty="0" err="1"/>
              <a:t>denge</a:t>
            </a:r>
            <a:r>
              <a:rPr lang="en-US" dirty="0"/>
              <a:t> </a:t>
            </a:r>
            <a:r>
              <a:rPr lang="en-US" dirty="0" err="1"/>
              <a:t>kurulmasını</a:t>
            </a:r>
            <a:r>
              <a:rPr lang="en-US" dirty="0"/>
              <a:t> </a:t>
            </a:r>
            <a:r>
              <a:rPr lang="en-US" dirty="0" err="1"/>
              <a:t>sağlamaktadır</a:t>
            </a:r>
            <a:r>
              <a:rPr lang="en-US" dirty="0"/>
              <a:t>.</a:t>
            </a:r>
          </a:p>
          <a:p>
            <a:r>
              <a:rPr lang="en-US" dirty="0"/>
              <a:t>APO </a:t>
            </a:r>
            <a:r>
              <a:rPr lang="en-US" dirty="0" err="1"/>
              <a:t>algoritması</a:t>
            </a:r>
            <a:r>
              <a:rPr lang="en-US" dirty="0"/>
              <a:t>, CEC2017, CEC2019 </a:t>
            </a:r>
            <a:r>
              <a:rPr lang="en-US" dirty="0" err="1"/>
              <a:t>ve</a:t>
            </a:r>
            <a:r>
              <a:rPr lang="en-US" dirty="0"/>
              <a:t> CEC2022 test </a:t>
            </a:r>
            <a:r>
              <a:rPr lang="en-US" dirty="0" err="1"/>
              <a:t>setlerinde</a:t>
            </a:r>
            <a:r>
              <a:rPr lang="en-US" dirty="0"/>
              <a:t> </a:t>
            </a:r>
            <a:r>
              <a:rPr lang="en-US" dirty="0" err="1"/>
              <a:t>diğer</a:t>
            </a:r>
            <a:r>
              <a:rPr lang="en-US" dirty="0"/>
              <a:t> </a:t>
            </a:r>
            <a:r>
              <a:rPr lang="en-US" dirty="0" err="1"/>
              <a:t>gelişmiş</a:t>
            </a:r>
            <a:r>
              <a:rPr lang="en-US" dirty="0"/>
              <a:t> </a:t>
            </a:r>
            <a:r>
              <a:rPr lang="en-US" dirty="0" err="1"/>
              <a:t>optimizasyon</a:t>
            </a:r>
            <a:r>
              <a:rPr lang="en-US" dirty="0"/>
              <a:t> </a:t>
            </a:r>
            <a:r>
              <a:rPr lang="en-US" dirty="0" err="1"/>
              <a:t>algoritmalarıyla</a:t>
            </a:r>
            <a:r>
              <a:rPr lang="en-US" dirty="0"/>
              <a:t> </a:t>
            </a:r>
            <a:r>
              <a:rPr lang="en-US" dirty="0" err="1"/>
              <a:t>karşılaştırıldığında</a:t>
            </a:r>
            <a:r>
              <a:rPr lang="en-US" dirty="0"/>
              <a:t> </a:t>
            </a:r>
            <a:r>
              <a:rPr lang="en-US" dirty="0" err="1"/>
              <a:t>sırasıyla</a:t>
            </a:r>
            <a:r>
              <a:rPr lang="en-US" dirty="0"/>
              <a:t> %72, %70 </a:t>
            </a:r>
            <a:r>
              <a:rPr lang="en-US" dirty="0" err="1"/>
              <a:t>ve</a:t>
            </a:r>
            <a:r>
              <a:rPr lang="en-US" dirty="0"/>
              <a:t> %75 </a:t>
            </a:r>
            <a:r>
              <a:rPr lang="en-US" dirty="0" err="1"/>
              <a:t>oranında</a:t>
            </a:r>
            <a:r>
              <a:rPr lang="en-US" dirty="0"/>
              <a:t> </a:t>
            </a:r>
            <a:r>
              <a:rPr lang="en-US" dirty="0" err="1"/>
              <a:t>üstün</a:t>
            </a:r>
            <a:r>
              <a:rPr lang="en-US" dirty="0"/>
              <a:t> </a:t>
            </a:r>
            <a:r>
              <a:rPr lang="en-US" dirty="0" err="1"/>
              <a:t>performans</a:t>
            </a:r>
            <a:r>
              <a:rPr lang="en-US" dirty="0"/>
              <a:t> </a:t>
            </a:r>
            <a:r>
              <a:rPr lang="en-US" dirty="0" err="1"/>
              <a:t>sergilemiştir</a:t>
            </a:r>
            <a:r>
              <a:rPr lang="en-US" dirty="0"/>
              <a:t>. Wilcoxon </a:t>
            </a:r>
            <a:r>
              <a:rPr lang="en-US" dirty="0" err="1"/>
              <a:t>işaretli-rütbe</a:t>
            </a:r>
            <a:r>
              <a:rPr lang="en-US" dirty="0"/>
              <a:t> </a:t>
            </a:r>
            <a:r>
              <a:rPr lang="en-US" dirty="0" err="1"/>
              <a:t>testi</a:t>
            </a:r>
            <a:r>
              <a:rPr lang="en-US" dirty="0"/>
              <a:t> </a:t>
            </a:r>
            <a:r>
              <a:rPr lang="en-US" dirty="0" err="1"/>
              <a:t>sonuçları</a:t>
            </a:r>
            <a:r>
              <a:rPr lang="en-US" dirty="0"/>
              <a:t> </a:t>
            </a:r>
            <a:r>
              <a:rPr lang="en-US" dirty="0" err="1"/>
              <a:t>ve</a:t>
            </a:r>
            <a:r>
              <a:rPr lang="en-US" dirty="0"/>
              <a:t> Friedman </a:t>
            </a:r>
            <a:r>
              <a:rPr lang="en-US" dirty="0" err="1"/>
              <a:t>ortalama</a:t>
            </a:r>
            <a:r>
              <a:rPr lang="en-US" dirty="0"/>
              <a:t> </a:t>
            </a:r>
            <a:r>
              <a:rPr lang="en-US" dirty="0" err="1"/>
              <a:t>sıralaması</a:t>
            </a:r>
            <a:r>
              <a:rPr lang="en-US" dirty="0"/>
              <a:t>, APO </a:t>
            </a:r>
            <a:r>
              <a:rPr lang="en-US" dirty="0" err="1"/>
              <a:t>algoritmasının</a:t>
            </a:r>
            <a:r>
              <a:rPr lang="en-US" dirty="0"/>
              <a:t> </a:t>
            </a:r>
            <a:r>
              <a:rPr lang="en-US" dirty="0" err="1"/>
              <a:t>istatistiksel</a:t>
            </a:r>
            <a:r>
              <a:rPr lang="en-US" dirty="0"/>
              <a:t> </a:t>
            </a:r>
            <a:r>
              <a:rPr lang="en-US" dirty="0" err="1"/>
              <a:t>olarak</a:t>
            </a:r>
            <a:r>
              <a:rPr lang="en-US" dirty="0"/>
              <a:t> </a:t>
            </a:r>
            <a:r>
              <a:rPr lang="en-US" dirty="0" err="1"/>
              <a:t>üstünlüğünü</a:t>
            </a:r>
            <a:r>
              <a:rPr lang="en-US" dirty="0"/>
              <a:t> </a:t>
            </a:r>
            <a:r>
              <a:rPr lang="en-US" dirty="0" err="1"/>
              <a:t>kanıtlamaktadır</a:t>
            </a:r>
            <a:r>
              <a:rPr lang="en-US" dirty="0"/>
              <a:t>.</a:t>
            </a:r>
          </a:p>
          <a:p>
            <a:endParaRPr lang="en-TR" dirty="0"/>
          </a:p>
        </p:txBody>
      </p:sp>
    </p:spTree>
    <p:extLst>
      <p:ext uri="{BB962C8B-B14F-4D97-AF65-F5344CB8AC3E}">
        <p14:creationId xmlns:p14="http://schemas.microsoft.com/office/powerpoint/2010/main" val="916877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316480" y="609600"/>
            <a:ext cx="8945880" cy="6050280"/>
          </a:xfrm>
        </p:spPr>
        <p:txBody>
          <a:bodyPr>
            <a:normAutofit fontScale="92500" lnSpcReduction="20000"/>
          </a:bodyPr>
          <a:lstStyle/>
          <a:p>
            <a:r>
              <a:rPr lang="en-US" dirty="0"/>
              <a:t>Bu </a:t>
            </a:r>
            <a:r>
              <a:rPr lang="en-US" dirty="0" err="1"/>
              <a:t>uçuş</a:t>
            </a:r>
            <a:r>
              <a:rPr lang="en-US" dirty="0"/>
              <a:t> </a:t>
            </a:r>
            <a:r>
              <a:rPr lang="en-US" dirty="0" err="1"/>
              <a:t>stratejisinde</a:t>
            </a:r>
            <a:r>
              <a:rPr lang="en-US" dirty="0"/>
              <a:t>, </a:t>
            </a:r>
            <a:r>
              <a:rPr lang="en-US" dirty="0" err="1"/>
              <a:t>Arktik</a:t>
            </a:r>
            <a:r>
              <a:rPr lang="en-US" dirty="0"/>
              <a:t> </a:t>
            </a:r>
            <a:r>
              <a:rPr lang="en-US" dirty="0" err="1"/>
              <a:t>deniz</a:t>
            </a:r>
            <a:r>
              <a:rPr lang="en-US" dirty="0"/>
              <a:t> </a:t>
            </a:r>
            <a:r>
              <a:rPr lang="en-US" dirty="0" err="1"/>
              <a:t>papağanı</a:t>
            </a:r>
            <a:r>
              <a:rPr lang="en-US" dirty="0"/>
              <a:t>, </a:t>
            </a:r>
            <a:r>
              <a:rPr lang="el-GR" dirty="0"/>
              <a:t>π </a:t>
            </a:r>
            <a:r>
              <a:rPr lang="en-US" dirty="0" err="1"/>
              <a:t>matematiksel</a:t>
            </a:r>
            <a:r>
              <a:rPr lang="en-US" dirty="0"/>
              <a:t> </a:t>
            </a:r>
            <a:r>
              <a:rPr lang="en-US" dirty="0" err="1"/>
              <a:t>sabiti</a:t>
            </a:r>
            <a:r>
              <a:rPr lang="en-US" dirty="0"/>
              <a:t> </a:t>
            </a:r>
            <a:r>
              <a:rPr lang="en-US" dirty="0" err="1"/>
              <a:t>yaklaşık</a:t>
            </a:r>
            <a:r>
              <a:rPr lang="en-US" dirty="0"/>
              <a:t> </a:t>
            </a:r>
            <a:r>
              <a:rPr lang="en-US" dirty="0" err="1"/>
              <a:t>olarak</a:t>
            </a:r>
            <a:r>
              <a:rPr lang="en-US" dirty="0"/>
              <a:t> 3.14 </a:t>
            </a:r>
            <a:r>
              <a:rPr lang="en-US" dirty="0" err="1"/>
              <a:t>olan</a:t>
            </a:r>
            <a:r>
              <a:rPr lang="en-US" dirty="0"/>
              <a:t> </a:t>
            </a:r>
            <a:r>
              <a:rPr lang="en-US" dirty="0" err="1"/>
              <a:t>bir</a:t>
            </a:r>
            <a:r>
              <a:rPr lang="en-US" dirty="0"/>
              <a:t> </a:t>
            </a:r>
            <a:r>
              <a:rPr lang="en-US" dirty="0" err="1"/>
              <a:t>hız</a:t>
            </a:r>
            <a:r>
              <a:rPr lang="en-US" dirty="0"/>
              <a:t> </a:t>
            </a:r>
            <a:r>
              <a:rPr lang="en-US" dirty="0" err="1"/>
              <a:t>katsayısı</a:t>
            </a:r>
            <a:r>
              <a:rPr lang="en-US" dirty="0"/>
              <a:t> S </a:t>
            </a:r>
            <a:r>
              <a:rPr lang="en-US" dirty="0" err="1"/>
              <a:t>tanıtarak</a:t>
            </a:r>
            <a:r>
              <a:rPr lang="en-US" dirty="0"/>
              <a:t> ilk </a:t>
            </a:r>
            <a:r>
              <a:rPr lang="en-US" dirty="0" err="1"/>
              <a:t>aşamada</a:t>
            </a:r>
            <a:r>
              <a:rPr lang="en-US" dirty="0"/>
              <a:t> </a:t>
            </a:r>
            <a:r>
              <a:rPr lang="en-US" dirty="0" err="1"/>
              <a:t>yer</a:t>
            </a:r>
            <a:r>
              <a:rPr lang="en-US" dirty="0"/>
              <a:t> </a:t>
            </a:r>
            <a:r>
              <a:rPr lang="en-US" dirty="0" err="1"/>
              <a:t>değiştirmesini</a:t>
            </a:r>
            <a:r>
              <a:rPr lang="en-US" dirty="0"/>
              <a:t> </a:t>
            </a:r>
            <a:r>
              <a:rPr lang="en-US" dirty="0" err="1"/>
              <a:t>ayarlar</a:t>
            </a:r>
            <a:r>
              <a:rPr lang="en-US" dirty="0"/>
              <a:t>. S, </a:t>
            </a:r>
            <a:r>
              <a:rPr lang="en-US" dirty="0" err="1"/>
              <a:t>deniz</a:t>
            </a:r>
            <a:r>
              <a:rPr lang="en-US" dirty="0"/>
              <a:t> </a:t>
            </a:r>
            <a:r>
              <a:rPr lang="en-US" dirty="0" err="1"/>
              <a:t>papağanının</a:t>
            </a:r>
            <a:r>
              <a:rPr lang="en-US" dirty="0"/>
              <a:t> </a:t>
            </a:r>
            <a:r>
              <a:rPr lang="en-US" dirty="0" err="1"/>
              <a:t>uçuş</a:t>
            </a:r>
            <a:r>
              <a:rPr lang="en-US" dirty="0"/>
              <a:t> </a:t>
            </a:r>
            <a:r>
              <a:rPr lang="en-US" dirty="0" err="1"/>
              <a:t>hızını</a:t>
            </a:r>
            <a:r>
              <a:rPr lang="en-US" dirty="0"/>
              <a:t> </a:t>
            </a:r>
            <a:r>
              <a:rPr lang="en-US" dirty="0" err="1"/>
              <a:t>ve</a:t>
            </a:r>
            <a:r>
              <a:rPr lang="en-US" dirty="0"/>
              <a:t> </a:t>
            </a:r>
            <a:r>
              <a:rPr lang="en-US" dirty="0" err="1"/>
              <a:t>yönünü</a:t>
            </a:r>
            <a:r>
              <a:rPr lang="en-US" dirty="0"/>
              <a:t> </a:t>
            </a:r>
            <a:r>
              <a:rPr lang="en-US" dirty="0" err="1"/>
              <a:t>düzenlemede</a:t>
            </a:r>
            <a:r>
              <a:rPr lang="en-US" dirty="0"/>
              <a:t> </a:t>
            </a:r>
            <a:r>
              <a:rPr lang="en-US" dirty="0" err="1"/>
              <a:t>önemli</a:t>
            </a:r>
            <a:r>
              <a:rPr lang="en-US" dirty="0"/>
              <a:t> </a:t>
            </a:r>
            <a:r>
              <a:rPr lang="en-US" dirty="0" err="1"/>
              <a:t>bir</a:t>
            </a:r>
            <a:r>
              <a:rPr lang="en-US" dirty="0"/>
              <a:t> </a:t>
            </a:r>
            <a:r>
              <a:rPr lang="en-US" dirty="0" err="1"/>
              <a:t>rol</a:t>
            </a:r>
            <a:r>
              <a:rPr lang="en-US" dirty="0"/>
              <a:t> </a:t>
            </a:r>
            <a:r>
              <a:rPr lang="en-US" dirty="0" err="1"/>
              <a:t>oynar</a:t>
            </a:r>
            <a:r>
              <a:rPr lang="en-US" dirty="0"/>
              <a:t>. </a:t>
            </a:r>
            <a:r>
              <a:rPr lang="en-US" dirty="0" err="1"/>
              <a:t>Matematiksel</a:t>
            </a:r>
            <a:r>
              <a:rPr lang="en-US" dirty="0"/>
              <a:t> </a:t>
            </a:r>
            <a:r>
              <a:rPr lang="en-US" dirty="0" err="1"/>
              <a:t>olarak</a:t>
            </a:r>
            <a:r>
              <a:rPr lang="en-US" dirty="0"/>
              <a:t>, S, </a:t>
            </a:r>
            <a:r>
              <a:rPr lang="en-US" dirty="0" err="1"/>
              <a:t>deniz</a:t>
            </a:r>
            <a:r>
              <a:rPr lang="en-US" dirty="0"/>
              <a:t> </a:t>
            </a:r>
            <a:r>
              <a:rPr lang="en-US" dirty="0" err="1"/>
              <a:t>papağanının</a:t>
            </a:r>
            <a:r>
              <a:rPr lang="en-US" dirty="0"/>
              <a:t> </a:t>
            </a:r>
            <a:r>
              <a:rPr lang="en-US" dirty="0" err="1"/>
              <a:t>uçuş</a:t>
            </a:r>
            <a:r>
              <a:rPr lang="en-US" dirty="0"/>
              <a:t> </a:t>
            </a:r>
            <a:r>
              <a:rPr lang="en-US" dirty="0" err="1"/>
              <a:t>hızının</a:t>
            </a:r>
            <a:r>
              <a:rPr lang="en-US" dirty="0"/>
              <a:t> </a:t>
            </a:r>
            <a:r>
              <a:rPr lang="en-US" dirty="0" err="1"/>
              <a:t>büyüklüğünü</a:t>
            </a:r>
            <a:r>
              <a:rPr lang="en-US" dirty="0"/>
              <a:t> </a:t>
            </a:r>
            <a:r>
              <a:rPr lang="en-US" dirty="0" err="1"/>
              <a:t>ve</a:t>
            </a:r>
            <a:r>
              <a:rPr lang="en-US" dirty="0"/>
              <a:t> </a:t>
            </a:r>
            <a:r>
              <a:rPr lang="en-US" dirty="0" err="1"/>
              <a:t>yönünü</a:t>
            </a:r>
            <a:r>
              <a:rPr lang="en-US" dirty="0"/>
              <a:t> </a:t>
            </a:r>
            <a:r>
              <a:rPr lang="en-US" dirty="0" err="1"/>
              <a:t>ayarlayarak</a:t>
            </a:r>
            <a:r>
              <a:rPr lang="en-US" dirty="0"/>
              <a:t> </a:t>
            </a:r>
            <a:r>
              <a:rPr lang="en-US" dirty="0" err="1"/>
              <a:t>farklı</a:t>
            </a:r>
            <a:r>
              <a:rPr lang="en-US" dirty="0"/>
              <a:t> </a:t>
            </a:r>
            <a:r>
              <a:rPr lang="en-US" dirty="0" err="1"/>
              <a:t>beslenme</a:t>
            </a:r>
            <a:r>
              <a:rPr lang="en-US" dirty="0"/>
              <a:t> </a:t>
            </a:r>
            <a:r>
              <a:rPr lang="en-US" dirty="0" err="1"/>
              <a:t>ihtiyaçlarına</a:t>
            </a:r>
            <a:r>
              <a:rPr lang="en-US" dirty="0"/>
              <a:t> </a:t>
            </a:r>
            <a:r>
              <a:rPr lang="en-US" dirty="0" err="1"/>
              <a:t>uyum</a:t>
            </a:r>
            <a:r>
              <a:rPr lang="en-US" dirty="0"/>
              <a:t> </a:t>
            </a:r>
            <a:r>
              <a:rPr lang="en-US" dirty="0" err="1"/>
              <a:t>sağlar</a:t>
            </a:r>
            <a:r>
              <a:rPr lang="en-US" dirty="0"/>
              <a:t>. Bu </a:t>
            </a:r>
            <a:r>
              <a:rPr lang="en-US" dirty="0" err="1"/>
              <a:t>parametre</a:t>
            </a:r>
            <a:r>
              <a:rPr lang="en-US" dirty="0"/>
              <a:t>, </a:t>
            </a:r>
            <a:r>
              <a:rPr lang="en-US" dirty="0" err="1"/>
              <a:t>algoritmanın</a:t>
            </a:r>
            <a:r>
              <a:rPr lang="en-US" dirty="0"/>
              <a:t> </a:t>
            </a:r>
            <a:r>
              <a:rPr lang="en-US" dirty="0" err="1"/>
              <a:t>deniz</a:t>
            </a:r>
            <a:r>
              <a:rPr lang="en-US" dirty="0"/>
              <a:t> </a:t>
            </a:r>
            <a:r>
              <a:rPr lang="en-US" dirty="0" err="1"/>
              <a:t>papağanının</a:t>
            </a:r>
            <a:r>
              <a:rPr lang="en-US" dirty="0"/>
              <a:t> </a:t>
            </a:r>
            <a:r>
              <a:rPr lang="en-US" dirty="0" err="1"/>
              <a:t>hava</a:t>
            </a:r>
            <a:r>
              <a:rPr lang="en-US" dirty="0"/>
              <a:t> </a:t>
            </a:r>
            <a:r>
              <a:rPr lang="en-US" dirty="0" err="1"/>
              <a:t>davranışına</a:t>
            </a:r>
            <a:r>
              <a:rPr lang="en-US" dirty="0"/>
              <a:t> </a:t>
            </a:r>
            <a:r>
              <a:rPr lang="en-US" dirty="0" err="1"/>
              <a:t>daha</a:t>
            </a:r>
            <a:r>
              <a:rPr lang="en-US" dirty="0"/>
              <a:t> </a:t>
            </a:r>
            <a:r>
              <a:rPr lang="en-US" dirty="0" err="1"/>
              <a:t>yakın</a:t>
            </a:r>
            <a:r>
              <a:rPr lang="en-US" dirty="0"/>
              <a:t> </a:t>
            </a:r>
            <a:r>
              <a:rPr lang="en-US" dirty="0" err="1"/>
              <a:t>şekilde</a:t>
            </a:r>
            <a:r>
              <a:rPr lang="en-US" dirty="0"/>
              <a:t> </a:t>
            </a:r>
            <a:r>
              <a:rPr lang="en-US" dirty="0" err="1"/>
              <a:t>eşleşmesini</a:t>
            </a:r>
            <a:r>
              <a:rPr lang="en-US" dirty="0"/>
              <a:t>, </a:t>
            </a:r>
            <a:r>
              <a:rPr lang="en-US" dirty="0" err="1"/>
              <a:t>rekabet</a:t>
            </a:r>
            <a:r>
              <a:rPr lang="en-US" dirty="0"/>
              <a:t> </a:t>
            </a:r>
            <a:r>
              <a:rPr lang="en-US" dirty="0" err="1"/>
              <a:t>ve</a:t>
            </a:r>
            <a:r>
              <a:rPr lang="en-US" dirty="0"/>
              <a:t> </a:t>
            </a:r>
            <a:r>
              <a:rPr lang="en-US" dirty="0" err="1"/>
              <a:t>belirsizlik</a:t>
            </a:r>
            <a:r>
              <a:rPr lang="en-US" dirty="0"/>
              <a:t> </a:t>
            </a:r>
            <a:r>
              <a:rPr lang="en-US" dirty="0" err="1"/>
              <a:t>karşısında</a:t>
            </a:r>
            <a:r>
              <a:rPr lang="en-US" dirty="0"/>
              <a:t> </a:t>
            </a:r>
            <a:r>
              <a:rPr lang="en-US" dirty="0" err="1"/>
              <a:t>daha</a:t>
            </a:r>
            <a:r>
              <a:rPr lang="en-US" dirty="0"/>
              <a:t> </a:t>
            </a:r>
            <a:r>
              <a:rPr lang="en-US" dirty="0" err="1"/>
              <a:t>esnek</a:t>
            </a:r>
            <a:r>
              <a:rPr lang="en-US" dirty="0"/>
              <a:t> hale </a:t>
            </a:r>
            <a:r>
              <a:rPr lang="en-US" dirty="0" err="1"/>
              <a:t>gelmesini</a:t>
            </a:r>
            <a:r>
              <a:rPr lang="en-US" dirty="0"/>
              <a:t> </a:t>
            </a:r>
            <a:r>
              <a:rPr lang="en-US" dirty="0" err="1"/>
              <a:t>sağlar</a:t>
            </a:r>
            <a:r>
              <a:rPr lang="en-US" dirty="0"/>
              <a:t>. </a:t>
            </a:r>
            <a:r>
              <a:rPr lang="en-US" dirty="0" err="1"/>
              <a:t>Ayrıca</a:t>
            </a:r>
            <a:r>
              <a:rPr lang="en-US" dirty="0"/>
              <a:t>, S, </a:t>
            </a:r>
            <a:r>
              <a:rPr lang="en-US" dirty="0" err="1"/>
              <a:t>algoritmanın</a:t>
            </a:r>
            <a:r>
              <a:rPr lang="en-US" dirty="0"/>
              <a:t> </a:t>
            </a:r>
            <a:r>
              <a:rPr lang="en-US" dirty="0" err="1"/>
              <a:t>rastgeleliğini</a:t>
            </a:r>
            <a:r>
              <a:rPr lang="en-US" dirty="0"/>
              <a:t> </a:t>
            </a:r>
            <a:r>
              <a:rPr lang="en-US" dirty="0" err="1"/>
              <a:t>ve</a:t>
            </a:r>
            <a:r>
              <a:rPr lang="en-US" dirty="0"/>
              <a:t> </a:t>
            </a:r>
            <a:r>
              <a:rPr lang="en-US" dirty="0" err="1"/>
              <a:t>çeşitliliğini</a:t>
            </a:r>
            <a:r>
              <a:rPr lang="en-US" dirty="0"/>
              <a:t> </a:t>
            </a:r>
            <a:r>
              <a:rPr lang="en-US" dirty="0" err="1"/>
              <a:t>artırarak</a:t>
            </a:r>
            <a:r>
              <a:rPr lang="en-US" dirty="0"/>
              <a:t> </a:t>
            </a:r>
            <a:r>
              <a:rPr lang="en-US" dirty="0" err="1"/>
              <a:t>keşif</a:t>
            </a:r>
            <a:r>
              <a:rPr lang="en-US" dirty="0"/>
              <a:t> </a:t>
            </a:r>
            <a:r>
              <a:rPr lang="en-US" dirty="0" err="1"/>
              <a:t>yeteneğini</a:t>
            </a:r>
            <a:r>
              <a:rPr lang="en-US" dirty="0"/>
              <a:t> </a:t>
            </a:r>
            <a:r>
              <a:rPr lang="en-US" dirty="0" err="1"/>
              <a:t>güçlendirir</a:t>
            </a:r>
            <a:r>
              <a:rPr lang="en-US" dirty="0"/>
              <a:t> </a:t>
            </a:r>
            <a:r>
              <a:rPr lang="en-US" dirty="0" err="1"/>
              <a:t>ve</a:t>
            </a:r>
            <a:r>
              <a:rPr lang="en-US" dirty="0"/>
              <a:t> </a:t>
            </a:r>
            <a:r>
              <a:rPr lang="en-US" dirty="0" err="1"/>
              <a:t>arama</a:t>
            </a:r>
            <a:r>
              <a:rPr lang="en-US" dirty="0"/>
              <a:t> </a:t>
            </a:r>
            <a:r>
              <a:rPr lang="en-US" dirty="0" err="1"/>
              <a:t>verimliliğini</a:t>
            </a:r>
            <a:r>
              <a:rPr lang="en-US" dirty="0"/>
              <a:t> </a:t>
            </a:r>
            <a:r>
              <a:rPr lang="en-US" dirty="0" err="1"/>
              <a:t>artırır</a:t>
            </a:r>
            <a:r>
              <a:rPr lang="en-US" dirty="0"/>
              <a:t>. </a:t>
            </a:r>
            <a:r>
              <a:rPr lang="en-US" dirty="0" err="1"/>
              <a:t>Algoritmanın</a:t>
            </a:r>
            <a:r>
              <a:rPr lang="en-US" dirty="0"/>
              <a:t> </a:t>
            </a:r>
            <a:r>
              <a:rPr lang="en-US" dirty="0" err="1"/>
              <a:t>farklı</a:t>
            </a:r>
            <a:r>
              <a:rPr lang="en-US" dirty="0"/>
              <a:t> </a:t>
            </a:r>
            <a:r>
              <a:rPr lang="en-US" dirty="0" err="1"/>
              <a:t>bağlamlarla</a:t>
            </a:r>
            <a:r>
              <a:rPr lang="en-US" dirty="0"/>
              <a:t> </a:t>
            </a:r>
            <a:r>
              <a:rPr lang="en-US" dirty="0" err="1"/>
              <a:t>uğraşırken</a:t>
            </a:r>
            <a:r>
              <a:rPr lang="en-US" dirty="0"/>
              <a:t> </a:t>
            </a:r>
            <a:r>
              <a:rPr lang="en-US" dirty="0" err="1"/>
              <a:t>adaptasyon</a:t>
            </a:r>
            <a:r>
              <a:rPr lang="en-US" dirty="0"/>
              <a:t> </a:t>
            </a:r>
            <a:r>
              <a:rPr lang="en-US" dirty="0" err="1"/>
              <a:t>ve</a:t>
            </a:r>
            <a:r>
              <a:rPr lang="en-US" dirty="0"/>
              <a:t> </a:t>
            </a:r>
            <a:r>
              <a:rPr lang="en-US" dirty="0" err="1"/>
              <a:t>arama</a:t>
            </a:r>
            <a:r>
              <a:rPr lang="en-US" dirty="0"/>
              <a:t> </a:t>
            </a:r>
            <a:r>
              <a:rPr lang="en-US" dirty="0" err="1"/>
              <a:t>yeteneği</a:t>
            </a:r>
            <a:r>
              <a:rPr lang="en-US" dirty="0"/>
              <a:t> </a:t>
            </a:r>
            <a:r>
              <a:rPr lang="en-US" dirty="0" err="1"/>
              <a:t>gelişir</a:t>
            </a:r>
            <a:r>
              <a:rPr lang="en-US" dirty="0"/>
              <a:t>.</a:t>
            </a:r>
          </a:p>
          <a:p>
            <a:endParaRPr lang="en-US" dirty="0"/>
          </a:p>
          <a:p>
            <a:r>
              <a:rPr lang="en-US" dirty="0" err="1"/>
              <a:t>APO'nun</a:t>
            </a:r>
            <a:r>
              <a:rPr lang="en-US" dirty="0"/>
              <a:t> </a:t>
            </a:r>
            <a:r>
              <a:rPr lang="en-US" dirty="0" err="1"/>
              <a:t>uçuş</a:t>
            </a:r>
            <a:r>
              <a:rPr lang="en-US" dirty="0"/>
              <a:t> </a:t>
            </a:r>
            <a:r>
              <a:rPr lang="en-US" dirty="0" err="1"/>
              <a:t>aşamasında</a:t>
            </a:r>
            <a:r>
              <a:rPr lang="en-US" dirty="0"/>
              <a:t>, </a:t>
            </a:r>
            <a:r>
              <a:rPr lang="en-US" dirty="0" err="1"/>
              <a:t>keşif</a:t>
            </a:r>
            <a:r>
              <a:rPr lang="en-US" dirty="0"/>
              <a:t> </a:t>
            </a:r>
            <a:r>
              <a:rPr lang="en-US" dirty="0" err="1"/>
              <a:t>sürecini</a:t>
            </a:r>
            <a:r>
              <a:rPr lang="en-US" dirty="0"/>
              <a:t> </a:t>
            </a:r>
            <a:r>
              <a:rPr lang="en-US" dirty="0" err="1"/>
              <a:t>artırmak</a:t>
            </a:r>
            <a:r>
              <a:rPr lang="en-US" dirty="0"/>
              <a:t> </a:t>
            </a:r>
            <a:r>
              <a:rPr lang="en-US" dirty="0" err="1"/>
              <a:t>için</a:t>
            </a:r>
            <a:r>
              <a:rPr lang="en-US" dirty="0"/>
              <a:t> </a:t>
            </a:r>
            <a:r>
              <a:rPr lang="en-US" dirty="0" err="1"/>
              <a:t>iki</a:t>
            </a:r>
            <a:r>
              <a:rPr lang="en-US" dirty="0"/>
              <a:t> </a:t>
            </a:r>
            <a:r>
              <a:rPr lang="en-US" dirty="0" err="1"/>
              <a:t>temel</a:t>
            </a:r>
            <a:r>
              <a:rPr lang="en-US" dirty="0"/>
              <a:t> </a:t>
            </a:r>
            <a:r>
              <a:rPr lang="en-US" dirty="0" err="1"/>
              <a:t>davranış</a:t>
            </a:r>
            <a:r>
              <a:rPr lang="en-US" dirty="0"/>
              <a:t> </a:t>
            </a:r>
            <a:r>
              <a:rPr lang="en-US" dirty="0" err="1"/>
              <a:t>stratejisi</a:t>
            </a:r>
            <a:r>
              <a:rPr lang="en-US" dirty="0"/>
              <a:t> </a:t>
            </a:r>
            <a:r>
              <a:rPr lang="en-US" dirty="0" err="1"/>
              <a:t>kullanılır</a:t>
            </a:r>
            <a:r>
              <a:rPr lang="en-US" dirty="0"/>
              <a:t>. İlk </a:t>
            </a:r>
            <a:r>
              <a:rPr lang="en-US" dirty="0" err="1"/>
              <a:t>strateji</a:t>
            </a:r>
            <a:r>
              <a:rPr lang="en-US" dirty="0"/>
              <a:t>, global </a:t>
            </a:r>
            <a:r>
              <a:rPr lang="en-US" dirty="0" err="1"/>
              <a:t>arama</a:t>
            </a:r>
            <a:r>
              <a:rPr lang="en-US" dirty="0"/>
              <a:t> </a:t>
            </a:r>
            <a:r>
              <a:rPr lang="en-US" dirty="0" err="1"/>
              <a:t>için</a:t>
            </a:r>
            <a:r>
              <a:rPr lang="en-US" dirty="0"/>
              <a:t> Levy </a:t>
            </a:r>
            <a:r>
              <a:rPr lang="en-US" dirty="0" err="1"/>
              <a:t>uçuş</a:t>
            </a:r>
            <a:r>
              <a:rPr lang="en-US" dirty="0"/>
              <a:t> </a:t>
            </a:r>
            <a:r>
              <a:rPr lang="en-US" dirty="0" err="1"/>
              <a:t>katsayısına</a:t>
            </a:r>
            <a:r>
              <a:rPr lang="en-US" dirty="0"/>
              <a:t> </a:t>
            </a:r>
            <a:r>
              <a:rPr lang="en-US" dirty="0" err="1"/>
              <a:t>dayanır</a:t>
            </a:r>
            <a:r>
              <a:rPr lang="en-US" dirty="0"/>
              <a:t>. Levy </a:t>
            </a:r>
            <a:r>
              <a:rPr lang="en-US" dirty="0" err="1"/>
              <a:t>uçuş</a:t>
            </a:r>
            <a:r>
              <a:rPr lang="en-US" dirty="0"/>
              <a:t> </a:t>
            </a:r>
            <a:r>
              <a:rPr lang="en-US" dirty="0" err="1"/>
              <a:t>katsayısını</a:t>
            </a:r>
            <a:r>
              <a:rPr lang="en-US" dirty="0"/>
              <a:t> </a:t>
            </a:r>
            <a:r>
              <a:rPr lang="en-US" dirty="0" err="1"/>
              <a:t>tanıtarak</a:t>
            </a:r>
            <a:r>
              <a:rPr lang="en-US" dirty="0"/>
              <a:t>, </a:t>
            </a:r>
            <a:r>
              <a:rPr lang="en-US" dirty="0" err="1"/>
              <a:t>algoritma</a:t>
            </a:r>
            <a:r>
              <a:rPr lang="en-US" dirty="0"/>
              <a:t> </a:t>
            </a:r>
            <a:r>
              <a:rPr lang="en-US" dirty="0" err="1"/>
              <a:t>daha</a:t>
            </a:r>
            <a:r>
              <a:rPr lang="en-US" dirty="0"/>
              <a:t> </a:t>
            </a:r>
            <a:r>
              <a:rPr lang="en-US" dirty="0" err="1"/>
              <a:t>fazla</a:t>
            </a:r>
            <a:r>
              <a:rPr lang="en-US" dirty="0"/>
              <a:t> </a:t>
            </a:r>
            <a:r>
              <a:rPr lang="en-US" dirty="0" err="1"/>
              <a:t>rastgelelik</a:t>
            </a:r>
            <a:r>
              <a:rPr lang="en-US" dirty="0"/>
              <a:t> </a:t>
            </a:r>
            <a:r>
              <a:rPr lang="en-US" dirty="0" err="1"/>
              <a:t>ve</a:t>
            </a:r>
            <a:r>
              <a:rPr lang="en-US" dirty="0"/>
              <a:t> </a:t>
            </a:r>
            <a:r>
              <a:rPr lang="en-US" dirty="0" err="1"/>
              <a:t>çeşitlilik</a:t>
            </a:r>
            <a:r>
              <a:rPr lang="en-US" dirty="0"/>
              <a:t> </a:t>
            </a:r>
            <a:r>
              <a:rPr lang="en-US" dirty="0" err="1"/>
              <a:t>sağlar</a:t>
            </a:r>
            <a:r>
              <a:rPr lang="en-US" dirty="0"/>
              <a:t> </a:t>
            </a:r>
            <a:r>
              <a:rPr lang="en-US" dirty="0" err="1"/>
              <a:t>ve</a:t>
            </a:r>
            <a:r>
              <a:rPr lang="en-US" dirty="0"/>
              <a:t> </a:t>
            </a:r>
            <a:r>
              <a:rPr lang="en-US" dirty="0" err="1"/>
              <a:t>keşif</a:t>
            </a:r>
            <a:r>
              <a:rPr lang="en-US" dirty="0"/>
              <a:t> </a:t>
            </a:r>
            <a:r>
              <a:rPr lang="en-US" dirty="0" err="1"/>
              <a:t>alanını</a:t>
            </a:r>
            <a:r>
              <a:rPr lang="en-US" dirty="0"/>
              <a:t> </a:t>
            </a:r>
            <a:r>
              <a:rPr lang="en-US" dirty="0" err="1"/>
              <a:t>genişletir</a:t>
            </a:r>
            <a:r>
              <a:rPr lang="en-US" dirty="0"/>
              <a:t>. Bu </a:t>
            </a:r>
            <a:r>
              <a:rPr lang="en-US" dirty="0" err="1"/>
              <a:t>strateji</a:t>
            </a:r>
            <a:r>
              <a:rPr lang="en-US" dirty="0"/>
              <a:t>, </a:t>
            </a:r>
            <a:r>
              <a:rPr lang="en-US" dirty="0" err="1"/>
              <a:t>APO'nun</a:t>
            </a:r>
            <a:r>
              <a:rPr lang="en-US" dirty="0"/>
              <a:t> </a:t>
            </a:r>
            <a:r>
              <a:rPr lang="en-US" dirty="0" err="1"/>
              <a:t>geniş</a:t>
            </a:r>
            <a:r>
              <a:rPr lang="en-US" dirty="0"/>
              <a:t> </a:t>
            </a:r>
            <a:r>
              <a:rPr lang="en-US" dirty="0" err="1"/>
              <a:t>bir</a:t>
            </a:r>
            <a:r>
              <a:rPr lang="en-US" dirty="0"/>
              <a:t> </a:t>
            </a:r>
            <a:r>
              <a:rPr lang="en-US" dirty="0" err="1"/>
              <a:t>arama</a:t>
            </a:r>
            <a:r>
              <a:rPr lang="en-US" dirty="0"/>
              <a:t> </a:t>
            </a:r>
            <a:r>
              <a:rPr lang="en-US" dirty="0" err="1"/>
              <a:t>yeteneği</a:t>
            </a:r>
            <a:r>
              <a:rPr lang="en-US" dirty="0"/>
              <a:t> </a:t>
            </a:r>
            <a:r>
              <a:rPr lang="en-US" dirty="0" err="1"/>
              <a:t>kazanmasını</a:t>
            </a:r>
            <a:r>
              <a:rPr lang="en-US" dirty="0"/>
              <a:t> </a:t>
            </a:r>
            <a:r>
              <a:rPr lang="en-US" dirty="0" err="1"/>
              <a:t>sağlar</a:t>
            </a:r>
            <a:r>
              <a:rPr lang="en-US" dirty="0"/>
              <a:t>. Uygun av </a:t>
            </a:r>
            <a:r>
              <a:rPr lang="en-US" dirty="0" err="1"/>
              <a:t>alanları</a:t>
            </a:r>
            <a:r>
              <a:rPr lang="en-US" dirty="0"/>
              <a:t> </a:t>
            </a:r>
            <a:r>
              <a:rPr lang="en-US" dirty="0" err="1"/>
              <a:t>keşfedildiğinde</a:t>
            </a:r>
            <a:r>
              <a:rPr lang="en-US" dirty="0"/>
              <a:t>, </a:t>
            </a:r>
            <a:r>
              <a:rPr lang="en-US" dirty="0" err="1"/>
              <a:t>algoritma</a:t>
            </a:r>
            <a:r>
              <a:rPr lang="en-US" dirty="0"/>
              <a:t> </a:t>
            </a:r>
            <a:r>
              <a:rPr lang="en-US" dirty="0" err="1"/>
              <a:t>hızlı</a:t>
            </a:r>
            <a:r>
              <a:rPr lang="en-US" dirty="0"/>
              <a:t> </a:t>
            </a:r>
            <a:r>
              <a:rPr lang="en-US" dirty="0" err="1"/>
              <a:t>aramalarla</a:t>
            </a:r>
            <a:r>
              <a:rPr lang="en-US" dirty="0"/>
              <a:t> </a:t>
            </a:r>
            <a:r>
              <a:rPr lang="en-US" dirty="0" err="1"/>
              <a:t>potansiyel</a:t>
            </a:r>
            <a:r>
              <a:rPr lang="en-US" dirty="0"/>
              <a:t> </a:t>
            </a:r>
            <a:r>
              <a:rPr lang="en-US" dirty="0" err="1"/>
              <a:t>çözümleri</a:t>
            </a:r>
            <a:r>
              <a:rPr lang="en-US" dirty="0"/>
              <a:t> </a:t>
            </a:r>
            <a:r>
              <a:rPr lang="en-US" dirty="0" err="1"/>
              <a:t>bulmak</a:t>
            </a:r>
            <a:r>
              <a:rPr lang="en-US" dirty="0"/>
              <a:t> </a:t>
            </a:r>
            <a:r>
              <a:rPr lang="en-US" dirty="0" err="1"/>
              <a:t>için</a:t>
            </a:r>
            <a:r>
              <a:rPr lang="en-US" dirty="0"/>
              <a:t> swooping predation </a:t>
            </a:r>
            <a:r>
              <a:rPr lang="en-US" dirty="0" err="1"/>
              <a:t>stratejisini</a:t>
            </a:r>
            <a:r>
              <a:rPr lang="en-US" dirty="0"/>
              <a:t> </a:t>
            </a:r>
            <a:r>
              <a:rPr lang="en-US" dirty="0" err="1"/>
              <a:t>kullanır</a:t>
            </a:r>
            <a:r>
              <a:rPr lang="en-US" dirty="0"/>
              <a:t>. Bu </a:t>
            </a:r>
            <a:r>
              <a:rPr lang="en-US" dirty="0" err="1"/>
              <a:t>strateji</a:t>
            </a:r>
            <a:r>
              <a:rPr lang="en-US" dirty="0"/>
              <a:t>, </a:t>
            </a:r>
            <a:r>
              <a:rPr lang="en-US" dirty="0" err="1"/>
              <a:t>kısa</a:t>
            </a:r>
            <a:r>
              <a:rPr lang="en-US" dirty="0"/>
              <a:t> </a:t>
            </a:r>
            <a:r>
              <a:rPr lang="en-US" dirty="0" err="1"/>
              <a:t>sürede</a:t>
            </a:r>
            <a:r>
              <a:rPr lang="en-US" dirty="0"/>
              <a:t> </a:t>
            </a:r>
            <a:r>
              <a:rPr lang="en-US" dirty="0" err="1"/>
              <a:t>potansiyel</a:t>
            </a:r>
            <a:r>
              <a:rPr lang="en-US" dirty="0"/>
              <a:t> </a:t>
            </a:r>
            <a:r>
              <a:rPr lang="en-US" dirty="0" err="1"/>
              <a:t>çözümleri</a:t>
            </a:r>
            <a:r>
              <a:rPr lang="en-US" dirty="0"/>
              <a:t> </a:t>
            </a:r>
            <a:r>
              <a:rPr lang="en-US" dirty="0" err="1"/>
              <a:t>derinlemesine</a:t>
            </a:r>
            <a:r>
              <a:rPr lang="en-US" dirty="0"/>
              <a:t> </a:t>
            </a:r>
            <a:r>
              <a:rPr lang="en-US" dirty="0" err="1"/>
              <a:t>araştırır</a:t>
            </a:r>
            <a:r>
              <a:rPr lang="en-US" dirty="0"/>
              <a:t> </a:t>
            </a:r>
            <a:r>
              <a:rPr lang="en-US" dirty="0" err="1"/>
              <a:t>ve</a:t>
            </a:r>
            <a:r>
              <a:rPr lang="en-US" dirty="0"/>
              <a:t> </a:t>
            </a:r>
            <a:r>
              <a:rPr lang="en-US" dirty="0" err="1"/>
              <a:t>arama</a:t>
            </a:r>
            <a:r>
              <a:rPr lang="en-US" dirty="0"/>
              <a:t> </a:t>
            </a:r>
            <a:r>
              <a:rPr lang="en-US" dirty="0" err="1"/>
              <a:t>hızını</a:t>
            </a:r>
            <a:r>
              <a:rPr lang="en-US" dirty="0"/>
              <a:t> </a:t>
            </a:r>
            <a:r>
              <a:rPr lang="en-US" dirty="0" err="1"/>
              <a:t>ve</a:t>
            </a:r>
            <a:r>
              <a:rPr lang="en-US" dirty="0"/>
              <a:t> </a:t>
            </a:r>
            <a:r>
              <a:rPr lang="en-US" dirty="0" err="1"/>
              <a:t>doğruluğunu</a:t>
            </a:r>
            <a:r>
              <a:rPr lang="en-US" dirty="0"/>
              <a:t> </a:t>
            </a:r>
            <a:r>
              <a:rPr lang="en-US" dirty="0" err="1"/>
              <a:t>artırır</a:t>
            </a:r>
            <a:r>
              <a:rPr lang="en-US" dirty="0"/>
              <a:t>.</a:t>
            </a:r>
          </a:p>
        </p:txBody>
      </p:sp>
    </p:spTree>
    <p:extLst>
      <p:ext uri="{BB962C8B-B14F-4D97-AF65-F5344CB8AC3E}">
        <p14:creationId xmlns:p14="http://schemas.microsoft.com/office/powerpoint/2010/main" val="992740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316480" y="0"/>
            <a:ext cx="8945880" cy="6659880"/>
          </a:xfrm>
        </p:spPr>
        <p:txBody>
          <a:bodyPr>
            <a:normAutofit/>
          </a:bodyPr>
          <a:lstStyle/>
          <a:p>
            <a:r>
              <a:rPr lang="en-US" dirty="0" err="1"/>
              <a:t>Farklı</a:t>
            </a:r>
            <a:r>
              <a:rPr lang="en-US" dirty="0"/>
              <a:t> </a:t>
            </a:r>
            <a:r>
              <a:rPr lang="en-US" dirty="0" err="1"/>
              <a:t>senaryolarda</a:t>
            </a:r>
            <a:r>
              <a:rPr lang="en-US" dirty="0"/>
              <a:t> optimal </a:t>
            </a:r>
            <a:r>
              <a:rPr lang="en-US" dirty="0" err="1"/>
              <a:t>sonuçlar</a:t>
            </a:r>
            <a:r>
              <a:rPr lang="en-US" dirty="0"/>
              <a:t> </a:t>
            </a:r>
            <a:r>
              <a:rPr lang="en-US" dirty="0" err="1"/>
              <a:t>elde</a:t>
            </a:r>
            <a:r>
              <a:rPr lang="en-US" dirty="0"/>
              <a:t> </a:t>
            </a:r>
            <a:r>
              <a:rPr lang="en-US" dirty="0" err="1"/>
              <a:t>etmek</a:t>
            </a:r>
            <a:r>
              <a:rPr lang="en-US" dirty="0"/>
              <a:t> </a:t>
            </a:r>
            <a:r>
              <a:rPr lang="en-US" dirty="0" err="1"/>
              <a:t>için</a:t>
            </a:r>
            <a:r>
              <a:rPr lang="en-US" dirty="0"/>
              <a:t>, </a:t>
            </a:r>
            <a:r>
              <a:rPr lang="en-US" dirty="0" err="1"/>
              <a:t>algoritma</a:t>
            </a:r>
            <a:r>
              <a:rPr lang="en-US" dirty="0"/>
              <a:t> her </a:t>
            </a:r>
            <a:r>
              <a:rPr lang="en-US" dirty="0" err="1"/>
              <a:t>iki</a:t>
            </a:r>
            <a:r>
              <a:rPr lang="en-US" dirty="0"/>
              <a:t> </a:t>
            </a:r>
            <a:r>
              <a:rPr lang="en-US" dirty="0" err="1"/>
              <a:t>aşamada</a:t>
            </a:r>
            <a:r>
              <a:rPr lang="en-US" dirty="0"/>
              <a:t> </a:t>
            </a:r>
            <a:r>
              <a:rPr lang="en-US" dirty="0" err="1"/>
              <a:t>üretilen</a:t>
            </a:r>
            <a:r>
              <a:rPr lang="en-US" dirty="0"/>
              <a:t> </a:t>
            </a:r>
            <a:r>
              <a:rPr lang="en-US" dirty="0" err="1"/>
              <a:t>aday</a:t>
            </a:r>
            <a:r>
              <a:rPr lang="en-US" dirty="0"/>
              <a:t> </a:t>
            </a:r>
            <a:r>
              <a:rPr lang="en-US" dirty="0" err="1"/>
              <a:t>pozisyonları</a:t>
            </a:r>
            <a:r>
              <a:rPr lang="en-US" dirty="0"/>
              <a:t> yeni </a:t>
            </a:r>
            <a:r>
              <a:rPr lang="en-US" dirty="0" err="1"/>
              <a:t>bir</a:t>
            </a:r>
            <a:r>
              <a:rPr lang="en-US" dirty="0"/>
              <a:t> </a:t>
            </a:r>
            <a:r>
              <a:rPr lang="en-US" dirty="0" err="1"/>
              <a:t>çözüm</a:t>
            </a:r>
            <a:r>
              <a:rPr lang="en-US" dirty="0"/>
              <a:t> </a:t>
            </a:r>
            <a:r>
              <a:rPr lang="en-US" dirty="0" err="1"/>
              <a:t>haline</a:t>
            </a:r>
            <a:r>
              <a:rPr lang="en-US" dirty="0"/>
              <a:t> </a:t>
            </a:r>
            <a:r>
              <a:rPr lang="en-US" dirty="0" err="1"/>
              <a:t>getirir</a:t>
            </a:r>
            <a:r>
              <a:rPr lang="en-US" dirty="0"/>
              <a:t>. Bu </a:t>
            </a:r>
            <a:r>
              <a:rPr lang="en-US" dirty="0" err="1"/>
              <a:t>çözümler</a:t>
            </a:r>
            <a:r>
              <a:rPr lang="en-US" dirty="0"/>
              <a:t> </a:t>
            </a:r>
            <a:r>
              <a:rPr lang="en-US" dirty="0" err="1"/>
              <a:t>fitness'e</a:t>
            </a:r>
            <a:r>
              <a:rPr lang="en-US" dirty="0"/>
              <a:t> </a:t>
            </a:r>
            <a:r>
              <a:rPr lang="en-US" dirty="0" err="1"/>
              <a:t>göre</a:t>
            </a:r>
            <a:r>
              <a:rPr lang="en-US" dirty="0"/>
              <a:t> </a:t>
            </a:r>
            <a:r>
              <a:rPr lang="en-US" dirty="0" err="1"/>
              <a:t>sıralanır</a:t>
            </a:r>
            <a:r>
              <a:rPr lang="en-US" dirty="0"/>
              <a:t> </a:t>
            </a:r>
            <a:r>
              <a:rPr lang="en-US" dirty="0" err="1"/>
              <a:t>ve</a:t>
            </a:r>
            <a:r>
              <a:rPr lang="en-US" dirty="0"/>
              <a:t> </a:t>
            </a:r>
            <a:r>
              <a:rPr lang="en-US" dirty="0" err="1"/>
              <a:t>en</a:t>
            </a:r>
            <a:r>
              <a:rPr lang="en-US" dirty="0"/>
              <a:t> iyi N </a:t>
            </a:r>
            <a:r>
              <a:rPr lang="en-US" dirty="0" err="1"/>
              <a:t>birey</a:t>
            </a:r>
            <a:r>
              <a:rPr lang="en-US" dirty="0"/>
              <a:t> yeni </a:t>
            </a:r>
            <a:r>
              <a:rPr lang="en-US" dirty="0" err="1"/>
              <a:t>populasyonu</a:t>
            </a:r>
            <a:r>
              <a:rPr lang="en-US" dirty="0"/>
              <a:t> </a:t>
            </a:r>
            <a:r>
              <a:rPr lang="en-US" dirty="0" err="1"/>
              <a:t>oluşturmak</a:t>
            </a:r>
            <a:r>
              <a:rPr lang="en-US" dirty="0"/>
              <a:t> </a:t>
            </a:r>
            <a:r>
              <a:rPr lang="en-US" dirty="0" err="1"/>
              <a:t>için</a:t>
            </a:r>
            <a:r>
              <a:rPr lang="en-US" dirty="0"/>
              <a:t> </a:t>
            </a:r>
            <a:r>
              <a:rPr lang="en-US" dirty="0" err="1"/>
              <a:t>seçilir</a:t>
            </a:r>
            <a:r>
              <a:rPr lang="en-US" dirty="0"/>
              <a:t>. </a:t>
            </a:r>
            <a:r>
              <a:rPr lang="en-US" dirty="0" err="1"/>
              <a:t>Denklemler</a:t>
            </a:r>
            <a:r>
              <a:rPr lang="en-US" dirty="0"/>
              <a:t> </a:t>
            </a:r>
            <a:r>
              <a:rPr lang="en-US" dirty="0" err="1"/>
              <a:t>aşağıda</a:t>
            </a:r>
            <a:r>
              <a:rPr lang="en-US" dirty="0"/>
              <a:t> </a:t>
            </a:r>
            <a:r>
              <a:rPr lang="en-US" dirty="0" err="1"/>
              <a:t>açıklanmıştır</a:t>
            </a:r>
            <a:r>
              <a:rPr lang="en-US" dirty="0"/>
              <a:t>:</a:t>
            </a:r>
          </a:p>
          <a:p>
            <a:endParaRPr lang="en-US" dirty="0"/>
          </a:p>
          <a:p>
            <a:endParaRPr lang="en-US" dirty="0"/>
          </a:p>
          <a:p>
            <a:endParaRPr lang="en-US" dirty="0"/>
          </a:p>
          <a:p>
            <a:endParaRPr lang="en-US" dirty="0"/>
          </a:p>
          <a:p>
            <a:endParaRPr lang="en-US" dirty="0"/>
          </a:p>
          <a:p>
            <a:r>
              <a:rPr lang="en-US" dirty="0"/>
              <a:t>Yeni </a:t>
            </a:r>
            <a:r>
              <a:rPr lang="en-US" dirty="0" err="1"/>
              <a:t>populasyon</a:t>
            </a:r>
            <a:r>
              <a:rPr lang="en-US" dirty="0"/>
              <a:t> </a:t>
            </a:r>
            <a:r>
              <a:rPr lang="en-US" dirty="0" err="1"/>
              <a:t>Xti'i</a:t>
            </a:r>
            <a:r>
              <a:rPr lang="en-US" dirty="0"/>
              <a:t> </a:t>
            </a:r>
            <a:r>
              <a:rPr lang="en-US" dirty="0" err="1"/>
              <a:t>seçmek</a:t>
            </a:r>
            <a:r>
              <a:rPr lang="en-US" dirty="0"/>
              <a:t> </a:t>
            </a:r>
            <a:r>
              <a:rPr lang="en-US" dirty="0" err="1"/>
              <a:t>için</a:t>
            </a:r>
            <a:r>
              <a:rPr lang="en-US" dirty="0"/>
              <a:t>, </a:t>
            </a:r>
            <a:r>
              <a:rPr lang="en-US" dirty="0" err="1"/>
              <a:t>populasyonunun</a:t>
            </a:r>
            <a:r>
              <a:rPr lang="en-US" dirty="0"/>
              <a:t> fitness </a:t>
            </a:r>
            <a:r>
              <a:rPr lang="en-US" dirty="0" err="1"/>
              <a:t>değerlerine</a:t>
            </a:r>
            <a:r>
              <a:rPr lang="en-US" dirty="0"/>
              <a:t> </a:t>
            </a:r>
            <a:r>
              <a:rPr lang="en-US" dirty="0" err="1"/>
              <a:t>göre</a:t>
            </a:r>
            <a:r>
              <a:rPr lang="en-US" dirty="0"/>
              <a:t> </a:t>
            </a:r>
            <a:r>
              <a:rPr lang="en-US" dirty="0" err="1"/>
              <a:t>küçükten</a:t>
            </a:r>
            <a:r>
              <a:rPr lang="en-US" dirty="0"/>
              <a:t> </a:t>
            </a:r>
            <a:r>
              <a:rPr lang="en-US" dirty="0" err="1"/>
              <a:t>büyüğe</a:t>
            </a:r>
            <a:r>
              <a:rPr lang="en-US" dirty="0"/>
              <a:t> </a:t>
            </a:r>
            <a:r>
              <a:rPr lang="en-US" dirty="0" err="1"/>
              <a:t>sıralandığı</a:t>
            </a:r>
            <a:r>
              <a:rPr lang="en-US" dirty="0"/>
              <a:t> </a:t>
            </a:r>
            <a:r>
              <a:rPr lang="en-US" dirty="0" err="1"/>
              <a:t>yerdir</a:t>
            </a:r>
            <a:r>
              <a:rPr lang="en-US" dirty="0"/>
              <a:t>.</a:t>
            </a:r>
          </a:p>
        </p:txBody>
      </p:sp>
      <p:pic>
        <p:nvPicPr>
          <p:cNvPr id="5" name="Picture 4" descr="A white background with black dots&#10;&#10;Description automatically generated">
            <a:extLst>
              <a:ext uri="{FF2B5EF4-FFF2-40B4-BE49-F238E27FC236}">
                <a16:creationId xmlns:a16="http://schemas.microsoft.com/office/drawing/2014/main" id="{F80F9877-0867-EFC0-01ED-8E492A7EE3F2}"/>
              </a:ext>
            </a:extLst>
          </p:cNvPr>
          <p:cNvPicPr>
            <a:picLocks noChangeAspect="1"/>
          </p:cNvPicPr>
          <p:nvPr/>
        </p:nvPicPr>
        <p:blipFill>
          <a:blip r:embed="rId2"/>
          <a:stretch>
            <a:fillRect/>
          </a:stretch>
        </p:blipFill>
        <p:spPr>
          <a:xfrm>
            <a:off x="3124200" y="2730500"/>
            <a:ext cx="5943600" cy="1701800"/>
          </a:xfrm>
          <a:prstGeom prst="rect">
            <a:avLst/>
          </a:prstGeom>
        </p:spPr>
      </p:pic>
    </p:spTree>
    <p:extLst>
      <p:ext uri="{BB962C8B-B14F-4D97-AF65-F5344CB8AC3E}">
        <p14:creationId xmlns:p14="http://schemas.microsoft.com/office/powerpoint/2010/main" val="421432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0C3E-35CE-121D-054C-C8416654D13C}"/>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34B60536-CB5E-8496-F40D-A1BF67550440}"/>
              </a:ext>
            </a:extLst>
          </p:cNvPr>
          <p:cNvSpPr>
            <a:spLocks noGrp="1"/>
          </p:cNvSpPr>
          <p:nvPr>
            <p:ph idx="1"/>
          </p:nvPr>
        </p:nvSpPr>
        <p:spPr/>
        <p:txBody>
          <a:bodyPr/>
          <a:lstStyle/>
          <a:p>
            <a:endParaRPr lang="tr-TR"/>
          </a:p>
        </p:txBody>
      </p:sp>
      <p:pic>
        <p:nvPicPr>
          <p:cNvPr id="4" name="Picture 3" descr="A diagram of a duck diagram&#10;&#10;Description automatically generated with medium confidence">
            <a:extLst>
              <a:ext uri="{FF2B5EF4-FFF2-40B4-BE49-F238E27FC236}">
                <a16:creationId xmlns:a16="http://schemas.microsoft.com/office/drawing/2014/main" id="{BAF2C6D8-5838-7A6C-B21A-0C0F9A403DF6}"/>
              </a:ext>
            </a:extLst>
          </p:cNvPr>
          <p:cNvPicPr>
            <a:picLocks noChangeAspect="1"/>
          </p:cNvPicPr>
          <p:nvPr/>
        </p:nvPicPr>
        <p:blipFill>
          <a:blip r:embed="rId2"/>
          <a:stretch>
            <a:fillRect/>
          </a:stretch>
        </p:blipFill>
        <p:spPr>
          <a:xfrm>
            <a:off x="0" y="208410"/>
            <a:ext cx="12192000" cy="6441180"/>
          </a:xfrm>
          <a:prstGeom prst="rect">
            <a:avLst/>
          </a:prstGeom>
        </p:spPr>
      </p:pic>
    </p:spTree>
    <p:extLst>
      <p:ext uri="{BB962C8B-B14F-4D97-AF65-F5344CB8AC3E}">
        <p14:creationId xmlns:p14="http://schemas.microsoft.com/office/powerpoint/2010/main" val="3585578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a:xfrm>
            <a:off x="2550847" y="808056"/>
            <a:ext cx="8589592" cy="1077229"/>
          </a:xfrm>
        </p:spPr>
        <p:txBody>
          <a:bodyPr/>
          <a:lstStyle/>
          <a:p>
            <a:r>
              <a:rPr lang="en-US" dirty="0"/>
              <a:t>Su </a:t>
            </a:r>
            <a:r>
              <a:rPr lang="en-US" dirty="0" err="1"/>
              <a:t>Altı</a:t>
            </a:r>
            <a:r>
              <a:rPr lang="en-US" dirty="0"/>
              <a:t> </a:t>
            </a:r>
            <a:r>
              <a:rPr lang="en-US" dirty="0" err="1"/>
              <a:t>Avlanma</a:t>
            </a:r>
            <a:r>
              <a:rPr lang="en-US" dirty="0"/>
              <a:t> </a:t>
            </a:r>
            <a:r>
              <a:rPr lang="en-US" dirty="0" err="1"/>
              <a:t>Aşaması</a:t>
            </a:r>
            <a:r>
              <a:rPr lang="en-US" dirty="0"/>
              <a:t> (</a:t>
            </a:r>
            <a:r>
              <a:rPr lang="en-US" dirty="0" err="1"/>
              <a:t>Sömürü</a:t>
            </a:r>
            <a:r>
              <a:rPr lang="en-US" dirty="0"/>
              <a:t>)</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550848" y="2052116"/>
            <a:ext cx="8589591" cy="3997828"/>
          </a:xfrm>
        </p:spPr>
        <p:txBody>
          <a:bodyPr/>
          <a:lstStyle/>
          <a:p>
            <a:r>
              <a:rPr lang="en-US" dirty="0" err="1"/>
              <a:t>Kutup</a:t>
            </a:r>
            <a:r>
              <a:rPr lang="en-US" dirty="0"/>
              <a:t> </a:t>
            </a:r>
            <a:r>
              <a:rPr lang="en-US" dirty="0" err="1"/>
              <a:t>pelikanının</a:t>
            </a:r>
            <a:r>
              <a:rPr lang="en-US" dirty="0"/>
              <a:t> </a:t>
            </a:r>
            <a:r>
              <a:rPr lang="en-US" dirty="0" err="1"/>
              <a:t>hayatta</a:t>
            </a:r>
            <a:r>
              <a:rPr lang="en-US" dirty="0"/>
              <a:t> </a:t>
            </a:r>
            <a:r>
              <a:rPr lang="en-US" dirty="0" err="1"/>
              <a:t>kalma</a:t>
            </a:r>
            <a:r>
              <a:rPr lang="en-US" dirty="0"/>
              <a:t> </a:t>
            </a:r>
            <a:r>
              <a:rPr lang="en-US" dirty="0" err="1"/>
              <a:t>stratejisi</a:t>
            </a:r>
            <a:r>
              <a:rPr lang="en-US" dirty="0"/>
              <a:t> </a:t>
            </a:r>
            <a:r>
              <a:rPr lang="en-US" dirty="0" err="1"/>
              <a:t>iki</a:t>
            </a:r>
            <a:r>
              <a:rPr lang="en-US" dirty="0"/>
              <a:t> </a:t>
            </a:r>
            <a:r>
              <a:rPr lang="en-US" dirty="0" err="1"/>
              <a:t>önemli</a:t>
            </a:r>
            <a:r>
              <a:rPr lang="en-US" dirty="0"/>
              <a:t> </a:t>
            </a:r>
            <a:r>
              <a:rPr lang="en-US" dirty="0" err="1"/>
              <a:t>yönü</a:t>
            </a:r>
            <a:r>
              <a:rPr lang="en-US" dirty="0"/>
              <a:t> </a:t>
            </a:r>
            <a:r>
              <a:rPr lang="en-US" dirty="0" err="1"/>
              <a:t>içermektedir</a:t>
            </a:r>
            <a:r>
              <a:rPr lang="en-US" dirty="0"/>
              <a:t>: </a:t>
            </a:r>
            <a:r>
              <a:rPr lang="en-US" dirty="0" err="1"/>
              <a:t>hava</a:t>
            </a:r>
            <a:r>
              <a:rPr lang="en-US" dirty="0"/>
              <a:t> </a:t>
            </a:r>
            <a:r>
              <a:rPr lang="en-US" dirty="0" err="1"/>
              <a:t>uçuşu</a:t>
            </a:r>
            <a:r>
              <a:rPr lang="en-US" dirty="0"/>
              <a:t> </a:t>
            </a:r>
            <a:r>
              <a:rPr lang="en-US" dirty="0" err="1"/>
              <a:t>ve</a:t>
            </a:r>
            <a:r>
              <a:rPr lang="en-US" dirty="0"/>
              <a:t> </a:t>
            </a:r>
            <a:r>
              <a:rPr lang="en-US" dirty="0" err="1"/>
              <a:t>sualtı</a:t>
            </a:r>
            <a:r>
              <a:rPr lang="en-US" dirty="0"/>
              <a:t> </a:t>
            </a:r>
            <a:r>
              <a:rPr lang="en-US" dirty="0" err="1"/>
              <a:t>avcılığı</a:t>
            </a:r>
            <a:r>
              <a:rPr lang="en-US" dirty="0"/>
              <a:t>. </a:t>
            </a:r>
            <a:r>
              <a:rPr lang="en-US" dirty="0" err="1"/>
              <a:t>Sualtı</a:t>
            </a:r>
            <a:r>
              <a:rPr lang="en-US" dirty="0"/>
              <a:t> </a:t>
            </a:r>
            <a:r>
              <a:rPr lang="en-US" dirty="0" err="1"/>
              <a:t>avcılığı</a:t>
            </a:r>
            <a:r>
              <a:rPr lang="en-US" dirty="0"/>
              <a:t>, </a:t>
            </a:r>
            <a:r>
              <a:rPr lang="en-US" dirty="0" err="1"/>
              <a:t>avlanma</a:t>
            </a:r>
            <a:r>
              <a:rPr lang="en-US" dirty="0"/>
              <a:t> </a:t>
            </a:r>
            <a:r>
              <a:rPr lang="en-US" dirty="0" err="1"/>
              <a:t>verimliliğini</a:t>
            </a:r>
            <a:r>
              <a:rPr lang="en-US" dirty="0"/>
              <a:t> </a:t>
            </a:r>
            <a:r>
              <a:rPr lang="en-US" dirty="0" err="1"/>
              <a:t>artırmak</a:t>
            </a:r>
            <a:r>
              <a:rPr lang="en-US" dirty="0"/>
              <a:t> </a:t>
            </a:r>
            <a:r>
              <a:rPr lang="en-US" dirty="0" err="1"/>
              <a:t>için</a:t>
            </a:r>
            <a:r>
              <a:rPr lang="en-US" dirty="0"/>
              <a:t> </a:t>
            </a:r>
            <a:r>
              <a:rPr lang="en-US" dirty="0" err="1"/>
              <a:t>belirli</a:t>
            </a:r>
            <a:r>
              <a:rPr lang="en-US" dirty="0"/>
              <a:t> </a:t>
            </a:r>
            <a:r>
              <a:rPr lang="en-US" dirty="0" err="1"/>
              <a:t>bağlamlarda</a:t>
            </a:r>
            <a:r>
              <a:rPr lang="en-US" dirty="0"/>
              <a:t> </a:t>
            </a:r>
            <a:r>
              <a:rPr lang="en-US" dirty="0" err="1"/>
              <a:t>kullanılan</a:t>
            </a:r>
            <a:r>
              <a:rPr lang="en-US" dirty="0"/>
              <a:t> </a:t>
            </a:r>
            <a:r>
              <a:rPr lang="en-US" dirty="0" err="1"/>
              <a:t>üç</a:t>
            </a:r>
            <a:r>
              <a:rPr lang="en-US" dirty="0"/>
              <a:t> ana </a:t>
            </a:r>
            <a:r>
              <a:rPr lang="en-US" dirty="0" err="1"/>
              <a:t>stratejiyi</a:t>
            </a:r>
            <a:r>
              <a:rPr lang="en-US" dirty="0"/>
              <a:t> </a:t>
            </a:r>
            <a:r>
              <a:rPr lang="en-US" dirty="0" err="1"/>
              <a:t>içermektedir</a:t>
            </a:r>
            <a:r>
              <a:rPr lang="en-US" dirty="0"/>
              <a:t>. Bu </a:t>
            </a:r>
            <a:r>
              <a:rPr lang="en-US" dirty="0" err="1"/>
              <a:t>üç</a:t>
            </a:r>
            <a:r>
              <a:rPr lang="en-US" dirty="0"/>
              <a:t> </a:t>
            </a:r>
            <a:r>
              <a:rPr lang="en-US" dirty="0" err="1"/>
              <a:t>strateji</a:t>
            </a:r>
            <a:r>
              <a:rPr lang="en-US" dirty="0"/>
              <a:t>, </a:t>
            </a:r>
            <a:r>
              <a:rPr lang="en-US" dirty="0" err="1"/>
              <a:t>avlanma</a:t>
            </a:r>
            <a:r>
              <a:rPr lang="en-US" dirty="0"/>
              <a:t> </a:t>
            </a:r>
            <a:r>
              <a:rPr lang="en-US" dirty="0" err="1"/>
              <a:t>toplama</a:t>
            </a:r>
            <a:r>
              <a:rPr lang="en-US" dirty="0"/>
              <a:t>, </a:t>
            </a:r>
            <a:r>
              <a:rPr lang="en-US" dirty="0" err="1"/>
              <a:t>arama</a:t>
            </a:r>
            <a:r>
              <a:rPr lang="en-US" dirty="0"/>
              <a:t> </a:t>
            </a:r>
            <a:r>
              <a:rPr lang="en-US" dirty="0" err="1"/>
              <a:t>yoğunlaştırma</a:t>
            </a:r>
            <a:r>
              <a:rPr lang="en-US" dirty="0"/>
              <a:t> </a:t>
            </a:r>
            <a:r>
              <a:rPr lang="en-US" dirty="0" err="1"/>
              <a:t>ve</a:t>
            </a:r>
            <a:r>
              <a:rPr lang="en-US" dirty="0"/>
              <a:t> </a:t>
            </a:r>
            <a:r>
              <a:rPr lang="en-US" dirty="0" err="1"/>
              <a:t>avcılardan</a:t>
            </a:r>
            <a:r>
              <a:rPr lang="en-US" dirty="0"/>
              <a:t> </a:t>
            </a:r>
            <a:r>
              <a:rPr lang="en-US" dirty="0" err="1"/>
              <a:t>kaçınma</a:t>
            </a:r>
            <a:r>
              <a:rPr lang="en-US" dirty="0"/>
              <a:t> </a:t>
            </a:r>
            <a:r>
              <a:rPr lang="en-US" dirty="0" err="1"/>
              <a:t>olarak</a:t>
            </a:r>
            <a:r>
              <a:rPr lang="en-US" dirty="0"/>
              <a:t> </a:t>
            </a:r>
            <a:r>
              <a:rPr lang="en-US" dirty="0" err="1"/>
              <a:t>Şekil</a:t>
            </a:r>
            <a:r>
              <a:rPr lang="en-US" dirty="0"/>
              <a:t> 4'te </a:t>
            </a:r>
            <a:r>
              <a:rPr lang="en-US" dirty="0" err="1"/>
              <a:t>gösterilmiştir</a:t>
            </a:r>
            <a:r>
              <a:rPr lang="en-US" dirty="0"/>
              <a:t>. </a:t>
            </a:r>
            <a:r>
              <a:rPr lang="en-US" dirty="0" err="1"/>
              <a:t>Aşağıdaki</a:t>
            </a:r>
            <a:r>
              <a:rPr lang="en-US" dirty="0"/>
              <a:t> </a:t>
            </a:r>
            <a:r>
              <a:rPr lang="en-US" dirty="0" err="1"/>
              <a:t>bölümler</a:t>
            </a:r>
            <a:r>
              <a:rPr lang="en-US" dirty="0"/>
              <a:t>, </a:t>
            </a:r>
            <a:r>
              <a:rPr lang="en-US" dirty="0" err="1"/>
              <a:t>bu</a:t>
            </a:r>
            <a:r>
              <a:rPr lang="en-US" dirty="0"/>
              <a:t> </a:t>
            </a:r>
            <a:r>
              <a:rPr lang="en-US" dirty="0" err="1"/>
              <a:t>aşamaların</a:t>
            </a:r>
            <a:r>
              <a:rPr lang="en-US" dirty="0"/>
              <a:t> </a:t>
            </a:r>
            <a:r>
              <a:rPr lang="en-US" dirty="0" err="1"/>
              <a:t>detaylı</a:t>
            </a:r>
            <a:r>
              <a:rPr lang="en-US" dirty="0"/>
              <a:t> </a:t>
            </a:r>
            <a:r>
              <a:rPr lang="en-US" dirty="0" err="1"/>
              <a:t>bir</a:t>
            </a:r>
            <a:r>
              <a:rPr lang="en-US" dirty="0"/>
              <a:t> </a:t>
            </a:r>
            <a:r>
              <a:rPr lang="en-US" dirty="0" err="1"/>
              <a:t>şekilde</a:t>
            </a:r>
            <a:r>
              <a:rPr lang="en-US" dirty="0"/>
              <a:t> </a:t>
            </a:r>
            <a:r>
              <a:rPr lang="en-US" dirty="0" err="1"/>
              <a:t>incelenmesini</a:t>
            </a:r>
            <a:r>
              <a:rPr lang="en-US" dirty="0"/>
              <a:t> </a:t>
            </a:r>
            <a:r>
              <a:rPr lang="en-US" dirty="0" err="1"/>
              <a:t>ve</a:t>
            </a:r>
            <a:r>
              <a:rPr lang="en-US" dirty="0"/>
              <a:t> </a:t>
            </a:r>
            <a:r>
              <a:rPr lang="en-US" dirty="0" err="1"/>
              <a:t>kutup</a:t>
            </a:r>
            <a:r>
              <a:rPr lang="en-US" dirty="0"/>
              <a:t> </a:t>
            </a:r>
            <a:r>
              <a:rPr lang="en-US" dirty="0" err="1"/>
              <a:t>pelikanının</a:t>
            </a:r>
            <a:r>
              <a:rPr lang="en-US" dirty="0"/>
              <a:t> </a:t>
            </a:r>
            <a:r>
              <a:rPr lang="en-US" dirty="0" err="1"/>
              <a:t>yaşamındaki</a:t>
            </a:r>
            <a:r>
              <a:rPr lang="en-US" dirty="0"/>
              <a:t> </a:t>
            </a:r>
            <a:r>
              <a:rPr lang="en-US" dirty="0" err="1"/>
              <a:t>hayati</a:t>
            </a:r>
            <a:r>
              <a:rPr lang="en-US" dirty="0"/>
              <a:t> </a:t>
            </a:r>
            <a:r>
              <a:rPr lang="en-US" dirty="0" err="1"/>
              <a:t>rollerini</a:t>
            </a:r>
            <a:r>
              <a:rPr lang="en-US" dirty="0"/>
              <a:t> </a:t>
            </a:r>
            <a:r>
              <a:rPr lang="en-US" dirty="0" err="1"/>
              <a:t>keşfetmeyi</a:t>
            </a:r>
            <a:r>
              <a:rPr lang="en-US" dirty="0"/>
              <a:t> </a:t>
            </a:r>
            <a:r>
              <a:rPr lang="en-US" dirty="0" err="1"/>
              <a:t>sağlayacaktır</a:t>
            </a:r>
            <a:r>
              <a:rPr lang="en-US" dirty="0"/>
              <a:t>.</a:t>
            </a:r>
          </a:p>
        </p:txBody>
      </p:sp>
    </p:spTree>
    <p:extLst>
      <p:ext uri="{BB962C8B-B14F-4D97-AF65-F5344CB8AC3E}">
        <p14:creationId xmlns:p14="http://schemas.microsoft.com/office/powerpoint/2010/main" val="1509829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a:xfrm>
            <a:off x="1907883" y="974887"/>
            <a:ext cx="9875520" cy="1077229"/>
          </a:xfrm>
        </p:spPr>
        <p:txBody>
          <a:bodyPr/>
          <a:lstStyle/>
          <a:p>
            <a:pPr algn="l"/>
            <a:r>
              <a:rPr lang="en-US" dirty="0" err="1"/>
              <a:t>Yem</a:t>
            </a:r>
            <a:r>
              <a:rPr lang="en-US" dirty="0"/>
              <a:t> </a:t>
            </a:r>
            <a:r>
              <a:rPr lang="en-US" dirty="0" err="1"/>
              <a:t>toplama</a:t>
            </a:r>
            <a:r>
              <a:rPr lang="en-US" dirty="0"/>
              <a:t>, </a:t>
            </a:r>
            <a:r>
              <a:rPr lang="en-US" dirty="0" err="1"/>
              <a:t>sualtı</a:t>
            </a:r>
            <a:r>
              <a:rPr lang="en-US" dirty="0"/>
              <a:t> </a:t>
            </a:r>
            <a:r>
              <a:rPr lang="en-US" dirty="0" err="1"/>
              <a:t>stratejisinin</a:t>
            </a:r>
            <a:r>
              <a:rPr lang="en-US" dirty="0"/>
              <a:t> ilk </a:t>
            </a:r>
            <a:r>
              <a:rPr lang="en-US" dirty="0" err="1"/>
              <a:t>adımıdır</a:t>
            </a:r>
            <a:r>
              <a:rPr lang="en-US" dirty="0"/>
              <a:t>.</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550848" y="2052116"/>
            <a:ext cx="8589591" cy="3997828"/>
          </a:xfrm>
        </p:spPr>
        <p:txBody>
          <a:bodyPr/>
          <a:lstStyle/>
          <a:p>
            <a:r>
              <a:rPr lang="en-US" dirty="0" err="1"/>
              <a:t>Kutup</a:t>
            </a:r>
            <a:r>
              <a:rPr lang="en-US" dirty="0"/>
              <a:t> </a:t>
            </a:r>
            <a:r>
              <a:rPr lang="en-US" dirty="0" err="1"/>
              <a:t>pelikanlarının</a:t>
            </a:r>
            <a:r>
              <a:rPr lang="en-US" dirty="0"/>
              <a:t> </a:t>
            </a:r>
            <a:r>
              <a:rPr lang="en-US" dirty="0" err="1"/>
              <a:t>avlanma</a:t>
            </a:r>
            <a:r>
              <a:rPr lang="en-US" dirty="0"/>
              <a:t> </a:t>
            </a:r>
            <a:r>
              <a:rPr lang="en-US" dirty="0" err="1"/>
              <a:t>davranışında</a:t>
            </a:r>
            <a:r>
              <a:rPr lang="en-US" dirty="0"/>
              <a:t>, </a:t>
            </a:r>
            <a:r>
              <a:rPr lang="en-US" dirty="0" err="1"/>
              <a:t>genellikle</a:t>
            </a:r>
            <a:r>
              <a:rPr lang="en-US" dirty="0"/>
              <a:t> </a:t>
            </a:r>
            <a:r>
              <a:rPr lang="en-US" dirty="0" err="1"/>
              <a:t>suyun</a:t>
            </a:r>
            <a:r>
              <a:rPr lang="en-US" dirty="0"/>
              <a:t> </a:t>
            </a:r>
            <a:r>
              <a:rPr lang="en-US" dirty="0" err="1"/>
              <a:t>yüzeyine</a:t>
            </a:r>
            <a:r>
              <a:rPr lang="en-US" dirty="0"/>
              <a:t> </a:t>
            </a:r>
            <a:r>
              <a:rPr lang="en-US" dirty="0" err="1"/>
              <a:t>yakın</a:t>
            </a:r>
            <a:r>
              <a:rPr lang="en-US" dirty="0"/>
              <a:t> </a:t>
            </a:r>
            <a:r>
              <a:rPr lang="en-US" dirty="0" err="1"/>
              <a:t>balık</a:t>
            </a:r>
            <a:r>
              <a:rPr lang="en-US" dirty="0"/>
              <a:t> </a:t>
            </a:r>
            <a:r>
              <a:rPr lang="en-US" dirty="0" err="1"/>
              <a:t>sürülerinin</a:t>
            </a:r>
            <a:r>
              <a:rPr lang="en-US" dirty="0"/>
              <a:t> </a:t>
            </a:r>
            <a:r>
              <a:rPr lang="en-US" dirty="0" err="1"/>
              <a:t>etrafında</a:t>
            </a:r>
            <a:r>
              <a:rPr lang="en-US" dirty="0"/>
              <a:t> </a:t>
            </a:r>
            <a:r>
              <a:rPr lang="en-US" dirty="0" err="1"/>
              <a:t>toplanarak</a:t>
            </a:r>
            <a:r>
              <a:rPr lang="en-US" dirty="0"/>
              <a:t> </a:t>
            </a:r>
            <a:r>
              <a:rPr lang="en-US" dirty="0" err="1"/>
              <a:t>kolektif</a:t>
            </a:r>
            <a:r>
              <a:rPr lang="en-US" dirty="0"/>
              <a:t> </a:t>
            </a:r>
            <a:r>
              <a:rPr lang="en-US" dirty="0" err="1"/>
              <a:t>bir</a:t>
            </a:r>
            <a:r>
              <a:rPr lang="en-US" dirty="0"/>
              <a:t> </a:t>
            </a:r>
            <a:r>
              <a:rPr lang="en-US" dirty="0" err="1"/>
              <a:t>strateji</a:t>
            </a:r>
            <a:r>
              <a:rPr lang="en-US" dirty="0"/>
              <a:t> </a:t>
            </a:r>
            <a:r>
              <a:rPr lang="en-US" dirty="0" err="1"/>
              <a:t>benimserler</a:t>
            </a:r>
            <a:r>
              <a:rPr lang="en-US" dirty="0"/>
              <a:t>. Bu </a:t>
            </a:r>
            <a:r>
              <a:rPr lang="en-US" dirty="0" err="1"/>
              <a:t>işbirlikçi</a:t>
            </a:r>
            <a:r>
              <a:rPr lang="en-US" dirty="0"/>
              <a:t> </a:t>
            </a:r>
            <a:r>
              <a:rPr lang="en-US" dirty="0" err="1"/>
              <a:t>avlanma</a:t>
            </a:r>
            <a:r>
              <a:rPr lang="en-US" dirty="0"/>
              <a:t> </a:t>
            </a:r>
            <a:r>
              <a:rPr lang="en-US" dirty="0" err="1"/>
              <a:t>davranışı</a:t>
            </a:r>
            <a:r>
              <a:rPr lang="en-US" dirty="0"/>
              <a:t>, </a:t>
            </a:r>
            <a:r>
              <a:rPr lang="en-US" dirty="0" err="1"/>
              <a:t>avcılık</a:t>
            </a:r>
            <a:r>
              <a:rPr lang="en-US" dirty="0"/>
              <a:t> </a:t>
            </a:r>
            <a:r>
              <a:rPr lang="en-US" dirty="0" err="1"/>
              <a:t>verimliliğini</a:t>
            </a:r>
            <a:r>
              <a:rPr lang="en-US" dirty="0"/>
              <a:t> </a:t>
            </a:r>
            <a:r>
              <a:rPr lang="en-US" dirty="0" err="1"/>
              <a:t>artırır</a:t>
            </a:r>
            <a:r>
              <a:rPr lang="en-US" dirty="0"/>
              <a:t> </a:t>
            </a:r>
            <a:r>
              <a:rPr lang="en-US" dirty="0" err="1"/>
              <a:t>ve</a:t>
            </a:r>
            <a:r>
              <a:rPr lang="en-US" dirty="0"/>
              <a:t> </a:t>
            </a:r>
            <a:r>
              <a:rPr lang="en-US" dirty="0" err="1"/>
              <a:t>başarı</a:t>
            </a:r>
            <a:r>
              <a:rPr lang="en-US" dirty="0"/>
              <a:t> </a:t>
            </a:r>
            <a:r>
              <a:rPr lang="en-US" dirty="0" err="1"/>
              <a:t>oranını</a:t>
            </a:r>
            <a:r>
              <a:rPr lang="en-US" dirty="0"/>
              <a:t> </a:t>
            </a:r>
            <a:r>
              <a:rPr lang="en-US" dirty="0" err="1"/>
              <a:t>yükseltir</a:t>
            </a:r>
            <a:r>
              <a:rPr lang="en-US" dirty="0"/>
              <a:t>. </a:t>
            </a:r>
            <a:r>
              <a:rPr lang="en-US" dirty="0" err="1"/>
              <a:t>İşbirlikçi</a:t>
            </a:r>
            <a:r>
              <a:rPr lang="en-US" dirty="0"/>
              <a:t> </a:t>
            </a:r>
            <a:r>
              <a:rPr lang="en-US" dirty="0" err="1"/>
              <a:t>avlanma</a:t>
            </a:r>
            <a:r>
              <a:rPr lang="en-US" dirty="0"/>
              <a:t>, </a:t>
            </a:r>
            <a:r>
              <a:rPr lang="en-US" dirty="0" err="1"/>
              <a:t>etkili</a:t>
            </a:r>
            <a:r>
              <a:rPr lang="en-US" dirty="0"/>
              <a:t> </a:t>
            </a:r>
            <a:r>
              <a:rPr lang="en-US" dirty="0" err="1"/>
              <a:t>bir</a:t>
            </a:r>
            <a:r>
              <a:rPr lang="en-US" dirty="0"/>
              <a:t> </a:t>
            </a:r>
            <a:r>
              <a:rPr lang="en-US" dirty="0" err="1"/>
              <a:t>şekilde</a:t>
            </a:r>
            <a:r>
              <a:rPr lang="en-US" dirty="0"/>
              <a:t> </a:t>
            </a:r>
            <a:r>
              <a:rPr lang="en-US" dirty="0" err="1"/>
              <a:t>işbirliği</a:t>
            </a:r>
            <a:r>
              <a:rPr lang="en-US" dirty="0"/>
              <a:t> </a:t>
            </a:r>
            <a:r>
              <a:rPr lang="en-US" dirty="0" err="1"/>
              <a:t>yapmalarını</a:t>
            </a:r>
            <a:r>
              <a:rPr lang="en-US" dirty="0"/>
              <a:t> </a:t>
            </a:r>
            <a:r>
              <a:rPr lang="en-US" dirty="0" err="1"/>
              <a:t>sağlar</a:t>
            </a:r>
            <a:r>
              <a:rPr lang="en-US" dirty="0"/>
              <a:t>; </a:t>
            </a:r>
            <a:r>
              <a:rPr lang="en-US" dirty="0" err="1"/>
              <a:t>balık</a:t>
            </a:r>
            <a:r>
              <a:rPr lang="en-US" dirty="0"/>
              <a:t> </a:t>
            </a:r>
            <a:r>
              <a:rPr lang="en-US" dirty="0" err="1"/>
              <a:t>sürülerini</a:t>
            </a:r>
            <a:r>
              <a:rPr lang="en-US" dirty="0"/>
              <a:t> </a:t>
            </a:r>
            <a:r>
              <a:rPr lang="en-US" dirty="0" err="1"/>
              <a:t>çevreleyerek</a:t>
            </a:r>
            <a:r>
              <a:rPr lang="en-US" dirty="0"/>
              <a:t> </a:t>
            </a:r>
            <a:r>
              <a:rPr lang="en-US" dirty="0" err="1"/>
              <a:t>ve</a:t>
            </a:r>
            <a:r>
              <a:rPr lang="en-US" dirty="0"/>
              <a:t> </a:t>
            </a:r>
            <a:r>
              <a:rPr lang="en-US" dirty="0" err="1"/>
              <a:t>yakalayarak</a:t>
            </a:r>
            <a:r>
              <a:rPr lang="en-US" dirty="0"/>
              <a:t> </a:t>
            </a:r>
            <a:r>
              <a:rPr lang="en-US" dirty="0" err="1"/>
              <a:t>başarılı</a:t>
            </a:r>
            <a:r>
              <a:rPr lang="en-US" dirty="0"/>
              <a:t> </a:t>
            </a:r>
            <a:r>
              <a:rPr lang="en-US" dirty="0" err="1"/>
              <a:t>avlanma</a:t>
            </a:r>
            <a:r>
              <a:rPr lang="en-US" dirty="0"/>
              <a:t> </a:t>
            </a:r>
            <a:r>
              <a:rPr lang="en-US" dirty="0" err="1"/>
              <a:t>şansını</a:t>
            </a:r>
            <a:r>
              <a:rPr lang="en-US" dirty="0"/>
              <a:t> </a:t>
            </a:r>
            <a:r>
              <a:rPr lang="en-US" dirty="0" err="1"/>
              <a:t>artırır</a:t>
            </a:r>
            <a:r>
              <a:rPr lang="en-US" dirty="0"/>
              <a:t>. </a:t>
            </a:r>
            <a:r>
              <a:rPr lang="en-US" dirty="0" err="1"/>
              <a:t>Ayrıca</a:t>
            </a:r>
            <a:r>
              <a:rPr lang="en-US" dirty="0"/>
              <a:t>, </a:t>
            </a:r>
            <a:r>
              <a:rPr lang="en-US" dirty="0" err="1"/>
              <a:t>su</a:t>
            </a:r>
            <a:r>
              <a:rPr lang="en-US" dirty="0"/>
              <a:t> </a:t>
            </a:r>
            <a:r>
              <a:rPr lang="en-US" dirty="0" err="1"/>
              <a:t>yüzeyinde</a:t>
            </a:r>
            <a:r>
              <a:rPr lang="en-US" dirty="0"/>
              <a:t> </a:t>
            </a:r>
            <a:r>
              <a:rPr lang="en-US" dirty="0" err="1"/>
              <a:t>kalan</a:t>
            </a:r>
            <a:r>
              <a:rPr lang="en-US" dirty="0"/>
              <a:t> </a:t>
            </a:r>
            <a:r>
              <a:rPr lang="en-US" dirty="0" err="1"/>
              <a:t>pelikanlar</a:t>
            </a:r>
            <a:r>
              <a:rPr lang="en-US" dirty="0"/>
              <a:t>, </a:t>
            </a:r>
            <a:r>
              <a:rPr lang="en-US" dirty="0" err="1"/>
              <a:t>dalış</a:t>
            </a:r>
            <a:r>
              <a:rPr lang="en-US" dirty="0"/>
              <a:t> </a:t>
            </a:r>
            <a:r>
              <a:rPr lang="en-US" dirty="0" err="1"/>
              <a:t>noktalarını</a:t>
            </a:r>
            <a:r>
              <a:rPr lang="en-US" dirty="0"/>
              <a:t> </a:t>
            </a:r>
            <a:r>
              <a:rPr lang="en-US" dirty="0" err="1"/>
              <a:t>veya</a:t>
            </a:r>
            <a:r>
              <a:rPr lang="en-US" dirty="0"/>
              <a:t> </a:t>
            </a:r>
            <a:r>
              <a:rPr lang="en-US" dirty="0" err="1"/>
              <a:t>yiyecek</a:t>
            </a:r>
            <a:r>
              <a:rPr lang="en-US" dirty="0"/>
              <a:t> </a:t>
            </a:r>
            <a:r>
              <a:rPr lang="en-US" dirty="0" err="1"/>
              <a:t>kaynaklarını</a:t>
            </a:r>
            <a:r>
              <a:rPr lang="en-US" dirty="0"/>
              <a:t> </a:t>
            </a:r>
            <a:r>
              <a:rPr lang="en-US" dirty="0" err="1"/>
              <a:t>belirlemek</a:t>
            </a:r>
            <a:r>
              <a:rPr lang="en-US" dirty="0"/>
              <a:t> </a:t>
            </a:r>
            <a:r>
              <a:rPr lang="en-US" dirty="0" err="1"/>
              <a:t>için</a:t>
            </a:r>
            <a:r>
              <a:rPr lang="en-US" dirty="0"/>
              <a:t> </a:t>
            </a:r>
            <a:r>
              <a:rPr lang="en-US" dirty="0" err="1"/>
              <a:t>diğer</a:t>
            </a:r>
            <a:r>
              <a:rPr lang="en-US" dirty="0"/>
              <a:t> </a:t>
            </a:r>
            <a:r>
              <a:rPr lang="en-US" dirty="0" err="1"/>
              <a:t>üyelerin</a:t>
            </a:r>
            <a:r>
              <a:rPr lang="en-US" dirty="0"/>
              <a:t> </a:t>
            </a:r>
            <a:r>
              <a:rPr lang="en-US" dirty="0" err="1"/>
              <a:t>davranışlarını</a:t>
            </a:r>
            <a:r>
              <a:rPr lang="en-US" dirty="0"/>
              <a:t> </a:t>
            </a:r>
            <a:r>
              <a:rPr lang="en-US" dirty="0" err="1"/>
              <a:t>gözlemleyebilirler</a:t>
            </a:r>
            <a:r>
              <a:rPr lang="en-US" dirty="0"/>
              <a:t>.</a:t>
            </a:r>
          </a:p>
        </p:txBody>
      </p:sp>
    </p:spTree>
    <p:extLst>
      <p:ext uri="{BB962C8B-B14F-4D97-AF65-F5344CB8AC3E}">
        <p14:creationId xmlns:p14="http://schemas.microsoft.com/office/powerpoint/2010/main" val="3059872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550848" y="2052116"/>
            <a:ext cx="8589591" cy="3997828"/>
          </a:xfrm>
        </p:spPr>
        <p:txBody>
          <a:bodyPr>
            <a:normAutofit fontScale="92500" lnSpcReduction="20000"/>
          </a:bodyPr>
          <a:lstStyle/>
          <a:p>
            <a:r>
              <a:rPr lang="en-US" dirty="0" err="1"/>
              <a:t>İki</a:t>
            </a:r>
            <a:r>
              <a:rPr lang="en-US" dirty="0"/>
              <a:t> </a:t>
            </a:r>
            <a:r>
              <a:rPr lang="en-US" dirty="0" err="1"/>
              <a:t>pozisyon</a:t>
            </a:r>
            <a:r>
              <a:rPr lang="en-US" dirty="0"/>
              <a:t> </a:t>
            </a:r>
            <a:r>
              <a:rPr lang="en-US" dirty="0" err="1"/>
              <a:t>denklemi</a:t>
            </a:r>
            <a:r>
              <a:rPr lang="en-US" dirty="0"/>
              <a:t>, </a:t>
            </a:r>
            <a:r>
              <a:rPr lang="en-US" dirty="0" err="1"/>
              <a:t>toplama</a:t>
            </a:r>
            <a:r>
              <a:rPr lang="en-US" dirty="0"/>
              <a:t> </a:t>
            </a:r>
            <a:r>
              <a:rPr lang="en-US" dirty="0" err="1"/>
              <a:t>avcılık</a:t>
            </a:r>
            <a:r>
              <a:rPr lang="en-US" dirty="0"/>
              <a:t> </a:t>
            </a:r>
            <a:r>
              <a:rPr lang="en-US" dirty="0" err="1"/>
              <a:t>stratejisini</a:t>
            </a:r>
            <a:r>
              <a:rPr lang="en-US" dirty="0"/>
              <a:t> </a:t>
            </a:r>
            <a:r>
              <a:rPr lang="en-US" dirty="0" err="1"/>
              <a:t>foraj</a:t>
            </a:r>
            <a:r>
              <a:rPr lang="en-US" dirty="0"/>
              <a:t> </a:t>
            </a:r>
            <a:r>
              <a:rPr lang="en-US" dirty="0" err="1"/>
              <a:t>davranışını</a:t>
            </a:r>
            <a:r>
              <a:rPr lang="en-US" dirty="0"/>
              <a:t> </a:t>
            </a:r>
            <a:r>
              <a:rPr lang="en-US" dirty="0" err="1"/>
              <a:t>tasvir</a:t>
            </a:r>
            <a:r>
              <a:rPr lang="en-US" dirty="0"/>
              <a:t> </a:t>
            </a:r>
            <a:r>
              <a:rPr lang="en-US" dirty="0" err="1"/>
              <a:t>etmek</a:t>
            </a:r>
            <a:r>
              <a:rPr lang="en-US" dirty="0"/>
              <a:t> </a:t>
            </a:r>
            <a:r>
              <a:rPr lang="en-US" dirty="0" err="1"/>
              <a:t>için</a:t>
            </a:r>
            <a:r>
              <a:rPr lang="en-US" dirty="0"/>
              <a:t> </a:t>
            </a:r>
            <a:r>
              <a:rPr lang="en-US" dirty="0" err="1"/>
              <a:t>kullanılmıştır</a:t>
            </a:r>
            <a:r>
              <a:rPr lang="en-US" dirty="0"/>
              <a:t>. Bu </a:t>
            </a:r>
            <a:r>
              <a:rPr lang="en-US" dirty="0" err="1"/>
              <a:t>denklemlerde</a:t>
            </a:r>
            <a:r>
              <a:rPr lang="en-US" dirty="0"/>
              <a:t>, rand&lt;0.5 </a:t>
            </a:r>
            <a:r>
              <a:rPr lang="en-US" dirty="0" err="1"/>
              <a:t>olduğunda</a:t>
            </a:r>
            <a:r>
              <a:rPr lang="en-US" dirty="0"/>
              <a:t>, </a:t>
            </a:r>
            <a:r>
              <a:rPr lang="en-US" dirty="0" err="1"/>
              <a:t>Kutup</a:t>
            </a:r>
            <a:r>
              <a:rPr lang="en-US" dirty="0"/>
              <a:t> </a:t>
            </a:r>
            <a:r>
              <a:rPr lang="en-US" dirty="0" err="1"/>
              <a:t>penguenleri</a:t>
            </a:r>
            <a:r>
              <a:rPr lang="en-US" dirty="0"/>
              <a:t> </a:t>
            </a:r>
            <a:r>
              <a:rPr lang="en-US" dirty="0" err="1"/>
              <a:t>diğer</a:t>
            </a:r>
            <a:r>
              <a:rPr lang="en-US" dirty="0"/>
              <a:t> </a:t>
            </a:r>
            <a:r>
              <a:rPr lang="en-US" dirty="0" err="1"/>
              <a:t>penguenlerle</a:t>
            </a:r>
            <a:r>
              <a:rPr lang="en-US" dirty="0"/>
              <a:t> </a:t>
            </a:r>
            <a:r>
              <a:rPr lang="en-US" dirty="0" err="1"/>
              <a:t>işbirliği</a:t>
            </a:r>
            <a:r>
              <a:rPr lang="en-US" dirty="0"/>
              <a:t> </a:t>
            </a:r>
            <a:r>
              <a:rPr lang="en-US" dirty="0" err="1"/>
              <a:t>yaparak</a:t>
            </a:r>
            <a:r>
              <a:rPr lang="en-US" dirty="0"/>
              <a:t> </a:t>
            </a:r>
            <a:r>
              <a:rPr lang="en-US" dirty="0" err="1"/>
              <a:t>kooperatif</a:t>
            </a:r>
            <a:r>
              <a:rPr lang="en-US" dirty="0"/>
              <a:t> </a:t>
            </a:r>
            <a:r>
              <a:rPr lang="en-US" dirty="0" err="1"/>
              <a:t>foraj</a:t>
            </a:r>
            <a:r>
              <a:rPr lang="en-US" dirty="0"/>
              <a:t> </a:t>
            </a:r>
            <a:r>
              <a:rPr lang="en-US" dirty="0" err="1"/>
              <a:t>yaparlar</a:t>
            </a:r>
            <a:r>
              <a:rPr lang="en-US" dirty="0"/>
              <a:t> </a:t>
            </a:r>
            <a:r>
              <a:rPr lang="en-US" dirty="0" err="1"/>
              <a:t>ve</a:t>
            </a:r>
            <a:r>
              <a:rPr lang="en-US" dirty="0"/>
              <a:t> </a:t>
            </a:r>
            <a:r>
              <a:rPr lang="en-US" dirty="0" err="1"/>
              <a:t>çevredeki</a:t>
            </a:r>
            <a:r>
              <a:rPr lang="en-US" dirty="0"/>
              <a:t> </a:t>
            </a:r>
            <a:r>
              <a:rPr lang="en-US" dirty="0" err="1"/>
              <a:t>ortamı</a:t>
            </a:r>
            <a:r>
              <a:rPr lang="en-US" dirty="0"/>
              <a:t> </a:t>
            </a:r>
            <a:r>
              <a:rPr lang="en-US" dirty="0" err="1"/>
              <a:t>keşfetmek</a:t>
            </a:r>
            <a:r>
              <a:rPr lang="en-US" dirty="0"/>
              <a:t> </a:t>
            </a:r>
            <a:r>
              <a:rPr lang="en-US" dirty="0" err="1"/>
              <a:t>için</a:t>
            </a:r>
            <a:r>
              <a:rPr lang="en-US" dirty="0"/>
              <a:t> </a:t>
            </a:r>
            <a:r>
              <a:rPr lang="en-US" dirty="0" err="1"/>
              <a:t>rastgele</a:t>
            </a:r>
            <a:r>
              <a:rPr lang="en-US" dirty="0"/>
              <a:t> </a:t>
            </a:r>
            <a:r>
              <a:rPr lang="en-US" dirty="0" err="1"/>
              <a:t>hareketlerle</a:t>
            </a:r>
            <a:r>
              <a:rPr lang="en-US" dirty="0"/>
              <a:t> </a:t>
            </a:r>
            <a:r>
              <a:rPr lang="en-US" dirty="0" err="1"/>
              <a:t>işbirlikçi</a:t>
            </a:r>
            <a:r>
              <a:rPr lang="en-US" dirty="0"/>
              <a:t> </a:t>
            </a:r>
            <a:r>
              <a:rPr lang="en-US" dirty="0" err="1"/>
              <a:t>faktör</a:t>
            </a:r>
            <a:r>
              <a:rPr lang="en-US" dirty="0"/>
              <a:t> </a:t>
            </a:r>
            <a:r>
              <a:rPr lang="en-US" dirty="0" err="1"/>
              <a:t>F'yi</a:t>
            </a:r>
            <a:r>
              <a:rPr lang="en-US" dirty="0"/>
              <a:t> </a:t>
            </a:r>
            <a:r>
              <a:rPr lang="en-US" dirty="0" err="1"/>
              <a:t>kullanırlar</a:t>
            </a:r>
            <a:r>
              <a:rPr lang="en-US" dirty="0"/>
              <a:t>, </a:t>
            </a:r>
            <a:r>
              <a:rPr lang="en-US" dirty="0" err="1"/>
              <a:t>yiyecek</a:t>
            </a:r>
            <a:r>
              <a:rPr lang="en-US" dirty="0"/>
              <a:t> </a:t>
            </a:r>
            <a:r>
              <a:rPr lang="en-US" dirty="0" err="1"/>
              <a:t>veya</a:t>
            </a:r>
            <a:r>
              <a:rPr lang="en-US" dirty="0"/>
              <a:t> </a:t>
            </a:r>
            <a:r>
              <a:rPr lang="en-US" dirty="0" err="1"/>
              <a:t>diğer</a:t>
            </a:r>
            <a:r>
              <a:rPr lang="en-US" dirty="0"/>
              <a:t> </a:t>
            </a:r>
            <a:r>
              <a:rPr lang="en-US" dirty="0" err="1"/>
              <a:t>kaynakları</a:t>
            </a:r>
            <a:r>
              <a:rPr lang="en-US" dirty="0"/>
              <a:t> </a:t>
            </a:r>
            <a:r>
              <a:rPr lang="en-US" dirty="0" err="1"/>
              <a:t>ararlar</a:t>
            </a:r>
            <a:r>
              <a:rPr lang="en-US" dirty="0"/>
              <a:t>. </a:t>
            </a:r>
            <a:r>
              <a:rPr lang="en-US" dirty="0" err="1"/>
              <a:t>Diğer</a:t>
            </a:r>
            <a:r>
              <a:rPr lang="en-US" dirty="0"/>
              <a:t> </a:t>
            </a:r>
            <a:r>
              <a:rPr lang="en-US" dirty="0" err="1"/>
              <a:t>denklem</a:t>
            </a:r>
            <a:r>
              <a:rPr lang="en-US" dirty="0"/>
              <a:t> </a:t>
            </a:r>
            <a:r>
              <a:rPr lang="en-US" dirty="0" err="1"/>
              <a:t>ise</a:t>
            </a:r>
            <a:r>
              <a:rPr lang="en-US" dirty="0"/>
              <a:t>, rand≥0.5 </a:t>
            </a:r>
            <a:r>
              <a:rPr lang="en-US" dirty="0" err="1"/>
              <a:t>olduğunda</a:t>
            </a:r>
            <a:r>
              <a:rPr lang="en-US" dirty="0"/>
              <a:t> </a:t>
            </a:r>
            <a:r>
              <a:rPr lang="en-US" dirty="0" err="1"/>
              <a:t>daha</a:t>
            </a:r>
            <a:r>
              <a:rPr lang="en-US" dirty="0"/>
              <a:t> </a:t>
            </a:r>
            <a:r>
              <a:rPr lang="en-US" dirty="0" err="1"/>
              <a:t>karmaşık</a:t>
            </a:r>
            <a:r>
              <a:rPr lang="en-US" dirty="0"/>
              <a:t> </a:t>
            </a:r>
            <a:r>
              <a:rPr lang="en-US" dirty="0" err="1"/>
              <a:t>bir</a:t>
            </a:r>
            <a:r>
              <a:rPr lang="en-US" dirty="0"/>
              <a:t> </a:t>
            </a:r>
            <a:r>
              <a:rPr lang="en-US" dirty="0" err="1"/>
              <a:t>yiyecek</a:t>
            </a:r>
            <a:r>
              <a:rPr lang="en-US" dirty="0"/>
              <a:t> </a:t>
            </a:r>
            <a:r>
              <a:rPr lang="en-US" dirty="0" err="1"/>
              <a:t>arama</a:t>
            </a:r>
            <a:r>
              <a:rPr lang="en-US" dirty="0"/>
              <a:t> </a:t>
            </a:r>
            <a:r>
              <a:rPr lang="en-US" dirty="0" err="1"/>
              <a:t>stratejisini</a:t>
            </a:r>
            <a:r>
              <a:rPr lang="en-US" dirty="0"/>
              <a:t> </a:t>
            </a:r>
            <a:r>
              <a:rPr lang="en-US" dirty="0" err="1"/>
              <a:t>temsil</a:t>
            </a:r>
            <a:r>
              <a:rPr lang="en-US" dirty="0"/>
              <a:t> </a:t>
            </a:r>
            <a:r>
              <a:rPr lang="en-US" dirty="0" err="1"/>
              <a:t>eder</a:t>
            </a:r>
            <a:r>
              <a:rPr lang="en-US" dirty="0"/>
              <a:t>. </a:t>
            </a:r>
            <a:r>
              <a:rPr lang="en-US" dirty="0" err="1"/>
              <a:t>Toplama</a:t>
            </a:r>
            <a:r>
              <a:rPr lang="en-US" dirty="0"/>
              <a:t> </a:t>
            </a:r>
            <a:r>
              <a:rPr lang="en-US" dirty="0" err="1"/>
              <a:t>foraj</a:t>
            </a:r>
            <a:r>
              <a:rPr lang="en-US" dirty="0"/>
              <a:t> </a:t>
            </a:r>
            <a:r>
              <a:rPr lang="en-US" dirty="0" err="1"/>
              <a:t>sürecinde</a:t>
            </a:r>
            <a:r>
              <a:rPr lang="en-US" dirty="0"/>
              <a:t> </a:t>
            </a:r>
            <a:r>
              <a:rPr lang="en-US" dirty="0" err="1"/>
              <a:t>bir</a:t>
            </a:r>
            <a:r>
              <a:rPr lang="en-US" dirty="0"/>
              <a:t> </a:t>
            </a:r>
            <a:r>
              <a:rPr lang="en-US" dirty="0" err="1"/>
              <a:t>penguen</a:t>
            </a:r>
            <a:r>
              <a:rPr lang="en-US" dirty="0"/>
              <a:t>, </a:t>
            </a:r>
            <a:r>
              <a:rPr lang="en-US" dirty="0" err="1"/>
              <a:t>diğer</a:t>
            </a:r>
            <a:r>
              <a:rPr lang="en-US" dirty="0"/>
              <a:t> </a:t>
            </a:r>
            <a:r>
              <a:rPr lang="en-US" dirty="0" err="1"/>
              <a:t>üyeleri</a:t>
            </a:r>
            <a:r>
              <a:rPr lang="en-US" dirty="0"/>
              <a:t> </a:t>
            </a:r>
            <a:r>
              <a:rPr lang="en-US" dirty="0" err="1"/>
              <a:t>takip</a:t>
            </a:r>
            <a:r>
              <a:rPr lang="en-US" dirty="0"/>
              <a:t> </a:t>
            </a:r>
            <a:r>
              <a:rPr lang="en-US" dirty="0" err="1"/>
              <a:t>edebilir</a:t>
            </a:r>
            <a:r>
              <a:rPr lang="en-US" dirty="0"/>
              <a:t> </a:t>
            </a:r>
            <a:r>
              <a:rPr lang="en-US" dirty="0" err="1"/>
              <a:t>ve</a:t>
            </a:r>
            <a:r>
              <a:rPr lang="en-US" dirty="0"/>
              <a:t> </a:t>
            </a:r>
            <a:r>
              <a:rPr lang="en-US" dirty="0" err="1"/>
              <a:t>balık</a:t>
            </a:r>
            <a:r>
              <a:rPr lang="en-US" dirty="0"/>
              <a:t> </a:t>
            </a:r>
            <a:r>
              <a:rPr lang="en-US" dirty="0" err="1"/>
              <a:t>sürüsü</a:t>
            </a:r>
            <a:r>
              <a:rPr lang="en-US" dirty="0"/>
              <a:t> </a:t>
            </a:r>
            <a:r>
              <a:rPr lang="en-US" dirty="0" err="1"/>
              <a:t>tespit</a:t>
            </a:r>
            <a:r>
              <a:rPr lang="en-US" dirty="0"/>
              <a:t> </a:t>
            </a:r>
            <a:r>
              <a:rPr lang="en-US" dirty="0" err="1"/>
              <a:t>edildiğinde</a:t>
            </a:r>
            <a:r>
              <a:rPr lang="en-US" dirty="0"/>
              <a:t> </a:t>
            </a:r>
            <a:r>
              <a:rPr lang="en-US" dirty="0" err="1"/>
              <a:t>hızla</a:t>
            </a:r>
            <a:r>
              <a:rPr lang="en-US" dirty="0"/>
              <a:t> </a:t>
            </a:r>
            <a:r>
              <a:rPr lang="en-US" dirty="0" err="1"/>
              <a:t>yüzer</a:t>
            </a:r>
            <a:r>
              <a:rPr lang="en-US" dirty="0"/>
              <a:t>, </a:t>
            </a:r>
            <a:r>
              <a:rPr lang="en-US" dirty="0" err="1"/>
              <a:t>konumunu</a:t>
            </a:r>
            <a:r>
              <a:rPr lang="en-US" dirty="0"/>
              <a:t> </a:t>
            </a:r>
            <a:r>
              <a:rPr lang="en-US" dirty="0" err="1"/>
              <a:t>değiştirerek</a:t>
            </a:r>
            <a:r>
              <a:rPr lang="en-US" dirty="0"/>
              <a:t> </a:t>
            </a:r>
            <a:r>
              <a:rPr lang="en-US" dirty="0" err="1"/>
              <a:t>daha</a:t>
            </a:r>
            <a:r>
              <a:rPr lang="en-US" dirty="0"/>
              <a:t> </a:t>
            </a:r>
            <a:r>
              <a:rPr lang="en-US" dirty="0" err="1"/>
              <a:t>avantajlı</a:t>
            </a:r>
            <a:r>
              <a:rPr lang="en-US" dirty="0"/>
              <a:t> </a:t>
            </a:r>
            <a:r>
              <a:rPr lang="en-US" dirty="0" err="1"/>
              <a:t>bir</a:t>
            </a:r>
            <a:r>
              <a:rPr lang="en-US" dirty="0"/>
              <a:t> </a:t>
            </a:r>
            <a:r>
              <a:rPr lang="en-US" dirty="0" err="1"/>
              <a:t>avcılık</a:t>
            </a:r>
            <a:r>
              <a:rPr lang="en-US" dirty="0"/>
              <a:t> </a:t>
            </a:r>
            <a:r>
              <a:rPr lang="en-US" dirty="0" err="1"/>
              <a:t>grubuna</a:t>
            </a:r>
            <a:r>
              <a:rPr lang="en-US" dirty="0"/>
              <a:t> </a:t>
            </a:r>
            <a:r>
              <a:rPr lang="en-US" dirty="0" err="1"/>
              <a:t>katılır</a:t>
            </a:r>
            <a:r>
              <a:rPr lang="en-US" dirty="0"/>
              <a:t>. Bu </a:t>
            </a:r>
            <a:r>
              <a:rPr lang="en-US" dirty="0" err="1"/>
              <a:t>nedenle</a:t>
            </a:r>
            <a:r>
              <a:rPr lang="en-US" dirty="0"/>
              <a:t>, Levy </a:t>
            </a:r>
            <a:r>
              <a:rPr lang="en-US" dirty="0" err="1"/>
              <a:t>uçuş</a:t>
            </a:r>
            <a:r>
              <a:rPr lang="en-US" dirty="0"/>
              <a:t> </a:t>
            </a:r>
            <a:r>
              <a:rPr lang="en-US" dirty="0" err="1"/>
              <a:t>faktörü</a:t>
            </a:r>
            <a:r>
              <a:rPr lang="en-US" dirty="0"/>
              <a:t> </a:t>
            </a:r>
            <a:r>
              <a:rPr lang="en-US" dirty="0" err="1"/>
              <a:t>tekrar</a:t>
            </a:r>
            <a:r>
              <a:rPr lang="en-US" dirty="0"/>
              <a:t> </a:t>
            </a:r>
            <a:r>
              <a:rPr lang="en-US" dirty="0" err="1"/>
              <a:t>kullanılarak</a:t>
            </a:r>
            <a:r>
              <a:rPr lang="en-US" dirty="0"/>
              <a:t> </a:t>
            </a:r>
            <a:r>
              <a:rPr lang="en-US" dirty="0" err="1"/>
              <a:t>penguenin</a:t>
            </a:r>
            <a:r>
              <a:rPr lang="en-US" dirty="0"/>
              <a:t> </a:t>
            </a:r>
            <a:r>
              <a:rPr lang="en-US" dirty="0" err="1"/>
              <a:t>hızlı</a:t>
            </a:r>
            <a:r>
              <a:rPr lang="en-US" dirty="0"/>
              <a:t> </a:t>
            </a:r>
            <a:r>
              <a:rPr lang="en-US" dirty="0" err="1"/>
              <a:t>avcılık</a:t>
            </a:r>
            <a:r>
              <a:rPr lang="en-US" dirty="0"/>
              <a:t> </a:t>
            </a:r>
            <a:r>
              <a:rPr lang="en-US" dirty="0" err="1"/>
              <a:t>yeteneği</a:t>
            </a:r>
            <a:r>
              <a:rPr lang="en-US" dirty="0"/>
              <a:t> </a:t>
            </a:r>
            <a:r>
              <a:rPr lang="en-US" dirty="0" err="1"/>
              <a:t>artırılır</a:t>
            </a:r>
            <a:r>
              <a:rPr lang="en-US" dirty="0"/>
              <a:t> </a:t>
            </a:r>
            <a:r>
              <a:rPr lang="en-US" dirty="0" err="1"/>
              <a:t>ve</a:t>
            </a:r>
            <a:r>
              <a:rPr lang="en-US" dirty="0"/>
              <a:t> </a:t>
            </a:r>
            <a:r>
              <a:rPr lang="en-US" dirty="0" err="1"/>
              <a:t>etkili</a:t>
            </a:r>
            <a:r>
              <a:rPr lang="en-US" dirty="0"/>
              <a:t> av </a:t>
            </a:r>
            <a:r>
              <a:rPr lang="en-US" dirty="0" err="1"/>
              <a:t>yakalama</a:t>
            </a:r>
            <a:r>
              <a:rPr lang="en-US" dirty="0"/>
              <a:t> </a:t>
            </a:r>
            <a:r>
              <a:rPr lang="en-US" dirty="0" err="1"/>
              <a:t>sağlanır</a:t>
            </a:r>
            <a:r>
              <a:rPr lang="en-US" dirty="0"/>
              <a:t>. Bu </a:t>
            </a:r>
            <a:r>
              <a:rPr lang="en-US" dirty="0" err="1"/>
              <a:t>çift-strateji</a:t>
            </a:r>
            <a:r>
              <a:rPr lang="en-US" dirty="0"/>
              <a:t> </a:t>
            </a:r>
            <a:r>
              <a:rPr lang="en-US" dirty="0" err="1"/>
              <a:t>yaklaşımı</a:t>
            </a:r>
            <a:r>
              <a:rPr lang="en-US" dirty="0"/>
              <a:t> </a:t>
            </a:r>
            <a:r>
              <a:rPr lang="en-US" dirty="0" err="1"/>
              <a:t>optimizasyon</a:t>
            </a:r>
            <a:r>
              <a:rPr lang="en-US" dirty="0"/>
              <a:t> </a:t>
            </a:r>
            <a:r>
              <a:rPr lang="en-US" dirty="0" err="1"/>
              <a:t>sırasında</a:t>
            </a:r>
            <a:r>
              <a:rPr lang="en-US" dirty="0"/>
              <a:t> </a:t>
            </a:r>
            <a:r>
              <a:rPr lang="en-US" dirty="0" err="1"/>
              <a:t>keşif</a:t>
            </a:r>
            <a:r>
              <a:rPr lang="en-US" dirty="0"/>
              <a:t> </a:t>
            </a:r>
            <a:r>
              <a:rPr lang="en-US" dirty="0" err="1"/>
              <a:t>ve</a:t>
            </a:r>
            <a:r>
              <a:rPr lang="en-US" dirty="0"/>
              <a:t> </a:t>
            </a:r>
            <a:r>
              <a:rPr lang="en-US" dirty="0" err="1"/>
              <a:t>sömürüyü</a:t>
            </a:r>
            <a:r>
              <a:rPr lang="en-US" dirty="0"/>
              <a:t> </a:t>
            </a:r>
            <a:r>
              <a:rPr lang="en-US" dirty="0" err="1"/>
              <a:t>dengelemeye</a:t>
            </a:r>
            <a:r>
              <a:rPr lang="en-US" dirty="0"/>
              <a:t> </a:t>
            </a:r>
            <a:r>
              <a:rPr lang="en-US" dirty="0" err="1"/>
              <a:t>yardımcı</a:t>
            </a:r>
            <a:r>
              <a:rPr lang="en-US" dirty="0"/>
              <a:t> </a:t>
            </a:r>
            <a:r>
              <a:rPr lang="en-US" dirty="0" err="1"/>
              <a:t>olarak</a:t>
            </a:r>
            <a:r>
              <a:rPr lang="en-US" dirty="0"/>
              <a:t> </a:t>
            </a:r>
            <a:r>
              <a:rPr lang="en-US" dirty="0" err="1"/>
              <a:t>çözüm</a:t>
            </a:r>
            <a:r>
              <a:rPr lang="en-US" dirty="0"/>
              <a:t> </a:t>
            </a:r>
            <a:r>
              <a:rPr lang="en-US" dirty="0" err="1"/>
              <a:t>alanının</a:t>
            </a:r>
            <a:r>
              <a:rPr lang="en-US" dirty="0"/>
              <a:t> </a:t>
            </a:r>
            <a:r>
              <a:rPr lang="en-US" dirty="0" err="1"/>
              <a:t>daha</a:t>
            </a:r>
            <a:r>
              <a:rPr lang="en-US" dirty="0"/>
              <a:t> </a:t>
            </a:r>
            <a:r>
              <a:rPr lang="en-US" dirty="0" err="1"/>
              <a:t>kapsamlı</a:t>
            </a:r>
            <a:r>
              <a:rPr lang="en-US" dirty="0"/>
              <a:t> </a:t>
            </a:r>
            <a:r>
              <a:rPr lang="en-US" dirty="0" err="1"/>
              <a:t>bir</a:t>
            </a:r>
            <a:r>
              <a:rPr lang="en-US" dirty="0"/>
              <a:t> </a:t>
            </a:r>
            <a:r>
              <a:rPr lang="en-US" dirty="0" err="1"/>
              <a:t>aramasına</a:t>
            </a:r>
            <a:r>
              <a:rPr lang="en-US" dirty="0"/>
              <a:t> </a:t>
            </a:r>
            <a:r>
              <a:rPr lang="en-US" dirty="0" err="1"/>
              <a:t>katkıda</a:t>
            </a:r>
            <a:r>
              <a:rPr lang="en-US" dirty="0"/>
              <a:t> </a:t>
            </a:r>
            <a:r>
              <a:rPr lang="en-US" dirty="0" err="1"/>
              <a:t>bulunur</a:t>
            </a:r>
            <a:r>
              <a:rPr lang="en-US" dirty="0"/>
              <a:t>.</a:t>
            </a:r>
          </a:p>
        </p:txBody>
      </p:sp>
      <p:sp>
        <p:nvSpPr>
          <p:cNvPr id="5" name="Title 4">
            <a:extLst>
              <a:ext uri="{FF2B5EF4-FFF2-40B4-BE49-F238E27FC236}">
                <a16:creationId xmlns:a16="http://schemas.microsoft.com/office/drawing/2014/main" id="{1158BA33-7AF3-4B62-BC4F-66F36EB73597}"/>
              </a:ext>
            </a:extLst>
          </p:cNvPr>
          <p:cNvSpPr>
            <a:spLocks noGrp="1"/>
          </p:cNvSpPr>
          <p:nvPr>
            <p:ph type="title"/>
          </p:nvPr>
        </p:nvSpPr>
        <p:spPr/>
        <p:txBody>
          <a:bodyPr/>
          <a:lstStyle/>
          <a:p>
            <a:endParaRPr lang="tr-TR"/>
          </a:p>
        </p:txBody>
      </p:sp>
      <p:pic>
        <p:nvPicPr>
          <p:cNvPr id="6" name="Picture 5" descr="A math equations with arrows&#10;&#10;Description automatically generated with medium confidence">
            <a:extLst>
              <a:ext uri="{FF2B5EF4-FFF2-40B4-BE49-F238E27FC236}">
                <a16:creationId xmlns:a16="http://schemas.microsoft.com/office/drawing/2014/main" id="{036BB80D-EC91-9DFF-0F83-632F56352740}"/>
              </a:ext>
            </a:extLst>
          </p:cNvPr>
          <p:cNvPicPr>
            <a:picLocks noChangeAspect="1"/>
          </p:cNvPicPr>
          <p:nvPr/>
        </p:nvPicPr>
        <p:blipFill>
          <a:blip r:embed="rId2"/>
          <a:stretch>
            <a:fillRect/>
          </a:stretch>
        </p:blipFill>
        <p:spPr>
          <a:xfrm>
            <a:off x="3459480" y="641225"/>
            <a:ext cx="5943600" cy="1093470"/>
          </a:xfrm>
          <a:prstGeom prst="rect">
            <a:avLst/>
          </a:prstGeom>
        </p:spPr>
      </p:pic>
    </p:spTree>
    <p:extLst>
      <p:ext uri="{BB962C8B-B14F-4D97-AF65-F5344CB8AC3E}">
        <p14:creationId xmlns:p14="http://schemas.microsoft.com/office/powerpoint/2010/main" val="3132492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a:xfrm>
            <a:off x="2179320" y="808056"/>
            <a:ext cx="8961119" cy="1077229"/>
          </a:xfrm>
        </p:spPr>
        <p:txBody>
          <a:bodyPr/>
          <a:lstStyle/>
          <a:p>
            <a:r>
              <a:rPr lang="en-US" dirty="0" err="1"/>
              <a:t>Yoğunluk</a:t>
            </a:r>
            <a:r>
              <a:rPr lang="en-US" dirty="0"/>
              <a:t> </a:t>
            </a:r>
            <a:r>
              <a:rPr lang="en-US" dirty="0" err="1"/>
              <a:t>araştırma</a:t>
            </a:r>
            <a:r>
              <a:rPr lang="en-US" dirty="0"/>
              <a:t>, </a:t>
            </a:r>
            <a:r>
              <a:rPr lang="en-US" dirty="0" err="1"/>
              <a:t>ikinci</a:t>
            </a:r>
            <a:r>
              <a:rPr lang="en-US" dirty="0"/>
              <a:t> </a:t>
            </a:r>
            <a:r>
              <a:rPr lang="en-US" dirty="0" err="1"/>
              <a:t>su</a:t>
            </a:r>
            <a:r>
              <a:rPr lang="en-US" dirty="0"/>
              <a:t> </a:t>
            </a:r>
            <a:r>
              <a:rPr lang="en-US" dirty="0" err="1"/>
              <a:t>altı</a:t>
            </a:r>
            <a:r>
              <a:rPr lang="en-US" dirty="0"/>
              <a:t> </a:t>
            </a:r>
            <a:r>
              <a:rPr lang="en-US" dirty="0" err="1"/>
              <a:t>stratejisidir</a:t>
            </a:r>
            <a:r>
              <a:rPr lang="en-US" dirty="0"/>
              <a:t>.</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550848" y="2052116"/>
            <a:ext cx="8589591" cy="2306524"/>
          </a:xfrm>
        </p:spPr>
        <p:txBody>
          <a:bodyPr/>
          <a:lstStyle/>
          <a:p>
            <a:r>
              <a:rPr lang="en-US" dirty="0" err="1"/>
              <a:t>Avcılık</a:t>
            </a:r>
            <a:r>
              <a:rPr lang="en-US" dirty="0"/>
              <a:t> </a:t>
            </a:r>
            <a:r>
              <a:rPr lang="en-US" dirty="0" err="1"/>
              <a:t>ilerledikçe</a:t>
            </a:r>
            <a:r>
              <a:rPr lang="en-US" dirty="0"/>
              <a:t>, Arctic </a:t>
            </a:r>
            <a:r>
              <a:rPr lang="en-US" dirty="0" err="1"/>
              <a:t>puffinler</a:t>
            </a:r>
            <a:r>
              <a:rPr lang="en-US" dirty="0"/>
              <a:t> </a:t>
            </a:r>
            <a:r>
              <a:rPr lang="en-US" dirty="0" err="1"/>
              <a:t>belirli</a:t>
            </a:r>
            <a:r>
              <a:rPr lang="en-US" dirty="0"/>
              <a:t> </a:t>
            </a:r>
            <a:r>
              <a:rPr lang="en-US" dirty="0" err="1"/>
              <a:t>bir</a:t>
            </a:r>
            <a:r>
              <a:rPr lang="en-US" dirty="0"/>
              <a:t> </a:t>
            </a:r>
            <a:r>
              <a:rPr lang="en-US" dirty="0" err="1"/>
              <a:t>süreden</a:t>
            </a:r>
            <a:r>
              <a:rPr lang="en-US" dirty="0"/>
              <a:t> </a:t>
            </a:r>
            <a:r>
              <a:rPr lang="en-US" dirty="0" err="1"/>
              <a:t>sonra</a:t>
            </a:r>
            <a:r>
              <a:rPr lang="en-US" dirty="0"/>
              <a:t> </a:t>
            </a:r>
            <a:r>
              <a:rPr lang="en-US" dirty="0" err="1"/>
              <a:t>mevcut</a:t>
            </a:r>
            <a:r>
              <a:rPr lang="en-US" dirty="0"/>
              <a:t> </a:t>
            </a:r>
            <a:r>
              <a:rPr lang="en-US" dirty="0" err="1"/>
              <a:t>foraj</a:t>
            </a:r>
            <a:r>
              <a:rPr lang="en-US" dirty="0"/>
              <a:t> </a:t>
            </a:r>
            <a:r>
              <a:rPr lang="en-US" dirty="0" err="1"/>
              <a:t>alanlarında</a:t>
            </a:r>
            <a:r>
              <a:rPr lang="en-US" dirty="0"/>
              <a:t> </a:t>
            </a:r>
            <a:r>
              <a:rPr lang="en-US" dirty="0" err="1"/>
              <a:t>yiyecek</a:t>
            </a:r>
            <a:r>
              <a:rPr lang="en-US" dirty="0"/>
              <a:t> </a:t>
            </a:r>
            <a:r>
              <a:rPr lang="en-US" dirty="0" err="1"/>
              <a:t>kaynaklarının</a:t>
            </a:r>
            <a:r>
              <a:rPr lang="en-US" dirty="0"/>
              <a:t> </a:t>
            </a:r>
            <a:r>
              <a:rPr lang="en-US" dirty="0" err="1"/>
              <a:t>azaldığını</a:t>
            </a:r>
            <a:r>
              <a:rPr lang="en-US" dirty="0"/>
              <a:t> </a:t>
            </a:r>
            <a:r>
              <a:rPr lang="en-US" dirty="0" err="1"/>
              <a:t>veya</a:t>
            </a:r>
            <a:r>
              <a:rPr lang="en-US" dirty="0"/>
              <a:t> </a:t>
            </a:r>
            <a:r>
              <a:rPr lang="en-US" dirty="0" err="1"/>
              <a:t>tükendiğini</a:t>
            </a:r>
            <a:r>
              <a:rPr lang="en-US" dirty="0"/>
              <a:t> </a:t>
            </a:r>
            <a:r>
              <a:rPr lang="en-US" dirty="0" err="1"/>
              <a:t>hissedebilirler</a:t>
            </a:r>
            <a:r>
              <a:rPr lang="en-US" dirty="0"/>
              <a:t>. </a:t>
            </a:r>
            <a:r>
              <a:rPr lang="en-US" dirty="0" err="1"/>
              <a:t>Beslenme</a:t>
            </a:r>
            <a:r>
              <a:rPr lang="en-US" dirty="0"/>
              <a:t> </a:t>
            </a:r>
            <a:r>
              <a:rPr lang="en-US" dirty="0" err="1"/>
              <a:t>ihtiyaçlarını</a:t>
            </a:r>
            <a:r>
              <a:rPr lang="en-US" dirty="0"/>
              <a:t> </a:t>
            </a:r>
            <a:r>
              <a:rPr lang="en-US" dirty="0" err="1"/>
              <a:t>karşılamak</a:t>
            </a:r>
            <a:r>
              <a:rPr lang="en-US" dirty="0"/>
              <a:t> </a:t>
            </a:r>
            <a:r>
              <a:rPr lang="en-US" dirty="0" err="1"/>
              <a:t>için</a:t>
            </a:r>
            <a:r>
              <a:rPr lang="en-US" dirty="0"/>
              <a:t> </a:t>
            </a:r>
            <a:r>
              <a:rPr lang="en-US" dirty="0" err="1"/>
              <a:t>daha</a:t>
            </a:r>
            <a:r>
              <a:rPr lang="en-US" dirty="0"/>
              <a:t> </a:t>
            </a:r>
            <a:r>
              <a:rPr lang="en-US" dirty="0" err="1"/>
              <a:t>fazla</a:t>
            </a:r>
            <a:r>
              <a:rPr lang="en-US" dirty="0"/>
              <a:t> </a:t>
            </a:r>
            <a:r>
              <a:rPr lang="en-US" dirty="0" err="1"/>
              <a:t>balık</a:t>
            </a:r>
            <a:r>
              <a:rPr lang="en-US" dirty="0"/>
              <a:t> </a:t>
            </a:r>
            <a:r>
              <a:rPr lang="en-US" dirty="0" err="1"/>
              <a:t>veya</a:t>
            </a:r>
            <a:r>
              <a:rPr lang="en-US" dirty="0"/>
              <a:t> </a:t>
            </a:r>
            <a:r>
              <a:rPr lang="en-US" dirty="0" err="1"/>
              <a:t>diğer</a:t>
            </a:r>
            <a:r>
              <a:rPr lang="en-US" dirty="0"/>
              <a:t> </a:t>
            </a:r>
            <a:r>
              <a:rPr lang="en-US" dirty="0" err="1"/>
              <a:t>su</a:t>
            </a:r>
            <a:r>
              <a:rPr lang="en-US" dirty="0"/>
              <a:t> </a:t>
            </a:r>
            <a:r>
              <a:rPr lang="en-US" dirty="0" err="1"/>
              <a:t>altı</a:t>
            </a:r>
            <a:r>
              <a:rPr lang="en-US" dirty="0"/>
              <a:t> </a:t>
            </a:r>
            <a:r>
              <a:rPr lang="en-US" dirty="0" err="1"/>
              <a:t>gıda</a:t>
            </a:r>
            <a:r>
              <a:rPr lang="en-US" dirty="0"/>
              <a:t> </a:t>
            </a:r>
            <a:r>
              <a:rPr lang="en-US" dirty="0" err="1"/>
              <a:t>kaynakları</a:t>
            </a:r>
            <a:r>
              <a:rPr lang="en-US" dirty="0"/>
              <a:t> </a:t>
            </a:r>
            <a:r>
              <a:rPr lang="en-US" dirty="0" err="1"/>
              <a:t>aramak</a:t>
            </a:r>
            <a:r>
              <a:rPr lang="en-US" dirty="0"/>
              <a:t> </a:t>
            </a:r>
            <a:r>
              <a:rPr lang="en-US" dirty="0" err="1"/>
              <a:t>için</a:t>
            </a:r>
            <a:r>
              <a:rPr lang="en-US" dirty="0"/>
              <a:t> </a:t>
            </a:r>
            <a:r>
              <a:rPr lang="en-US" dirty="0" err="1"/>
              <a:t>su</a:t>
            </a:r>
            <a:r>
              <a:rPr lang="en-US" dirty="0"/>
              <a:t> </a:t>
            </a:r>
            <a:r>
              <a:rPr lang="en-US" dirty="0" err="1"/>
              <a:t>altı</a:t>
            </a:r>
            <a:r>
              <a:rPr lang="en-US" dirty="0"/>
              <a:t> </a:t>
            </a:r>
            <a:r>
              <a:rPr lang="en-US" dirty="0" err="1"/>
              <a:t>pozisyonlarını</a:t>
            </a:r>
            <a:r>
              <a:rPr lang="en-US" dirty="0"/>
              <a:t> </a:t>
            </a:r>
            <a:r>
              <a:rPr lang="en-US" dirty="0" err="1"/>
              <a:t>değiştirmeleri</a:t>
            </a:r>
            <a:r>
              <a:rPr lang="en-US" dirty="0"/>
              <a:t> </a:t>
            </a:r>
            <a:r>
              <a:rPr lang="en-US" dirty="0" err="1"/>
              <a:t>gerekmektedir</a:t>
            </a:r>
            <a:r>
              <a:rPr lang="en-US" dirty="0"/>
              <a:t>. Bu </a:t>
            </a:r>
            <a:r>
              <a:rPr lang="en-US" dirty="0" err="1"/>
              <a:t>aşama</a:t>
            </a:r>
            <a:r>
              <a:rPr lang="en-US" dirty="0"/>
              <a:t> </a:t>
            </a:r>
            <a:r>
              <a:rPr lang="en-US" dirty="0" err="1"/>
              <a:t>için</a:t>
            </a:r>
            <a:r>
              <a:rPr lang="en-US" dirty="0"/>
              <a:t> </a:t>
            </a:r>
            <a:r>
              <a:rPr lang="en-US" dirty="0" err="1"/>
              <a:t>pozisyon</a:t>
            </a:r>
            <a:r>
              <a:rPr lang="en-US" dirty="0"/>
              <a:t> </a:t>
            </a:r>
            <a:r>
              <a:rPr lang="en-US" dirty="0" err="1"/>
              <a:t>güncelleme</a:t>
            </a:r>
            <a:r>
              <a:rPr lang="en-US" dirty="0"/>
              <a:t> </a:t>
            </a:r>
            <a:r>
              <a:rPr lang="en-US" dirty="0" err="1"/>
              <a:t>denklemi</a:t>
            </a:r>
            <a:r>
              <a:rPr lang="en-US" dirty="0"/>
              <a:t> </a:t>
            </a:r>
            <a:r>
              <a:rPr lang="en-US" dirty="0" err="1"/>
              <a:t>aşağıdaki</a:t>
            </a:r>
            <a:r>
              <a:rPr lang="en-US" dirty="0"/>
              <a:t> </a:t>
            </a:r>
            <a:r>
              <a:rPr lang="en-US" dirty="0" err="1"/>
              <a:t>gibidir</a:t>
            </a:r>
            <a:r>
              <a:rPr lang="en-US" dirty="0"/>
              <a:t>:</a:t>
            </a:r>
          </a:p>
        </p:txBody>
      </p:sp>
      <p:pic>
        <p:nvPicPr>
          <p:cNvPr id="4" name="Picture 3" descr="A white background with black and white clouds&#10;&#10;Description automatically generated">
            <a:extLst>
              <a:ext uri="{FF2B5EF4-FFF2-40B4-BE49-F238E27FC236}">
                <a16:creationId xmlns:a16="http://schemas.microsoft.com/office/drawing/2014/main" id="{95DAFF27-1277-DC31-20EB-D4E9631D1D70}"/>
              </a:ext>
            </a:extLst>
          </p:cNvPr>
          <p:cNvPicPr>
            <a:picLocks noChangeAspect="1"/>
          </p:cNvPicPr>
          <p:nvPr/>
        </p:nvPicPr>
        <p:blipFill>
          <a:blip r:embed="rId2"/>
          <a:stretch>
            <a:fillRect/>
          </a:stretch>
        </p:blipFill>
        <p:spPr>
          <a:xfrm>
            <a:off x="3429000" y="4740910"/>
            <a:ext cx="5943600" cy="1125220"/>
          </a:xfrm>
          <a:prstGeom prst="rect">
            <a:avLst/>
          </a:prstGeom>
        </p:spPr>
      </p:pic>
    </p:spTree>
    <p:extLst>
      <p:ext uri="{BB962C8B-B14F-4D97-AF65-F5344CB8AC3E}">
        <p14:creationId xmlns:p14="http://schemas.microsoft.com/office/powerpoint/2010/main" val="3395627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011680" y="944880"/>
            <a:ext cx="9296400" cy="5593080"/>
          </a:xfrm>
        </p:spPr>
        <p:txBody>
          <a:bodyPr>
            <a:normAutofit fontScale="92500" lnSpcReduction="10000"/>
          </a:bodyPr>
          <a:lstStyle/>
          <a:p>
            <a:r>
              <a:rPr lang="en-US" dirty="0"/>
              <a:t>T, </a:t>
            </a:r>
            <a:r>
              <a:rPr lang="en-US" dirty="0" err="1"/>
              <a:t>toplam</a:t>
            </a:r>
            <a:r>
              <a:rPr lang="en-US" dirty="0"/>
              <a:t> </a:t>
            </a:r>
            <a:r>
              <a:rPr lang="en-US" dirty="0" err="1"/>
              <a:t>iterasyon</a:t>
            </a:r>
            <a:r>
              <a:rPr lang="en-US" dirty="0"/>
              <a:t> </a:t>
            </a:r>
            <a:r>
              <a:rPr lang="en-US" dirty="0" err="1"/>
              <a:t>sayısını</a:t>
            </a:r>
            <a:r>
              <a:rPr lang="en-US" dirty="0"/>
              <a:t> </a:t>
            </a:r>
            <a:r>
              <a:rPr lang="en-US" dirty="0" err="1"/>
              <a:t>temsil</a:t>
            </a:r>
            <a:r>
              <a:rPr lang="en-US" dirty="0"/>
              <a:t> </a:t>
            </a:r>
            <a:r>
              <a:rPr lang="en-US" dirty="0" err="1"/>
              <a:t>ederken</a:t>
            </a:r>
            <a:r>
              <a:rPr lang="en-US" dirty="0"/>
              <a:t>, t </a:t>
            </a:r>
            <a:r>
              <a:rPr lang="en-US" dirty="0" err="1"/>
              <a:t>mevcut</a:t>
            </a:r>
            <a:r>
              <a:rPr lang="en-US" dirty="0"/>
              <a:t> </a:t>
            </a:r>
            <a:r>
              <a:rPr lang="en-US" dirty="0" err="1"/>
              <a:t>iterasyon</a:t>
            </a:r>
            <a:r>
              <a:rPr lang="en-US" dirty="0"/>
              <a:t> </a:t>
            </a:r>
            <a:r>
              <a:rPr lang="en-US" dirty="0" err="1"/>
              <a:t>sayısını</a:t>
            </a:r>
            <a:r>
              <a:rPr lang="en-US" dirty="0"/>
              <a:t> </a:t>
            </a:r>
            <a:r>
              <a:rPr lang="en-US" dirty="0" err="1"/>
              <a:t>belirtmektedir</a:t>
            </a:r>
            <a:r>
              <a:rPr lang="en-US" dirty="0"/>
              <a:t>. Rand, </a:t>
            </a:r>
            <a:r>
              <a:rPr lang="en-US" dirty="0" err="1"/>
              <a:t>f'ye</a:t>
            </a:r>
            <a:r>
              <a:rPr lang="en-US" dirty="0"/>
              <a:t> </a:t>
            </a:r>
            <a:r>
              <a:rPr lang="en-US" dirty="0" err="1"/>
              <a:t>bazı</a:t>
            </a:r>
            <a:r>
              <a:rPr lang="en-US" dirty="0"/>
              <a:t> </a:t>
            </a:r>
            <a:r>
              <a:rPr lang="en-US" dirty="0" err="1"/>
              <a:t>rastgelelik</a:t>
            </a:r>
            <a:r>
              <a:rPr lang="en-US" dirty="0"/>
              <a:t> </a:t>
            </a:r>
            <a:r>
              <a:rPr lang="en-US" dirty="0" err="1"/>
              <a:t>ekleyen</a:t>
            </a:r>
            <a:r>
              <a:rPr lang="en-US" dirty="0"/>
              <a:t> </a:t>
            </a:r>
            <a:r>
              <a:rPr lang="en-US" dirty="0" err="1"/>
              <a:t>rasgele</a:t>
            </a:r>
            <a:r>
              <a:rPr lang="en-US" dirty="0"/>
              <a:t> </a:t>
            </a:r>
            <a:r>
              <a:rPr lang="en-US" dirty="0" err="1"/>
              <a:t>bir</a:t>
            </a:r>
            <a:r>
              <a:rPr lang="en-US" dirty="0"/>
              <a:t> </a:t>
            </a:r>
            <a:r>
              <a:rPr lang="en-US" dirty="0" err="1"/>
              <a:t>sayıdır</a:t>
            </a:r>
            <a:r>
              <a:rPr lang="en-US" dirty="0"/>
              <a:t>. </a:t>
            </a:r>
            <a:r>
              <a:rPr lang="en-US" dirty="0" err="1"/>
              <a:t>Denklem</a:t>
            </a:r>
            <a:r>
              <a:rPr lang="en-US" dirty="0"/>
              <a:t> (11), </a:t>
            </a:r>
            <a:r>
              <a:rPr lang="en-US" dirty="0" err="1"/>
              <a:t>başlangıç</a:t>
            </a:r>
            <a:r>
              <a:rPr lang="en-US" dirty="0"/>
              <a:t> </a:t>
            </a:r>
            <a:r>
              <a:rPr lang="en-US" dirty="0" err="1"/>
              <a:t>pozisyonuna</a:t>
            </a:r>
            <a:r>
              <a:rPr lang="en-US" dirty="0"/>
              <a:t> </a:t>
            </a:r>
            <a:r>
              <a:rPr lang="en-US" dirty="0" err="1"/>
              <a:t>dayanan</a:t>
            </a:r>
            <a:r>
              <a:rPr lang="en-US" dirty="0"/>
              <a:t> </a:t>
            </a:r>
            <a:r>
              <a:rPr lang="en-US" dirty="0" err="1"/>
              <a:t>değişkenlikleri</a:t>
            </a:r>
            <a:r>
              <a:rPr lang="en-US" dirty="0"/>
              <a:t> </a:t>
            </a:r>
            <a:r>
              <a:rPr lang="en-US" dirty="0" err="1"/>
              <a:t>temsil</a:t>
            </a:r>
            <a:r>
              <a:rPr lang="en-US" dirty="0"/>
              <a:t> </a:t>
            </a:r>
            <a:r>
              <a:rPr lang="en-US" dirty="0" err="1"/>
              <a:t>eden</a:t>
            </a:r>
            <a:r>
              <a:rPr lang="en-US" dirty="0"/>
              <a:t> </a:t>
            </a:r>
            <a:r>
              <a:rPr lang="en-US" dirty="0" err="1"/>
              <a:t>bu</a:t>
            </a:r>
            <a:r>
              <a:rPr lang="en-US" dirty="0"/>
              <a:t> </a:t>
            </a:r>
            <a:r>
              <a:rPr lang="en-US" dirty="0" err="1"/>
              <a:t>aşamayı</a:t>
            </a:r>
            <a:r>
              <a:rPr lang="en-US" dirty="0"/>
              <a:t> </a:t>
            </a:r>
            <a:r>
              <a:rPr lang="en-US" dirty="0" err="1"/>
              <a:t>tanımlamaktadır</a:t>
            </a:r>
            <a:r>
              <a:rPr lang="en-US" dirty="0"/>
              <a:t>. </a:t>
            </a:r>
            <a:r>
              <a:rPr lang="en-US" dirty="0" err="1"/>
              <a:t>Geliştirilmiş</a:t>
            </a:r>
            <a:r>
              <a:rPr lang="en-US" dirty="0"/>
              <a:t> </a:t>
            </a:r>
            <a:r>
              <a:rPr lang="en-US" dirty="0" err="1"/>
              <a:t>arama</a:t>
            </a:r>
            <a:r>
              <a:rPr lang="en-US" dirty="0"/>
              <a:t> </a:t>
            </a:r>
            <a:r>
              <a:rPr lang="en-US" dirty="0" err="1"/>
              <a:t>sürecinin</a:t>
            </a:r>
            <a:r>
              <a:rPr lang="en-US" dirty="0"/>
              <a:t> </a:t>
            </a:r>
            <a:r>
              <a:rPr lang="en-US" dirty="0" err="1"/>
              <a:t>ikinci</a:t>
            </a:r>
            <a:r>
              <a:rPr lang="en-US" dirty="0"/>
              <a:t> </a:t>
            </a:r>
            <a:r>
              <a:rPr lang="en-US" dirty="0" err="1"/>
              <a:t>aşamasında</a:t>
            </a:r>
            <a:r>
              <a:rPr lang="en-US" dirty="0"/>
              <a:t>, (1 + f) </a:t>
            </a:r>
            <a:r>
              <a:rPr lang="en-US" dirty="0" err="1"/>
              <a:t>parametresi</a:t>
            </a:r>
            <a:r>
              <a:rPr lang="en-US" dirty="0"/>
              <a:t> </a:t>
            </a:r>
            <a:r>
              <a:rPr lang="en-US" dirty="0" err="1"/>
              <a:t>önemli</a:t>
            </a:r>
            <a:r>
              <a:rPr lang="en-US" dirty="0"/>
              <a:t> </a:t>
            </a:r>
            <a:r>
              <a:rPr lang="en-US" dirty="0" err="1"/>
              <a:t>bir</a:t>
            </a:r>
            <a:r>
              <a:rPr lang="en-US" dirty="0"/>
              <a:t> </a:t>
            </a:r>
            <a:r>
              <a:rPr lang="en-US" dirty="0" err="1"/>
              <a:t>rol</a:t>
            </a:r>
            <a:r>
              <a:rPr lang="en-US" dirty="0"/>
              <a:t> </a:t>
            </a:r>
            <a:r>
              <a:rPr lang="en-US" dirty="0" err="1"/>
              <a:t>oynamaktadır</a:t>
            </a:r>
            <a:r>
              <a:rPr lang="en-US" dirty="0"/>
              <a:t>; </a:t>
            </a:r>
            <a:r>
              <a:rPr lang="en-US" dirty="0" err="1"/>
              <a:t>burada</a:t>
            </a:r>
            <a:r>
              <a:rPr lang="en-US" dirty="0"/>
              <a:t> f, </a:t>
            </a:r>
            <a:r>
              <a:rPr lang="en-US" dirty="0" err="1"/>
              <a:t>Arktik</a:t>
            </a:r>
            <a:r>
              <a:rPr lang="en-US" dirty="0"/>
              <a:t> </a:t>
            </a:r>
            <a:r>
              <a:rPr lang="en-US" dirty="0" err="1"/>
              <a:t>deniz</a:t>
            </a:r>
            <a:r>
              <a:rPr lang="en-US" dirty="0"/>
              <a:t> </a:t>
            </a:r>
            <a:r>
              <a:rPr lang="en-US" dirty="0" err="1"/>
              <a:t>papağanının</a:t>
            </a:r>
            <a:r>
              <a:rPr lang="en-US" dirty="0"/>
              <a:t> </a:t>
            </a:r>
            <a:r>
              <a:rPr lang="en-US" dirty="0" err="1"/>
              <a:t>su</a:t>
            </a:r>
            <a:r>
              <a:rPr lang="en-US" dirty="0"/>
              <a:t> </a:t>
            </a:r>
            <a:r>
              <a:rPr lang="en-US" dirty="0" err="1"/>
              <a:t>içindeki</a:t>
            </a:r>
            <a:r>
              <a:rPr lang="en-US" dirty="0"/>
              <a:t> </a:t>
            </a:r>
            <a:r>
              <a:rPr lang="en-US" dirty="0" err="1"/>
              <a:t>pozisyonunu</a:t>
            </a:r>
            <a:r>
              <a:rPr lang="en-US" dirty="0"/>
              <a:t> </a:t>
            </a:r>
            <a:r>
              <a:rPr lang="en-US" dirty="0" err="1"/>
              <a:t>ayarlamak</a:t>
            </a:r>
            <a:r>
              <a:rPr lang="en-US" dirty="0"/>
              <a:t> </a:t>
            </a:r>
            <a:r>
              <a:rPr lang="en-US" dirty="0" err="1"/>
              <a:t>için</a:t>
            </a:r>
            <a:r>
              <a:rPr lang="en-US" dirty="0"/>
              <a:t> </a:t>
            </a:r>
            <a:r>
              <a:rPr lang="en-US" dirty="0" err="1"/>
              <a:t>kullanılan</a:t>
            </a:r>
            <a:r>
              <a:rPr lang="en-US" dirty="0"/>
              <a:t> </a:t>
            </a:r>
            <a:r>
              <a:rPr lang="en-US" dirty="0" err="1"/>
              <a:t>uyarlanabilir</a:t>
            </a:r>
            <a:r>
              <a:rPr lang="en-US" dirty="0"/>
              <a:t> </a:t>
            </a:r>
            <a:r>
              <a:rPr lang="en-US" dirty="0" err="1"/>
              <a:t>bir</a:t>
            </a:r>
            <a:r>
              <a:rPr lang="en-US" dirty="0"/>
              <a:t> </a:t>
            </a:r>
            <a:r>
              <a:rPr lang="en-US" dirty="0" err="1"/>
              <a:t>faktördür</a:t>
            </a:r>
            <a:r>
              <a:rPr lang="en-US" dirty="0"/>
              <a:t>. Bu </a:t>
            </a:r>
            <a:r>
              <a:rPr lang="en-US" dirty="0" err="1"/>
              <a:t>uyarlanabilir</a:t>
            </a:r>
            <a:r>
              <a:rPr lang="en-US" dirty="0"/>
              <a:t> </a:t>
            </a:r>
            <a:r>
              <a:rPr lang="en-US" dirty="0" err="1"/>
              <a:t>faktörün</a:t>
            </a:r>
            <a:r>
              <a:rPr lang="en-US" dirty="0"/>
              <a:t> </a:t>
            </a:r>
            <a:r>
              <a:rPr lang="en-US" dirty="0" err="1"/>
              <a:t>tasarımı</a:t>
            </a:r>
            <a:r>
              <a:rPr lang="en-US" dirty="0"/>
              <a:t>, </a:t>
            </a:r>
            <a:r>
              <a:rPr lang="en-US" dirty="0" err="1"/>
              <a:t>deniz</a:t>
            </a:r>
            <a:r>
              <a:rPr lang="en-US" dirty="0"/>
              <a:t> </a:t>
            </a:r>
            <a:r>
              <a:rPr lang="en-US" dirty="0" err="1"/>
              <a:t>kuşlarının</a:t>
            </a:r>
            <a:r>
              <a:rPr lang="en-US" dirty="0"/>
              <a:t> </a:t>
            </a:r>
            <a:r>
              <a:rPr lang="en-US" dirty="0" err="1"/>
              <a:t>avlanma</a:t>
            </a:r>
            <a:r>
              <a:rPr lang="en-US" dirty="0"/>
              <a:t> </a:t>
            </a:r>
            <a:r>
              <a:rPr lang="en-US" dirty="0" err="1"/>
              <a:t>sırasında</a:t>
            </a:r>
            <a:r>
              <a:rPr lang="en-US" dirty="0"/>
              <a:t> </a:t>
            </a:r>
            <a:r>
              <a:rPr lang="en-US" dirty="0" err="1"/>
              <a:t>çevrelerine</a:t>
            </a:r>
            <a:r>
              <a:rPr lang="en-US" dirty="0"/>
              <a:t> </a:t>
            </a:r>
            <a:r>
              <a:rPr lang="en-US" dirty="0" err="1"/>
              <a:t>uyum</a:t>
            </a:r>
            <a:r>
              <a:rPr lang="en-US" dirty="0"/>
              <a:t> </a:t>
            </a:r>
            <a:r>
              <a:rPr lang="en-US" dirty="0" err="1"/>
              <a:t>sağlama</a:t>
            </a:r>
            <a:r>
              <a:rPr lang="en-US" dirty="0"/>
              <a:t> </a:t>
            </a:r>
            <a:r>
              <a:rPr lang="en-US" dirty="0" err="1"/>
              <a:t>esnekliğinden</a:t>
            </a:r>
            <a:r>
              <a:rPr lang="en-US" dirty="0"/>
              <a:t> </a:t>
            </a:r>
            <a:r>
              <a:rPr lang="en-US" dirty="0" err="1"/>
              <a:t>ilham</a:t>
            </a:r>
            <a:r>
              <a:rPr lang="en-US" dirty="0"/>
              <a:t> </a:t>
            </a:r>
            <a:r>
              <a:rPr lang="en-US" dirty="0" err="1"/>
              <a:t>almaktadır</a:t>
            </a:r>
            <a:r>
              <a:rPr lang="en-US" dirty="0"/>
              <a:t>. </a:t>
            </a:r>
            <a:r>
              <a:rPr lang="en-US" dirty="0" err="1"/>
              <a:t>Özellikle</a:t>
            </a:r>
            <a:r>
              <a:rPr lang="en-US" dirty="0"/>
              <a:t>, </a:t>
            </a:r>
            <a:r>
              <a:rPr lang="en-US" dirty="0" err="1"/>
              <a:t>iterasyon</a:t>
            </a:r>
            <a:r>
              <a:rPr lang="en-US" dirty="0"/>
              <a:t> </a:t>
            </a:r>
            <a:r>
              <a:rPr lang="en-US" dirty="0" err="1"/>
              <a:t>sayısı</a:t>
            </a:r>
            <a:r>
              <a:rPr lang="en-US" dirty="0"/>
              <a:t> </a:t>
            </a:r>
            <a:r>
              <a:rPr lang="en-US" dirty="0" err="1"/>
              <a:t>arttıkça</a:t>
            </a:r>
            <a:r>
              <a:rPr lang="en-US" dirty="0"/>
              <a:t>, </a:t>
            </a:r>
            <a:r>
              <a:rPr lang="en-US" dirty="0" err="1"/>
              <a:t>parametre</a:t>
            </a:r>
            <a:r>
              <a:rPr lang="en-US" dirty="0"/>
              <a:t> f </a:t>
            </a:r>
            <a:r>
              <a:rPr lang="en-US" dirty="0" err="1"/>
              <a:t>giderek</a:t>
            </a:r>
            <a:r>
              <a:rPr lang="en-US" dirty="0"/>
              <a:t> </a:t>
            </a:r>
            <a:r>
              <a:rPr lang="en-US" dirty="0" err="1"/>
              <a:t>ayarlanır</a:t>
            </a:r>
            <a:r>
              <a:rPr lang="en-US" dirty="0"/>
              <a:t>, </a:t>
            </a:r>
            <a:r>
              <a:rPr lang="en-US" dirty="0" err="1"/>
              <a:t>böylece</a:t>
            </a:r>
            <a:r>
              <a:rPr lang="en-US" dirty="0"/>
              <a:t> </a:t>
            </a:r>
            <a:r>
              <a:rPr lang="en-US" dirty="0" err="1"/>
              <a:t>deniz</a:t>
            </a:r>
            <a:r>
              <a:rPr lang="en-US" dirty="0"/>
              <a:t> </a:t>
            </a:r>
            <a:r>
              <a:rPr lang="en-US" dirty="0" err="1"/>
              <a:t>papağanı</a:t>
            </a:r>
            <a:r>
              <a:rPr lang="en-US" dirty="0"/>
              <a:t>, </a:t>
            </a:r>
            <a:r>
              <a:rPr lang="en-US" dirty="0" err="1"/>
              <a:t>aramanın</a:t>
            </a:r>
            <a:r>
              <a:rPr lang="en-US" dirty="0"/>
              <a:t> </a:t>
            </a:r>
            <a:r>
              <a:rPr lang="en-US" dirty="0" err="1"/>
              <a:t>ilerlemesine</a:t>
            </a:r>
            <a:r>
              <a:rPr lang="en-US" dirty="0"/>
              <a:t> </a:t>
            </a:r>
            <a:r>
              <a:rPr lang="en-US" dirty="0" err="1"/>
              <a:t>ve</a:t>
            </a:r>
            <a:r>
              <a:rPr lang="en-US" dirty="0"/>
              <a:t> </a:t>
            </a:r>
            <a:r>
              <a:rPr lang="en-US" dirty="0" err="1"/>
              <a:t>rastgeleliğine</a:t>
            </a:r>
            <a:r>
              <a:rPr lang="en-US" dirty="0"/>
              <a:t> </a:t>
            </a:r>
            <a:r>
              <a:rPr lang="en-US" dirty="0" err="1"/>
              <a:t>bağlı</a:t>
            </a:r>
            <a:r>
              <a:rPr lang="en-US" dirty="0"/>
              <a:t> </a:t>
            </a:r>
            <a:r>
              <a:rPr lang="en-US" dirty="0" err="1"/>
              <a:t>olarak</a:t>
            </a:r>
            <a:r>
              <a:rPr lang="en-US" dirty="0"/>
              <a:t> </a:t>
            </a:r>
            <a:r>
              <a:rPr lang="en-US" dirty="0" err="1"/>
              <a:t>pozisyonunu</a:t>
            </a:r>
            <a:r>
              <a:rPr lang="en-US" dirty="0"/>
              <a:t> </a:t>
            </a:r>
            <a:r>
              <a:rPr lang="en-US" dirty="0" err="1"/>
              <a:t>değiştirip</a:t>
            </a:r>
            <a:r>
              <a:rPr lang="en-US" dirty="0"/>
              <a:t> </a:t>
            </a:r>
            <a:r>
              <a:rPr lang="en-US" dirty="0" err="1"/>
              <a:t>daha</a:t>
            </a:r>
            <a:r>
              <a:rPr lang="en-US" dirty="0"/>
              <a:t> </a:t>
            </a:r>
            <a:r>
              <a:rPr lang="en-US" dirty="0" err="1"/>
              <a:t>zengin</a:t>
            </a:r>
            <a:r>
              <a:rPr lang="en-US" dirty="0"/>
              <a:t> </a:t>
            </a:r>
            <a:r>
              <a:rPr lang="en-US" dirty="0" err="1"/>
              <a:t>besin</a:t>
            </a:r>
            <a:r>
              <a:rPr lang="en-US" dirty="0"/>
              <a:t> </a:t>
            </a:r>
            <a:r>
              <a:rPr lang="en-US" dirty="0" err="1"/>
              <a:t>kaynakları</a:t>
            </a:r>
            <a:r>
              <a:rPr lang="en-US" dirty="0"/>
              <a:t> </a:t>
            </a:r>
            <a:r>
              <a:rPr lang="en-US" dirty="0" err="1"/>
              <a:t>bulmak</a:t>
            </a:r>
            <a:r>
              <a:rPr lang="en-US" dirty="0"/>
              <a:t> </a:t>
            </a:r>
            <a:r>
              <a:rPr lang="en-US" dirty="0" err="1"/>
              <a:t>için</a:t>
            </a:r>
            <a:r>
              <a:rPr lang="en-US" dirty="0"/>
              <a:t> </a:t>
            </a:r>
            <a:r>
              <a:rPr lang="en-US" dirty="0" err="1"/>
              <a:t>karar</a:t>
            </a:r>
            <a:r>
              <a:rPr lang="en-US" dirty="0"/>
              <a:t> </a:t>
            </a:r>
            <a:r>
              <a:rPr lang="en-US" dirty="0" err="1"/>
              <a:t>verebilir</a:t>
            </a:r>
            <a:r>
              <a:rPr lang="en-US" dirty="0"/>
              <a:t>.</a:t>
            </a:r>
          </a:p>
          <a:p>
            <a:r>
              <a:rPr lang="en-US" dirty="0"/>
              <a:t>Bu </a:t>
            </a:r>
            <a:r>
              <a:rPr lang="en-US" dirty="0" err="1"/>
              <a:t>strateji</a:t>
            </a:r>
            <a:r>
              <a:rPr lang="en-US" dirty="0"/>
              <a:t>, </a:t>
            </a:r>
            <a:r>
              <a:rPr lang="en-US" dirty="0" err="1"/>
              <a:t>Arktik</a:t>
            </a:r>
            <a:r>
              <a:rPr lang="en-US" dirty="0"/>
              <a:t> </a:t>
            </a:r>
            <a:r>
              <a:rPr lang="en-US" dirty="0" err="1"/>
              <a:t>deniz</a:t>
            </a:r>
            <a:r>
              <a:rPr lang="en-US" dirty="0"/>
              <a:t> </a:t>
            </a:r>
            <a:r>
              <a:rPr lang="en-US" dirty="0" err="1"/>
              <a:t>kuşlarının</a:t>
            </a:r>
            <a:r>
              <a:rPr lang="en-US" dirty="0"/>
              <a:t> </a:t>
            </a:r>
            <a:r>
              <a:rPr lang="en-US" dirty="0" err="1"/>
              <a:t>çevrelerindeki</a:t>
            </a:r>
            <a:r>
              <a:rPr lang="en-US" dirty="0"/>
              <a:t> </a:t>
            </a:r>
            <a:r>
              <a:rPr lang="en-US" dirty="0" err="1"/>
              <a:t>yiyecek</a:t>
            </a:r>
            <a:r>
              <a:rPr lang="en-US" dirty="0"/>
              <a:t> </a:t>
            </a:r>
            <a:r>
              <a:rPr lang="en-US" dirty="0" err="1"/>
              <a:t>dağılımlarına</a:t>
            </a:r>
            <a:r>
              <a:rPr lang="en-US" dirty="0"/>
              <a:t> </a:t>
            </a:r>
            <a:r>
              <a:rPr lang="en-US" dirty="0" err="1"/>
              <a:t>esnek</a:t>
            </a:r>
            <a:r>
              <a:rPr lang="en-US" dirty="0"/>
              <a:t> </a:t>
            </a:r>
            <a:r>
              <a:rPr lang="en-US" dirty="0" err="1"/>
              <a:t>bir</a:t>
            </a:r>
            <a:r>
              <a:rPr lang="en-US" dirty="0"/>
              <a:t> </a:t>
            </a:r>
            <a:r>
              <a:rPr lang="en-US" dirty="0" err="1"/>
              <a:t>şekilde</a:t>
            </a:r>
            <a:r>
              <a:rPr lang="en-US" dirty="0"/>
              <a:t> </a:t>
            </a:r>
            <a:r>
              <a:rPr lang="en-US" dirty="0" err="1"/>
              <a:t>uyum</a:t>
            </a:r>
            <a:r>
              <a:rPr lang="en-US" dirty="0"/>
              <a:t> </a:t>
            </a:r>
            <a:r>
              <a:rPr lang="en-US" dirty="0" err="1"/>
              <a:t>sağlayabilmesini</a:t>
            </a:r>
            <a:r>
              <a:rPr lang="en-US" dirty="0"/>
              <a:t> </a:t>
            </a:r>
            <a:r>
              <a:rPr lang="en-US" dirty="0" err="1"/>
              <a:t>ve</a:t>
            </a:r>
            <a:r>
              <a:rPr lang="en-US" dirty="0"/>
              <a:t> </a:t>
            </a:r>
            <a:r>
              <a:rPr lang="en-US" dirty="0" err="1"/>
              <a:t>avlanma</a:t>
            </a:r>
            <a:r>
              <a:rPr lang="en-US" dirty="0"/>
              <a:t> </a:t>
            </a:r>
            <a:r>
              <a:rPr lang="en-US" dirty="0" err="1"/>
              <a:t>sırasında</a:t>
            </a:r>
            <a:r>
              <a:rPr lang="en-US" dirty="0"/>
              <a:t> </a:t>
            </a:r>
            <a:r>
              <a:rPr lang="en-US" dirty="0" err="1"/>
              <a:t>hayatta</a:t>
            </a:r>
            <a:r>
              <a:rPr lang="en-US" dirty="0"/>
              <a:t> </a:t>
            </a:r>
            <a:r>
              <a:rPr lang="en-US" dirty="0" err="1"/>
              <a:t>kalma</a:t>
            </a:r>
            <a:r>
              <a:rPr lang="en-US" dirty="0"/>
              <a:t> </a:t>
            </a:r>
            <a:r>
              <a:rPr lang="en-US" dirty="0" err="1"/>
              <a:t>ihtiyaçlarını</a:t>
            </a:r>
            <a:r>
              <a:rPr lang="en-US" dirty="0"/>
              <a:t> </a:t>
            </a:r>
            <a:r>
              <a:rPr lang="en-US" dirty="0" err="1"/>
              <a:t>karşılamasını</a:t>
            </a:r>
            <a:r>
              <a:rPr lang="en-US" dirty="0"/>
              <a:t> </a:t>
            </a:r>
            <a:r>
              <a:rPr lang="en-US" dirty="0" err="1"/>
              <a:t>sağlar</a:t>
            </a:r>
            <a:r>
              <a:rPr lang="en-US" dirty="0"/>
              <a:t>. </a:t>
            </a:r>
            <a:r>
              <a:rPr lang="en-US" dirty="0" err="1"/>
              <a:t>Algoritma</a:t>
            </a:r>
            <a:r>
              <a:rPr lang="en-US" dirty="0"/>
              <a:t>, </a:t>
            </a:r>
            <a:r>
              <a:rPr lang="en-US" dirty="0" err="1"/>
              <a:t>dinamik</a:t>
            </a:r>
            <a:r>
              <a:rPr lang="en-US" dirty="0"/>
              <a:t> </a:t>
            </a:r>
            <a:r>
              <a:rPr lang="en-US" dirty="0" err="1"/>
              <a:t>olarak</a:t>
            </a:r>
            <a:r>
              <a:rPr lang="en-US" dirty="0"/>
              <a:t> </a:t>
            </a:r>
            <a:r>
              <a:rPr lang="en-US" dirty="0" err="1"/>
              <a:t>arama</a:t>
            </a:r>
            <a:r>
              <a:rPr lang="en-US" dirty="0"/>
              <a:t> </a:t>
            </a:r>
            <a:r>
              <a:rPr lang="en-US" dirty="0" err="1"/>
              <a:t>alanını</a:t>
            </a:r>
            <a:r>
              <a:rPr lang="en-US" dirty="0"/>
              <a:t> </a:t>
            </a:r>
            <a:r>
              <a:rPr lang="en-US" dirty="0" err="1"/>
              <a:t>keşfeder</a:t>
            </a:r>
            <a:r>
              <a:rPr lang="en-US" dirty="0"/>
              <a:t> </a:t>
            </a:r>
            <a:r>
              <a:rPr lang="en-US" dirty="0" err="1"/>
              <a:t>ve</a:t>
            </a:r>
            <a:r>
              <a:rPr lang="en-US" dirty="0"/>
              <a:t> yeni </a:t>
            </a:r>
            <a:r>
              <a:rPr lang="en-US" dirty="0" err="1"/>
              <a:t>çözümler</a:t>
            </a:r>
            <a:r>
              <a:rPr lang="en-US" dirty="0"/>
              <a:t> </a:t>
            </a:r>
            <a:r>
              <a:rPr lang="en-US" dirty="0" err="1"/>
              <a:t>bulur</a:t>
            </a:r>
            <a:r>
              <a:rPr lang="en-US" dirty="0"/>
              <a:t>, </a:t>
            </a:r>
            <a:r>
              <a:rPr lang="en-US" dirty="0" err="1"/>
              <a:t>böylelikle</a:t>
            </a:r>
            <a:r>
              <a:rPr lang="en-US" dirty="0"/>
              <a:t> </a:t>
            </a:r>
            <a:r>
              <a:rPr lang="en-US" dirty="0" err="1"/>
              <a:t>değişen</a:t>
            </a:r>
            <a:r>
              <a:rPr lang="en-US" dirty="0"/>
              <a:t> </a:t>
            </a:r>
            <a:r>
              <a:rPr lang="en-US" dirty="0" err="1"/>
              <a:t>problemlere</a:t>
            </a:r>
            <a:r>
              <a:rPr lang="en-US" dirty="0"/>
              <a:t> </a:t>
            </a:r>
            <a:r>
              <a:rPr lang="en-US" dirty="0" err="1"/>
              <a:t>ve</a:t>
            </a:r>
            <a:r>
              <a:rPr lang="en-US" dirty="0"/>
              <a:t> yeni </a:t>
            </a:r>
            <a:r>
              <a:rPr lang="en-US" dirty="0" err="1"/>
              <a:t>çözümlere</a:t>
            </a:r>
            <a:r>
              <a:rPr lang="en-US" dirty="0"/>
              <a:t> </a:t>
            </a:r>
            <a:r>
              <a:rPr lang="en-US" dirty="0" err="1"/>
              <a:t>karşı</a:t>
            </a:r>
            <a:r>
              <a:rPr lang="en-US" dirty="0"/>
              <a:t> </a:t>
            </a:r>
            <a:r>
              <a:rPr lang="en-US" dirty="0" err="1"/>
              <a:t>uyum</a:t>
            </a:r>
            <a:r>
              <a:rPr lang="en-US" dirty="0"/>
              <a:t> </a:t>
            </a:r>
            <a:r>
              <a:rPr lang="en-US" dirty="0" err="1"/>
              <a:t>sağlama</a:t>
            </a:r>
            <a:r>
              <a:rPr lang="en-US" dirty="0"/>
              <a:t> </a:t>
            </a:r>
            <a:r>
              <a:rPr lang="en-US" dirty="0" err="1"/>
              <a:t>ve</a:t>
            </a:r>
            <a:r>
              <a:rPr lang="en-US" dirty="0"/>
              <a:t> </a:t>
            </a:r>
            <a:r>
              <a:rPr lang="en-US" dirty="0" err="1"/>
              <a:t>gelişme</a:t>
            </a:r>
            <a:r>
              <a:rPr lang="en-US" dirty="0"/>
              <a:t> </a:t>
            </a:r>
            <a:r>
              <a:rPr lang="en-US" dirty="0" err="1"/>
              <a:t>yeteneklerine</a:t>
            </a:r>
            <a:r>
              <a:rPr lang="en-US" dirty="0"/>
              <a:t> </a:t>
            </a:r>
            <a:r>
              <a:rPr lang="en-US" dirty="0" err="1"/>
              <a:t>katkıda</a:t>
            </a:r>
            <a:r>
              <a:rPr lang="en-US" dirty="0"/>
              <a:t> </a:t>
            </a:r>
            <a:r>
              <a:rPr lang="en-US" dirty="0" err="1"/>
              <a:t>bulunur</a:t>
            </a:r>
            <a:r>
              <a:rPr lang="en-US" dirty="0"/>
              <a:t>.</a:t>
            </a:r>
          </a:p>
          <a:p>
            <a:endParaRPr lang="en-US" dirty="0" err="1"/>
          </a:p>
        </p:txBody>
      </p:sp>
    </p:spTree>
    <p:extLst>
      <p:ext uri="{BB962C8B-B14F-4D97-AF65-F5344CB8AC3E}">
        <p14:creationId xmlns:p14="http://schemas.microsoft.com/office/powerpoint/2010/main" val="1974177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a:xfrm>
            <a:off x="1234440" y="991870"/>
            <a:ext cx="10180320" cy="861790"/>
          </a:xfrm>
        </p:spPr>
        <p:txBody>
          <a:bodyPr>
            <a:normAutofit fontScale="90000"/>
          </a:bodyPr>
          <a:lstStyle/>
          <a:p>
            <a:r>
              <a:rPr lang="en-US" dirty="0" err="1"/>
              <a:t>Yırtıcı</a:t>
            </a:r>
            <a:r>
              <a:rPr lang="en-US" dirty="0"/>
              <a:t> </a:t>
            </a:r>
            <a:r>
              <a:rPr lang="en-US" dirty="0" err="1"/>
              <a:t>hayvanlardan</a:t>
            </a:r>
            <a:r>
              <a:rPr lang="en-US" dirty="0"/>
              <a:t> </a:t>
            </a:r>
            <a:r>
              <a:rPr lang="en-US" dirty="0" err="1"/>
              <a:t>kaçınma</a:t>
            </a:r>
            <a:r>
              <a:rPr lang="en-US" dirty="0"/>
              <a:t>, </a:t>
            </a:r>
            <a:r>
              <a:rPr lang="en-US" dirty="0" err="1"/>
              <a:t>üçüncü</a:t>
            </a:r>
            <a:r>
              <a:rPr lang="en-US" dirty="0"/>
              <a:t> </a:t>
            </a:r>
            <a:r>
              <a:rPr lang="en-US" dirty="0" err="1"/>
              <a:t>su</a:t>
            </a:r>
            <a:r>
              <a:rPr lang="en-US" dirty="0"/>
              <a:t> </a:t>
            </a:r>
            <a:r>
              <a:rPr lang="en-US" dirty="0" err="1"/>
              <a:t>altı</a:t>
            </a:r>
            <a:r>
              <a:rPr lang="en-US" dirty="0"/>
              <a:t> </a:t>
            </a:r>
            <a:r>
              <a:rPr lang="en-US" dirty="0" err="1"/>
              <a:t>stratejisidir</a:t>
            </a:r>
            <a:r>
              <a:rPr lang="en-US" dirty="0"/>
              <a:t>.</a:t>
            </a:r>
            <a:endParaRPr lang="en-TR" dirty="0"/>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1539240" y="1853660"/>
            <a:ext cx="9601199" cy="2977420"/>
          </a:xfrm>
        </p:spPr>
        <p:txBody>
          <a:bodyPr>
            <a:normAutofit fontScale="92500"/>
          </a:bodyPr>
          <a:lstStyle/>
          <a:p>
            <a:r>
              <a:rPr lang="en-US" dirty="0"/>
              <a:t> Bu </a:t>
            </a:r>
            <a:r>
              <a:rPr lang="en-US" dirty="0" err="1"/>
              <a:t>strateji</a:t>
            </a:r>
            <a:r>
              <a:rPr lang="en-US" dirty="0"/>
              <a:t>, </a:t>
            </a:r>
            <a:r>
              <a:rPr lang="en-US" dirty="0" err="1"/>
              <a:t>Arktik</a:t>
            </a:r>
            <a:r>
              <a:rPr lang="en-US" dirty="0"/>
              <a:t> </a:t>
            </a:r>
            <a:r>
              <a:rPr lang="en-US" dirty="0" err="1"/>
              <a:t>deniz</a:t>
            </a:r>
            <a:r>
              <a:rPr lang="en-US" dirty="0"/>
              <a:t> </a:t>
            </a:r>
            <a:r>
              <a:rPr lang="en-US" dirty="0" err="1"/>
              <a:t>kuşlarının</a:t>
            </a:r>
            <a:r>
              <a:rPr lang="en-US" dirty="0"/>
              <a:t> </a:t>
            </a:r>
            <a:r>
              <a:rPr lang="en-US" dirty="0" err="1"/>
              <a:t>yırtıcıları</a:t>
            </a:r>
            <a:r>
              <a:rPr lang="en-US" dirty="0"/>
              <a:t> </a:t>
            </a:r>
            <a:r>
              <a:rPr lang="en-US" dirty="0" err="1"/>
              <a:t>yakınlarında</a:t>
            </a:r>
            <a:r>
              <a:rPr lang="en-US" dirty="0"/>
              <a:t> </a:t>
            </a:r>
            <a:r>
              <a:rPr lang="en-US" dirty="0" err="1"/>
              <a:t>algıladıklarında</a:t>
            </a:r>
            <a:r>
              <a:rPr lang="en-US" dirty="0"/>
              <a:t> </a:t>
            </a:r>
            <a:r>
              <a:rPr lang="en-US" dirty="0" err="1"/>
              <a:t>sergiledikleri</a:t>
            </a:r>
            <a:r>
              <a:rPr lang="en-US" dirty="0"/>
              <a:t> </a:t>
            </a:r>
            <a:r>
              <a:rPr lang="en-US" dirty="0" err="1"/>
              <a:t>davranışı</a:t>
            </a:r>
            <a:r>
              <a:rPr lang="en-US" dirty="0"/>
              <a:t> </a:t>
            </a:r>
            <a:r>
              <a:rPr lang="en-US" dirty="0" err="1"/>
              <a:t>tanımlamak</a:t>
            </a:r>
            <a:r>
              <a:rPr lang="en-US" dirty="0"/>
              <a:t> </a:t>
            </a:r>
            <a:r>
              <a:rPr lang="en-US" dirty="0" err="1"/>
              <a:t>için</a:t>
            </a:r>
            <a:r>
              <a:rPr lang="en-US" dirty="0"/>
              <a:t> </a:t>
            </a:r>
            <a:r>
              <a:rPr lang="en-US" dirty="0" err="1"/>
              <a:t>kullanılır</a:t>
            </a:r>
            <a:r>
              <a:rPr lang="en-US" dirty="0"/>
              <a:t>. </a:t>
            </a:r>
            <a:r>
              <a:rPr lang="en-US" dirty="0" err="1"/>
              <a:t>Yakınlardaki</a:t>
            </a:r>
            <a:r>
              <a:rPr lang="en-US" dirty="0"/>
              <a:t> </a:t>
            </a:r>
            <a:r>
              <a:rPr lang="en-US" dirty="0" err="1"/>
              <a:t>yırtıcıları</a:t>
            </a:r>
            <a:r>
              <a:rPr lang="en-US" dirty="0"/>
              <a:t> </a:t>
            </a:r>
            <a:r>
              <a:rPr lang="en-US" dirty="0" err="1"/>
              <a:t>algıladıklarında</a:t>
            </a:r>
            <a:r>
              <a:rPr lang="en-US" dirty="0"/>
              <a:t> </a:t>
            </a:r>
            <a:r>
              <a:rPr lang="en-US" dirty="0" err="1"/>
              <a:t>belirli</a:t>
            </a:r>
            <a:r>
              <a:rPr lang="en-US" dirty="0"/>
              <a:t> </a:t>
            </a:r>
            <a:r>
              <a:rPr lang="en-US" dirty="0" err="1"/>
              <a:t>bir</a:t>
            </a:r>
            <a:r>
              <a:rPr lang="en-US" dirty="0"/>
              <a:t> </a:t>
            </a:r>
            <a:r>
              <a:rPr lang="en-US" dirty="0" err="1"/>
              <a:t>ses</a:t>
            </a:r>
            <a:r>
              <a:rPr lang="en-US" dirty="0"/>
              <a:t> </a:t>
            </a:r>
            <a:r>
              <a:rPr lang="en-US" dirty="0" err="1"/>
              <a:t>veya</a:t>
            </a:r>
            <a:r>
              <a:rPr lang="en-US" dirty="0"/>
              <a:t> </a:t>
            </a:r>
            <a:r>
              <a:rPr lang="en-US" dirty="0" err="1"/>
              <a:t>çağrı</a:t>
            </a:r>
            <a:r>
              <a:rPr lang="en-US" dirty="0"/>
              <a:t> </a:t>
            </a:r>
            <a:r>
              <a:rPr lang="en-US" dirty="0" err="1"/>
              <a:t>kullanarak</a:t>
            </a:r>
            <a:r>
              <a:rPr lang="en-US" dirty="0"/>
              <a:t> </a:t>
            </a:r>
            <a:r>
              <a:rPr lang="en-US" dirty="0" err="1"/>
              <a:t>diğer</a:t>
            </a:r>
            <a:r>
              <a:rPr lang="en-US" dirty="0"/>
              <a:t> </a:t>
            </a:r>
            <a:r>
              <a:rPr lang="en-US" dirty="0" err="1"/>
              <a:t>deniz</a:t>
            </a:r>
            <a:r>
              <a:rPr lang="en-US" dirty="0"/>
              <a:t> </a:t>
            </a:r>
            <a:r>
              <a:rPr lang="en-US" dirty="0" err="1"/>
              <a:t>kuşlarını</a:t>
            </a:r>
            <a:r>
              <a:rPr lang="en-US" dirty="0"/>
              <a:t> </a:t>
            </a:r>
            <a:r>
              <a:rPr lang="en-US" dirty="0" err="1"/>
              <a:t>uyarır</a:t>
            </a:r>
            <a:r>
              <a:rPr lang="en-US" dirty="0"/>
              <a:t>, </a:t>
            </a:r>
            <a:r>
              <a:rPr lang="en-US" dirty="0" err="1"/>
              <a:t>tehlikenin</a:t>
            </a:r>
            <a:r>
              <a:rPr lang="en-US" dirty="0"/>
              <a:t> </a:t>
            </a:r>
            <a:r>
              <a:rPr lang="en-US" dirty="0" err="1"/>
              <a:t>varlığını</a:t>
            </a:r>
            <a:r>
              <a:rPr lang="en-US" dirty="0"/>
              <a:t> </a:t>
            </a:r>
            <a:r>
              <a:rPr lang="en-US" dirty="0" err="1"/>
              <a:t>işaret</a:t>
            </a:r>
            <a:r>
              <a:rPr lang="en-US" dirty="0"/>
              <a:t> </a:t>
            </a:r>
            <a:r>
              <a:rPr lang="en-US" dirty="0" err="1"/>
              <a:t>eder</a:t>
            </a:r>
            <a:r>
              <a:rPr lang="en-US" dirty="0"/>
              <a:t>. Bu </a:t>
            </a:r>
            <a:r>
              <a:rPr lang="en-US" dirty="0" err="1"/>
              <a:t>çağrı</a:t>
            </a:r>
            <a:r>
              <a:rPr lang="en-US" dirty="0"/>
              <a:t>, </a:t>
            </a:r>
            <a:r>
              <a:rPr lang="en-US" dirty="0" err="1"/>
              <a:t>diğer</a:t>
            </a:r>
            <a:r>
              <a:rPr lang="en-US" dirty="0"/>
              <a:t> </a:t>
            </a:r>
            <a:r>
              <a:rPr lang="en-US" dirty="0" err="1"/>
              <a:t>deniz</a:t>
            </a:r>
            <a:r>
              <a:rPr lang="en-US" dirty="0"/>
              <a:t> </a:t>
            </a:r>
            <a:r>
              <a:rPr lang="en-US" dirty="0" err="1"/>
              <a:t>kuşlarında</a:t>
            </a:r>
            <a:r>
              <a:rPr lang="en-US" dirty="0"/>
              <a:t> </a:t>
            </a:r>
            <a:r>
              <a:rPr lang="en-US" dirty="0" err="1"/>
              <a:t>uyanıklık</a:t>
            </a:r>
            <a:r>
              <a:rPr lang="en-US" dirty="0"/>
              <a:t> </a:t>
            </a:r>
            <a:r>
              <a:rPr lang="en-US" dirty="0" err="1"/>
              <a:t>uyandırarak</a:t>
            </a:r>
            <a:r>
              <a:rPr lang="en-US" dirty="0"/>
              <a:t> </a:t>
            </a:r>
            <a:r>
              <a:rPr lang="en-US" dirty="0" err="1"/>
              <a:t>onları</a:t>
            </a:r>
            <a:r>
              <a:rPr lang="en-US" dirty="0"/>
              <a:t> </a:t>
            </a:r>
            <a:r>
              <a:rPr lang="en-US" dirty="0" err="1"/>
              <a:t>tehlikeli</a:t>
            </a:r>
            <a:r>
              <a:rPr lang="en-US" dirty="0"/>
              <a:t> </a:t>
            </a:r>
            <a:r>
              <a:rPr lang="en-US" dirty="0" err="1"/>
              <a:t>bölgeden</a:t>
            </a:r>
            <a:r>
              <a:rPr lang="en-US" dirty="0"/>
              <a:t> </a:t>
            </a:r>
            <a:r>
              <a:rPr lang="en-US" dirty="0" err="1"/>
              <a:t>uzaklaşmaya</a:t>
            </a:r>
            <a:r>
              <a:rPr lang="en-US" dirty="0"/>
              <a:t> </a:t>
            </a:r>
            <a:r>
              <a:rPr lang="en-US" dirty="0" err="1"/>
              <a:t>teşvik</a:t>
            </a:r>
            <a:r>
              <a:rPr lang="en-US" dirty="0"/>
              <a:t> </a:t>
            </a:r>
            <a:r>
              <a:rPr lang="en-US" dirty="0" err="1"/>
              <a:t>eder</a:t>
            </a:r>
            <a:r>
              <a:rPr lang="en-US" dirty="0"/>
              <a:t>. </a:t>
            </a:r>
            <a:r>
              <a:rPr lang="en-US" dirty="0" err="1"/>
              <a:t>Aynı</a:t>
            </a:r>
            <a:r>
              <a:rPr lang="en-US" dirty="0"/>
              <a:t> </a:t>
            </a:r>
            <a:r>
              <a:rPr lang="en-US" dirty="0" err="1"/>
              <a:t>anda</a:t>
            </a:r>
            <a:r>
              <a:rPr lang="en-US" dirty="0"/>
              <a:t>, </a:t>
            </a:r>
            <a:r>
              <a:rPr lang="en-US" dirty="0" err="1"/>
              <a:t>bir</a:t>
            </a:r>
            <a:r>
              <a:rPr lang="en-US" dirty="0"/>
              <a:t> </a:t>
            </a:r>
            <a:r>
              <a:rPr lang="en-US" dirty="0" err="1"/>
              <a:t>yırtıcının</a:t>
            </a:r>
            <a:r>
              <a:rPr lang="en-US" dirty="0"/>
              <a:t> </a:t>
            </a:r>
            <a:r>
              <a:rPr lang="en-US" dirty="0" err="1"/>
              <a:t>yakınlarda</a:t>
            </a:r>
            <a:r>
              <a:rPr lang="en-US" dirty="0"/>
              <a:t> </a:t>
            </a:r>
            <a:r>
              <a:rPr lang="en-US" dirty="0" err="1"/>
              <a:t>olduğu</a:t>
            </a:r>
            <a:r>
              <a:rPr lang="en-US" dirty="0"/>
              <a:t> </a:t>
            </a:r>
            <a:r>
              <a:rPr lang="en-US" dirty="0" err="1"/>
              <a:t>algılandığında</a:t>
            </a:r>
            <a:r>
              <a:rPr lang="en-US" dirty="0"/>
              <a:t>, </a:t>
            </a:r>
            <a:r>
              <a:rPr lang="en-US" dirty="0" err="1"/>
              <a:t>Arktik</a:t>
            </a:r>
            <a:r>
              <a:rPr lang="en-US" dirty="0"/>
              <a:t> </a:t>
            </a:r>
            <a:r>
              <a:rPr lang="en-US" dirty="0" err="1"/>
              <a:t>deniz</a:t>
            </a:r>
            <a:r>
              <a:rPr lang="en-US" dirty="0"/>
              <a:t> </a:t>
            </a:r>
            <a:r>
              <a:rPr lang="en-US" dirty="0" err="1"/>
              <a:t>kuşları</a:t>
            </a:r>
            <a:r>
              <a:rPr lang="en-US" dirty="0"/>
              <a:t> </a:t>
            </a:r>
            <a:r>
              <a:rPr lang="en-US" dirty="0" err="1"/>
              <a:t>hızla</a:t>
            </a:r>
            <a:r>
              <a:rPr lang="en-US" dirty="0"/>
              <a:t> </a:t>
            </a:r>
            <a:r>
              <a:rPr lang="en-US" dirty="0" err="1"/>
              <a:t>pozisyonlarını</a:t>
            </a:r>
            <a:r>
              <a:rPr lang="en-US" dirty="0"/>
              <a:t> </a:t>
            </a:r>
            <a:r>
              <a:rPr lang="en-US" dirty="0" err="1"/>
              <a:t>değiştirir</a:t>
            </a:r>
            <a:r>
              <a:rPr lang="en-US" dirty="0"/>
              <a:t>, </a:t>
            </a:r>
            <a:r>
              <a:rPr lang="en-US" dirty="0" err="1"/>
              <a:t>tehlikeden</a:t>
            </a:r>
            <a:r>
              <a:rPr lang="en-US" dirty="0"/>
              <a:t> </a:t>
            </a:r>
            <a:r>
              <a:rPr lang="en-US" dirty="0" err="1"/>
              <a:t>kaçınmak</a:t>
            </a:r>
            <a:r>
              <a:rPr lang="en-US" dirty="0"/>
              <a:t> </a:t>
            </a:r>
            <a:r>
              <a:rPr lang="en-US" dirty="0" err="1"/>
              <a:t>için</a:t>
            </a:r>
            <a:r>
              <a:rPr lang="en-US" dirty="0"/>
              <a:t> </a:t>
            </a:r>
            <a:r>
              <a:rPr lang="en-US" dirty="0" err="1"/>
              <a:t>güvenli</a:t>
            </a:r>
            <a:r>
              <a:rPr lang="en-US" dirty="0"/>
              <a:t> </a:t>
            </a:r>
            <a:r>
              <a:rPr lang="en-US" dirty="0" err="1"/>
              <a:t>bir</a:t>
            </a:r>
            <a:r>
              <a:rPr lang="en-US" dirty="0"/>
              <a:t> </a:t>
            </a:r>
            <a:r>
              <a:rPr lang="en-US" dirty="0" err="1"/>
              <a:t>alana</a:t>
            </a:r>
            <a:r>
              <a:rPr lang="en-US" dirty="0"/>
              <a:t> </a:t>
            </a:r>
            <a:r>
              <a:rPr lang="en-US" dirty="0" err="1"/>
              <a:t>doğru</a:t>
            </a:r>
            <a:r>
              <a:rPr lang="en-US" dirty="0"/>
              <a:t> </a:t>
            </a:r>
            <a:r>
              <a:rPr lang="en-US" dirty="0" err="1"/>
              <a:t>daha</a:t>
            </a:r>
            <a:r>
              <a:rPr lang="en-US" dirty="0"/>
              <a:t> </a:t>
            </a:r>
            <a:r>
              <a:rPr lang="en-US" dirty="0" err="1"/>
              <a:t>büyük</a:t>
            </a:r>
            <a:r>
              <a:rPr lang="en-US" dirty="0"/>
              <a:t> </a:t>
            </a:r>
            <a:r>
              <a:rPr lang="en-US" dirty="0" err="1"/>
              <a:t>bir</a:t>
            </a:r>
            <a:r>
              <a:rPr lang="en-US" dirty="0"/>
              <a:t> </a:t>
            </a:r>
            <a:r>
              <a:rPr lang="en-US" dirty="0" err="1"/>
              <a:t>yol</a:t>
            </a:r>
            <a:r>
              <a:rPr lang="en-US" dirty="0"/>
              <a:t> </a:t>
            </a:r>
            <a:r>
              <a:rPr lang="en-US" dirty="0" err="1"/>
              <a:t>boyunca</a:t>
            </a:r>
            <a:r>
              <a:rPr lang="en-US" dirty="0"/>
              <a:t> </a:t>
            </a:r>
            <a:r>
              <a:rPr lang="en-US" dirty="0" err="1"/>
              <a:t>hızla</a:t>
            </a:r>
            <a:r>
              <a:rPr lang="en-US" dirty="0"/>
              <a:t> </a:t>
            </a:r>
            <a:r>
              <a:rPr lang="en-US" dirty="0" err="1"/>
              <a:t>yüzer</a:t>
            </a:r>
            <a:r>
              <a:rPr lang="en-US" dirty="0"/>
              <a:t>. Bu </a:t>
            </a:r>
            <a:r>
              <a:rPr lang="en-US" dirty="0" err="1"/>
              <a:t>strateji</a:t>
            </a:r>
            <a:r>
              <a:rPr lang="en-US" dirty="0"/>
              <a:t> </a:t>
            </a:r>
            <a:r>
              <a:rPr lang="en-US" dirty="0" err="1"/>
              <a:t>için</a:t>
            </a:r>
            <a:r>
              <a:rPr lang="en-US" dirty="0"/>
              <a:t> </a:t>
            </a:r>
            <a:r>
              <a:rPr lang="en-US" dirty="0" err="1"/>
              <a:t>kullanılan</a:t>
            </a:r>
            <a:r>
              <a:rPr lang="en-US" dirty="0"/>
              <a:t> </a:t>
            </a:r>
            <a:r>
              <a:rPr lang="en-US" dirty="0" err="1"/>
              <a:t>pozisyon</a:t>
            </a:r>
            <a:r>
              <a:rPr lang="en-US" dirty="0"/>
              <a:t> </a:t>
            </a:r>
            <a:r>
              <a:rPr lang="en-US" dirty="0" err="1"/>
              <a:t>güncelleme</a:t>
            </a:r>
            <a:r>
              <a:rPr lang="en-US" dirty="0"/>
              <a:t> </a:t>
            </a:r>
            <a:r>
              <a:rPr lang="en-US" dirty="0" err="1"/>
              <a:t>denklemi</a:t>
            </a:r>
            <a:r>
              <a:rPr lang="en-US" dirty="0"/>
              <a:t> </a:t>
            </a:r>
            <a:r>
              <a:rPr lang="en-US" dirty="0" err="1"/>
              <a:t>aşağıda</a:t>
            </a:r>
            <a:r>
              <a:rPr lang="en-US" dirty="0"/>
              <a:t> </a:t>
            </a:r>
            <a:r>
              <a:rPr lang="en-US" dirty="0" err="1"/>
              <a:t>verilmiştir</a:t>
            </a:r>
            <a:r>
              <a:rPr lang="en-US" dirty="0"/>
              <a:t>:</a:t>
            </a:r>
          </a:p>
        </p:txBody>
      </p:sp>
      <p:pic>
        <p:nvPicPr>
          <p:cNvPr id="5" name="Picture 4" descr="A math equations with numbers&#10;&#10;Description automatically generated with medium confidence">
            <a:extLst>
              <a:ext uri="{FF2B5EF4-FFF2-40B4-BE49-F238E27FC236}">
                <a16:creationId xmlns:a16="http://schemas.microsoft.com/office/drawing/2014/main" id="{98671F8E-9093-D474-CEE6-A272FEA9C3A0}"/>
              </a:ext>
            </a:extLst>
          </p:cNvPr>
          <p:cNvPicPr>
            <a:picLocks noChangeAspect="1"/>
          </p:cNvPicPr>
          <p:nvPr/>
        </p:nvPicPr>
        <p:blipFill>
          <a:blip r:embed="rId2"/>
          <a:stretch>
            <a:fillRect/>
          </a:stretch>
        </p:blipFill>
        <p:spPr>
          <a:xfrm>
            <a:off x="3259137" y="5009515"/>
            <a:ext cx="5673725" cy="917575"/>
          </a:xfrm>
          <a:prstGeom prst="rect">
            <a:avLst/>
          </a:prstGeom>
        </p:spPr>
      </p:pic>
    </p:spTree>
    <p:extLst>
      <p:ext uri="{BB962C8B-B14F-4D97-AF65-F5344CB8AC3E}">
        <p14:creationId xmlns:p14="http://schemas.microsoft.com/office/powerpoint/2010/main" val="2670000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550848" y="304800"/>
            <a:ext cx="8589591" cy="6553200"/>
          </a:xfrm>
        </p:spPr>
        <p:txBody>
          <a:bodyPr>
            <a:normAutofit fontScale="92500" lnSpcReduction="10000"/>
          </a:bodyPr>
          <a:lstStyle/>
          <a:p>
            <a:r>
              <a:rPr lang="el-GR" dirty="0"/>
              <a:t>β, </a:t>
            </a:r>
            <a:r>
              <a:rPr lang="en-US" dirty="0" err="1"/>
              <a:t>bu</a:t>
            </a:r>
            <a:r>
              <a:rPr lang="en-US" dirty="0"/>
              <a:t> </a:t>
            </a:r>
            <a:r>
              <a:rPr lang="en-US" dirty="0" err="1"/>
              <a:t>durumda</a:t>
            </a:r>
            <a:r>
              <a:rPr lang="en-US" dirty="0"/>
              <a:t> 0 </a:t>
            </a:r>
            <a:r>
              <a:rPr lang="en-US" dirty="0" err="1"/>
              <a:t>ile</a:t>
            </a:r>
            <a:r>
              <a:rPr lang="en-US" dirty="0"/>
              <a:t> 1 </a:t>
            </a:r>
            <a:r>
              <a:rPr lang="en-US" dirty="0" err="1"/>
              <a:t>arasında</a:t>
            </a:r>
            <a:r>
              <a:rPr lang="en-US" dirty="0"/>
              <a:t> </a:t>
            </a:r>
            <a:r>
              <a:rPr lang="en-US" dirty="0" err="1"/>
              <a:t>rastgele</a:t>
            </a:r>
            <a:r>
              <a:rPr lang="en-US" dirty="0"/>
              <a:t> </a:t>
            </a:r>
            <a:r>
              <a:rPr lang="en-US" dirty="0" err="1"/>
              <a:t>dağılmış</a:t>
            </a:r>
            <a:r>
              <a:rPr lang="en-US" dirty="0"/>
              <a:t> </a:t>
            </a:r>
            <a:r>
              <a:rPr lang="en-US" dirty="0" err="1"/>
              <a:t>bir</a:t>
            </a:r>
            <a:r>
              <a:rPr lang="en-US" dirty="0"/>
              <a:t> </a:t>
            </a:r>
            <a:r>
              <a:rPr lang="en-US" dirty="0" err="1"/>
              <a:t>sayıdır</a:t>
            </a:r>
            <a:r>
              <a:rPr lang="en-US" dirty="0"/>
              <a:t>. Bu </a:t>
            </a:r>
            <a:r>
              <a:rPr lang="en-US" dirty="0" err="1"/>
              <a:t>stratejide</a:t>
            </a:r>
            <a:r>
              <a:rPr lang="en-US" dirty="0"/>
              <a:t>, </a:t>
            </a:r>
            <a:r>
              <a:rPr lang="en-US" dirty="0" err="1"/>
              <a:t>özellikle</a:t>
            </a:r>
            <a:r>
              <a:rPr lang="en-US" dirty="0"/>
              <a:t> </a:t>
            </a:r>
            <a:r>
              <a:rPr lang="en-US" dirty="0" err="1"/>
              <a:t>tehlikeli</a:t>
            </a:r>
            <a:r>
              <a:rPr lang="en-US" dirty="0"/>
              <a:t> </a:t>
            </a:r>
            <a:r>
              <a:rPr lang="en-US" dirty="0" err="1"/>
              <a:t>durumlarla</a:t>
            </a:r>
            <a:r>
              <a:rPr lang="en-US" dirty="0"/>
              <a:t> </a:t>
            </a:r>
            <a:r>
              <a:rPr lang="en-US" dirty="0" err="1"/>
              <a:t>karşılaşıldığında</a:t>
            </a:r>
            <a:r>
              <a:rPr lang="en-US" dirty="0"/>
              <a:t> </a:t>
            </a:r>
            <a:r>
              <a:rPr lang="en-US" dirty="0" err="1"/>
              <a:t>zeki</a:t>
            </a:r>
            <a:r>
              <a:rPr lang="en-US" dirty="0"/>
              <a:t> </a:t>
            </a:r>
            <a:r>
              <a:rPr lang="en-US" dirty="0" err="1"/>
              <a:t>bir</a:t>
            </a:r>
            <a:r>
              <a:rPr lang="en-US" dirty="0"/>
              <a:t> </a:t>
            </a:r>
            <a:r>
              <a:rPr lang="en-US" dirty="0" err="1"/>
              <a:t>dengeleme</a:t>
            </a:r>
            <a:r>
              <a:rPr lang="en-US" dirty="0"/>
              <a:t> </a:t>
            </a:r>
            <a:r>
              <a:rPr lang="en-US" dirty="0" err="1"/>
              <a:t>mekanizması</a:t>
            </a:r>
            <a:r>
              <a:rPr lang="en-US" dirty="0"/>
              <a:t> </a:t>
            </a:r>
            <a:r>
              <a:rPr lang="en-US" dirty="0" err="1"/>
              <a:t>bulunmaktadır</a:t>
            </a:r>
            <a:r>
              <a:rPr lang="en-US" dirty="0"/>
              <a:t>. Bu </a:t>
            </a:r>
            <a:r>
              <a:rPr lang="en-US" dirty="0" err="1"/>
              <a:t>mekanizma</a:t>
            </a:r>
            <a:r>
              <a:rPr lang="en-US" dirty="0"/>
              <a:t>, </a:t>
            </a:r>
            <a:r>
              <a:rPr lang="en-US" dirty="0" err="1"/>
              <a:t>tehlikeden</a:t>
            </a:r>
            <a:r>
              <a:rPr lang="en-US" dirty="0"/>
              <a:t> </a:t>
            </a:r>
            <a:r>
              <a:rPr lang="en-US" dirty="0" err="1"/>
              <a:t>yavaşça</a:t>
            </a:r>
            <a:r>
              <a:rPr lang="en-US" dirty="0"/>
              <a:t> </a:t>
            </a:r>
            <a:r>
              <a:rPr lang="en-US" dirty="0" err="1"/>
              <a:t>kaçınma</a:t>
            </a:r>
            <a:r>
              <a:rPr lang="en-US" dirty="0"/>
              <a:t> </a:t>
            </a:r>
            <a:r>
              <a:rPr lang="en-US" dirty="0" err="1"/>
              <a:t>ve</a:t>
            </a:r>
            <a:r>
              <a:rPr lang="en-US" dirty="0"/>
              <a:t> </a:t>
            </a:r>
            <a:r>
              <a:rPr lang="en-US" dirty="0" err="1"/>
              <a:t>hızlı</a:t>
            </a:r>
            <a:r>
              <a:rPr lang="en-US" dirty="0"/>
              <a:t> </a:t>
            </a:r>
            <a:r>
              <a:rPr lang="en-US" dirty="0" err="1"/>
              <a:t>sıyrılma</a:t>
            </a:r>
            <a:r>
              <a:rPr lang="en-US" dirty="0"/>
              <a:t> </a:t>
            </a:r>
            <a:r>
              <a:rPr lang="en-US" dirty="0" err="1"/>
              <a:t>olmak</a:t>
            </a:r>
            <a:r>
              <a:rPr lang="en-US" dirty="0"/>
              <a:t> </a:t>
            </a:r>
            <a:r>
              <a:rPr lang="en-US" dirty="0" err="1"/>
              <a:t>üzere</a:t>
            </a:r>
            <a:r>
              <a:rPr lang="en-US" dirty="0"/>
              <a:t> </a:t>
            </a:r>
            <a:r>
              <a:rPr lang="en-US" dirty="0" err="1"/>
              <a:t>iki</a:t>
            </a:r>
            <a:r>
              <a:rPr lang="en-US" dirty="0"/>
              <a:t> </a:t>
            </a:r>
            <a:r>
              <a:rPr lang="en-US" dirty="0" err="1"/>
              <a:t>farklı</a:t>
            </a:r>
            <a:r>
              <a:rPr lang="en-US" dirty="0"/>
              <a:t> </a:t>
            </a:r>
            <a:r>
              <a:rPr lang="en-US" dirty="0" err="1"/>
              <a:t>davranış</a:t>
            </a:r>
            <a:r>
              <a:rPr lang="en-US" dirty="0"/>
              <a:t> </a:t>
            </a:r>
            <a:r>
              <a:rPr lang="en-US" dirty="0" err="1"/>
              <a:t>modunu</a:t>
            </a:r>
            <a:r>
              <a:rPr lang="en-US" dirty="0"/>
              <a:t> </a:t>
            </a:r>
            <a:r>
              <a:rPr lang="en-US" dirty="0" err="1"/>
              <a:t>içerir</a:t>
            </a:r>
            <a:r>
              <a:rPr lang="en-US" dirty="0"/>
              <a:t>. </a:t>
            </a:r>
            <a:r>
              <a:rPr lang="en-US" dirty="0" err="1"/>
              <a:t>Algoritma</a:t>
            </a:r>
            <a:r>
              <a:rPr lang="en-US" dirty="0"/>
              <a:t>, </a:t>
            </a:r>
            <a:r>
              <a:rPr lang="en-US" dirty="0" err="1"/>
              <a:t>bu</a:t>
            </a:r>
            <a:r>
              <a:rPr lang="en-US" dirty="0"/>
              <a:t> </a:t>
            </a:r>
            <a:r>
              <a:rPr lang="en-US" dirty="0" err="1"/>
              <a:t>çift-davranış</a:t>
            </a:r>
            <a:r>
              <a:rPr lang="en-US" dirty="0"/>
              <a:t> </a:t>
            </a:r>
            <a:r>
              <a:rPr lang="en-US" dirty="0" err="1"/>
              <a:t>stratejisi</a:t>
            </a:r>
            <a:r>
              <a:rPr lang="en-US" dirty="0"/>
              <a:t> </a:t>
            </a:r>
            <a:r>
              <a:rPr lang="en-US" dirty="0" err="1"/>
              <a:t>ile</a:t>
            </a:r>
            <a:r>
              <a:rPr lang="en-US" dirty="0"/>
              <a:t> </a:t>
            </a:r>
            <a:r>
              <a:rPr lang="en-US" dirty="0" err="1"/>
              <a:t>farklı</a:t>
            </a:r>
            <a:r>
              <a:rPr lang="en-US" dirty="0"/>
              <a:t> </a:t>
            </a:r>
            <a:r>
              <a:rPr lang="en-US" dirty="0" err="1"/>
              <a:t>durumlarda</a:t>
            </a:r>
            <a:r>
              <a:rPr lang="en-US" dirty="0"/>
              <a:t> </a:t>
            </a:r>
            <a:r>
              <a:rPr lang="en-US" dirty="0" err="1"/>
              <a:t>yerel</a:t>
            </a:r>
            <a:r>
              <a:rPr lang="en-US" dirty="0"/>
              <a:t> </a:t>
            </a:r>
            <a:r>
              <a:rPr lang="en-US" dirty="0" err="1"/>
              <a:t>optimumlardan</a:t>
            </a:r>
            <a:r>
              <a:rPr lang="en-US" dirty="0"/>
              <a:t> </a:t>
            </a:r>
            <a:r>
              <a:rPr lang="en-US" dirty="0" err="1"/>
              <a:t>kaçmayı</a:t>
            </a:r>
            <a:r>
              <a:rPr lang="en-US" dirty="0"/>
              <a:t> </a:t>
            </a:r>
            <a:r>
              <a:rPr lang="en-US" dirty="0" err="1"/>
              <a:t>simüle</a:t>
            </a:r>
            <a:r>
              <a:rPr lang="en-US" dirty="0"/>
              <a:t> </a:t>
            </a:r>
            <a:r>
              <a:rPr lang="en-US" dirty="0" err="1"/>
              <a:t>eder</a:t>
            </a:r>
            <a:r>
              <a:rPr lang="en-US" dirty="0"/>
              <a:t>. rand ≥ 0.5 </a:t>
            </a:r>
            <a:r>
              <a:rPr lang="en-US" dirty="0" err="1"/>
              <a:t>olduğunda</a:t>
            </a:r>
            <a:r>
              <a:rPr lang="en-US" dirty="0"/>
              <a:t>, </a:t>
            </a:r>
            <a:r>
              <a:rPr lang="en-US" dirty="0" err="1"/>
              <a:t>kutup</a:t>
            </a:r>
            <a:r>
              <a:rPr lang="en-US" dirty="0"/>
              <a:t> </a:t>
            </a:r>
            <a:r>
              <a:rPr lang="en-US" dirty="0" err="1"/>
              <a:t>dalgıçları</a:t>
            </a:r>
            <a:r>
              <a:rPr lang="en-US" dirty="0"/>
              <a:t> </a:t>
            </a:r>
            <a:r>
              <a:rPr lang="en-US" dirty="0" err="1"/>
              <a:t>hemen</a:t>
            </a:r>
            <a:r>
              <a:rPr lang="en-US" dirty="0"/>
              <a:t> </a:t>
            </a:r>
            <a:r>
              <a:rPr lang="en-US" dirty="0" err="1"/>
              <a:t>kaçmayı</a:t>
            </a:r>
            <a:r>
              <a:rPr lang="en-US" dirty="0"/>
              <a:t> </a:t>
            </a:r>
            <a:r>
              <a:rPr lang="en-US" dirty="0" err="1"/>
              <a:t>tercih</a:t>
            </a:r>
            <a:r>
              <a:rPr lang="en-US" dirty="0"/>
              <a:t> </a:t>
            </a:r>
            <a:r>
              <a:rPr lang="en-US" dirty="0" err="1"/>
              <a:t>eder</a:t>
            </a:r>
            <a:r>
              <a:rPr lang="en-US" dirty="0"/>
              <a:t> </a:t>
            </a:r>
            <a:r>
              <a:rPr lang="en-US" dirty="0" err="1"/>
              <a:t>ve</a:t>
            </a:r>
            <a:r>
              <a:rPr lang="en-US" dirty="0"/>
              <a:t> </a:t>
            </a:r>
            <a:r>
              <a:rPr lang="en-US" dirty="0" err="1"/>
              <a:t>pozisyonlarını</a:t>
            </a:r>
            <a:r>
              <a:rPr lang="en-US" dirty="0"/>
              <a:t> </a:t>
            </a:r>
            <a:r>
              <a:rPr lang="en-US" dirty="0" err="1"/>
              <a:t>belirgin</a:t>
            </a:r>
            <a:r>
              <a:rPr lang="en-US" dirty="0"/>
              <a:t> </a:t>
            </a:r>
            <a:r>
              <a:rPr lang="en-US" dirty="0" err="1"/>
              <a:t>şekilde</a:t>
            </a:r>
            <a:r>
              <a:rPr lang="en-US" dirty="0"/>
              <a:t> </a:t>
            </a:r>
            <a:r>
              <a:rPr lang="en-US" dirty="0" err="1"/>
              <a:t>değiştirir</a:t>
            </a:r>
            <a:r>
              <a:rPr lang="en-US" dirty="0"/>
              <a:t>. Bu, </a:t>
            </a:r>
            <a:r>
              <a:rPr lang="en-US" dirty="0" err="1"/>
              <a:t>bilinen</a:t>
            </a:r>
            <a:r>
              <a:rPr lang="en-US" dirty="0"/>
              <a:t> </a:t>
            </a:r>
            <a:r>
              <a:rPr lang="en-US" dirty="0" err="1"/>
              <a:t>bilgiyi</a:t>
            </a:r>
            <a:r>
              <a:rPr lang="en-US" dirty="0"/>
              <a:t> </a:t>
            </a:r>
            <a:r>
              <a:rPr lang="en-US" dirty="0" err="1"/>
              <a:t>kullanarak</a:t>
            </a:r>
            <a:r>
              <a:rPr lang="en-US" dirty="0"/>
              <a:t> </a:t>
            </a:r>
            <a:r>
              <a:rPr lang="en-US" dirty="0" err="1"/>
              <a:t>sıçrama</a:t>
            </a:r>
            <a:r>
              <a:rPr lang="en-US" dirty="0"/>
              <a:t> </a:t>
            </a:r>
            <a:r>
              <a:rPr lang="en-US" dirty="0" err="1"/>
              <a:t>yeteneğini</a:t>
            </a:r>
            <a:r>
              <a:rPr lang="en-US" dirty="0"/>
              <a:t> </a:t>
            </a:r>
            <a:r>
              <a:rPr lang="en-US" dirty="0" err="1"/>
              <a:t>artırır</a:t>
            </a:r>
            <a:r>
              <a:rPr lang="en-US" dirty="0"/>
              <a:t> </a:t>
            </a:r>
            <a:r>
              <a:rPr lang="en-US" dirty="0" err="1"/>
              <a:t>ve</a:t>
            </a:r>
            <a:r>
              <a:rPr lang="en-US" dirty="0"/>
              <a:t> </a:t>
            </a:r>
            <a:r>
              <a:rPr lang="en-US" dirty="0" err="1"/>
              <a:t>yerel</a:t>
            </a:r>
            <a:r>
              <a:rPr lang="en-US" dirty="0"/>
              <a:t> </a:t>
            </a:r>
            <a:r>
              <a:rPr lang="en-US" dirty="0" err="1"/>
              <a:t>optimumlarda</a:t>
            </a:r>
            <a:r>
              <a:rPr lang="en-US" dirty="0"/>
              <a:t> </a:t>
            </a:r>
            <a:r>
              <a:rPr lang="en-US" dirty="0" err="1"/>
              <a:t>daha</a:t>
            </a:r>
            <a:r>
              <a:rPr lang="en-US" dirty="0"/>
              <a:t> iyi </a:t>
            </a:r>
            <a:r>
              <a:rPr lang="en-US" dirty="0" err="1"/>
              <a:t>çözümler</a:t>
            </a:r>
            <a:r>
              <a:rPr lang="en-US" dirty="0"/>
              <a:t> </a:t>
            </a:r>
            <a:r>
              <a:rPr lang="en-US" dirty="0" err="1"/>
              <a:t>bulmayı</a:t>
            </a:r>
            <a:r>
              <a:rPr lang="en-US" dirty="0"/>
              <a:t> </a:t>
            </a:r>
            <a:r>
              <a:rPr lang="en-US" dirty="0" err="1"/>
              <a:t>sağlar</a:t>
            </a:r>
            <a:r>
              <a:rPr lang="en-US" dirty="0"/>
              <a:t>. </a:t>
            </a:r>
            <a:r>
              <a:rPr lang="en-US" dirty="0" err="1"/>
              <a:t>Diğer</a:t>
            </a:r>
            <a:r>
              <a:rPr lang="en-US" dirty="0"/>
              <a:t> </a:t>
            </a:r>
            <a:r>
              <a:rPr lang="en-US" dirty="0" err="1"/>
              <a:t>yandan</a:t>
            </a:r>
            <a:r>
              <a:rPr lang="en-US" dirty="0"/>
              <a:t>, rand &lt; 0.5 </a:t>
            </a:r>
            <a:r>
              <a:rPr lang="en-US" dirty="0" err="1"/>
              <a:t>olduğunda</a:t>
            </a:r>
            <a:r>
              <a:rPr lang="en-US" dirty="0"/>
              <a:t>, </a:t>
            </a:r>
            <a:r>
              <a:rPr lang="en-US" dirty="0" err="1"/>
              <a:t>kutup</a:t>
            </a:r>
            <a:r>
              <a:rPr lang="en-US" dirty="0"/>
              <a:t> </a:t>
            </a:r>
            <a:r>
              <a:rPr lang="en-US" dirty="0" err="1"/>
              <a:t>dalgıçları</a:t>
            </a:r>
            <a:r>
              <a:rPr lang="en-US" dirty="0"/>
              <a:t> </a:t>
            </a:r>
            <a:r>
              <a:rPr lang="en-US" dirty="0" err="1"/>
              <a:t>yırtıcılardan</a:t>
            </a:r>
            <a:r>
              <a:rPr lang="en-US" dirty="0"/>
              <a:t> </a:t>
            </a:r>
            <a:r>
              <a:rPr lang="en-US" dirty="0" err="1"/>
              <a:t>proaktif</a:t>
            </a:r>
            <a:r>
              <a:rPr lang="en-US" dirty="0"/>
              <a:t> </a:t>
            </a:r>
            <a:r>
              <a:rPr lang="en-US" dirty="0" err="1"/>
              <a:t>bir</a:t>
            </a:r>
            <a:r>
              <a:rPr lang="en-US" dirty="0"/>
              <a:t> </a:t>
            </a:r>
            <a:r>
              <a:rPr lang="en-US" dirty="0" err="1"/>
              <a:t>şekilde</a:t>
            </a:r>
            <a:r>
              <a:rPr lang="en-US" dirty="0"/>
              <a:t> </a:t>
            </a:r>
            <a:r>
              <a:rPr lang="en-US" dirty="0" err="1"/>
              <a:t>kaçınır</a:t>
            </a:r>
            <a:r>
              <a:rPr lang="en-US" dirty="0"/>
              <a:t> </a:t>
            </a:r>
            <a:r>
              <a:rPr lang="en-US" dirty="0" err="1"/>
              <a:t>ve</a:t>
            </a:r>
            <a:r>
              <a:rPr lang="en-US" dirty="0"/>
              <a:t> </a:t>
            </a:r>
            <a:r>
              <a:rPr lang="en-US" dirty="0" err="1"/>
              <a:t>rastgele</a:t>
            </a:r>
            <a:r>
              <a:rPr lang="en-US" dirty="0"/>
              <a:t> </a:t>
            </a:r>
            <a:r>
              <a:rPr lang="en-US" dirty="0" err="1"/>
              <a:t>pozisyon</a:t>
            </a:r>
            <a:r>
              <a:rPr lang="en-US" dirty="0"/>
              <a:t> </a:t>
            </a:r>
            <a:r>
              <a:rPr lang="en-US" dirty="0" err="1"/>
              <a:t>değiştirerek</a:t>
            </a:r>
            <a:r>
              <a:rPr lang="en-US" dirty="0"/>
              <a:t> </a:t>
            </a:r>
            <a:r>
              <a:rPr lang="en-US" dirty="0" err="1"/>
              <a:t>tehlikelerden</a:t>
            </a:r>
            <a:r>
              <a:rPr lang="en-US" dirty="0"/>
              <a:t> </a:t>
            </a:r>
            <a:r>
              <a:rPr lang="en-US" dirty="0" err="1"/>
              <a:t>uzak</a:t>
            </a:r>
            <a:r>
              <a:rPr lang="en-US" dirty="0"/>
              <a:t> </a:t>
            </a:r>
            <a:r>
              <a:rPr lang="en-US" dirty="0" err="1"/>
              <a:t>durur</a:t>
            </a:r>
            <a:r>
              <a:rPr lang="en-US" dirty="0"/>
              <a:t>. Bu, </a:t>
            </a:r>
            <a:r>
              <a:rPr lang="en-US" dirty="0" err="1"/>
              <a:t>algoritmanın</a:t>
            </a:r>
            <a:r>
              <a:rPr lang="en-US" dirty="0"/>
              <a:t> </a:t>
            </a:r>
            <a:r>
              <a:rPr lang="en-US" dirty="0" err="1"/>
              <a:t>çevresel</a:t>
            </a:r>
            <a:r>
              <a:rPr lang="en-US" dirty="0"/>
              <a:t> </a:t>
            </a:r>
            <a:r>
              <a:rPr lang="en-US" dirty="0" err="1"/>
              <a:t>ortamı</a:t>
            </a:r>
            <a:r>
              <a:rPr lang="en-US" dirty="0"/>
              <a:t> </a:t>
            </a:r>
            <a:r>
              <a:rPr lang="en-US" dirty="0" err="1"/>
              <a:t>daha</a:t>
            </a:r>
            <a:r>
              <a:rPr lang="en-US" dirty="0"/>
              <a:t> </a:t>
            </a:r>
            <a:r>
              <a:rPr lang="en-US" dirty="0" err="1"/>
              <a:t>hassas</a:t>
            </a:r>
            <a:r>
              <a:rPr lang="en-US" dirty="0"/>
              <a:t> </a:t>
            </a:r>
            <a:r>
              <a:rPr lang="en-US" dirty="0" err="1"/>
              <a:t>bir</a:t>
            </a:r>
            <a:r>
              <a:rPr lang="en-US" dirty="0"/>
              <a:t> </a:t>
            </a:r>
            <a:r>
              <a:rPr lang="en-US" dirty="0" err="1"/>
              <a:t>şekilde</a:t>
            </a:r>
            <a:r>
              <a:rPr lang="en-US" dirty="0"/>
              <a:t> </a:t>
            </a:r>
            <a:r>
              <a:rPr lang="en-US" dirty="0" err="1"/>
              <a:t>aramasına</a:t>
            </a:r>
            <a:r>
              <a:rPr lang="en-US" dirty="0"/>
              <a:t> </a:t>
            </a:r>
            <a:r>
              <a:rPr lang="en-US" dirty="0" err="1"/>
              <a:t>olanak</a:t>
            </a:r>
            <a:r>
              <a:rPr lang="en-US" dirty="0"/>
              <a:t> </a:t>
            </a:r>
            <a:r>
              <a:rPr lang="en-US" dirty="0" err="1"/>
              <a:t>tanır</a:t>
            </a:r>
            <a:r>
              <a:rPr lang="en-US" dirty="0"/>
              <a:t> </a:t>
            </a:r>
            <a:r>
              <a:rPr lang="en-US" dirty="0" err="1"/>
              <a:t>ve</a:t>
            </a:r>
            <a:r>
              <a:rPr lang="en-US" dirty="0"/>
              <a:t> </a:t>
            </a:r>
            <a:r>
              <a:rPr lang="en-US" dirty="0" err="1"/>
              <a:t>üstün</a:t>
            </a:r>
            <a:r>
              <a:rPr lang="en-US" dirty="0"/>
              <a:t> </a:t>
            </a:r>
            <a:r>
              <a:rPr lang="en-US" dirty="0" err="1"/>
              <a:t>çözümler</a:t>
            </a:r>
            <a:r>
              <a:rPr lang="en-US" dirty="0"/>
              <a:t> </a:t>
            </a:r>
            <a:r>
              <a:rPr lang="en-US" dirty="0" err="1"/>
              <a:t>bulma</a:t>
            </a:r>
            <a:r>
              <a:rPr lang="en-US" dirty="0"/>
              <a:t> </a:t>
            </a:r>
            <a:r>
              <a:rPr lang="en-US" dirty="0" err="1"/>
              <a:t>şansını</a:t>
            </a:r>
            <a:r>
              <a:rPr lang="en-US" dirty="0"/>
              <a:t> </a:t>
            </a:r>
            <a:r>
              <a:rPr lang="en-US" dirty="0" err="1"/>
              <a:t>artırır</a:t>
            </a:r>
            <a:r>
              <a:rPr lang="en-US" dirty="0"/>
              <a:t>. Bu </a:t>
            </a:r>
            <a:r>
              <a:rPr lang="en-US" dirty="0" err="1"/>
              <a:t>çift-davranış</a:t>
            </a:r>
            <a:r>
              <a:rPr lang="en-US" dirty="0"/>
              <a:t> </a:t>
            </a:r>
            <a:r>
              <a:rPr lang="en-US" dirty="0" err="1"/>
              <a:t>stratejisi</a:t>
            </a:r>
            <a:r>
              <a:rPr lang="en-US" dirty="0"/>
              <a:t>, </a:t>
            </a:r>
            <a:r>
              <a:rPr lang="en-US" dirty="0" err="1"/>
              <a:t>algoritmanın</a:t>
            </a:r>
            <a:r>
              <a:rPr lang="en-US" dirty="0"/>
              <a:t> </a:t>
            </a:r>
            <a:r>
              <a:rPr lang="en-US" dirty="0" err="1"/>
              <a:t>farklı</a:t>
            </a:r>
            <a:r>
              <a:rPr lang="en-US" dirty="0"/>
              <a:t> </a:t>
            </a:r>
            <a:r>
              <a:rPr lang="en-US" dirty="0" err="1"/>
              <a:t>durumlarda</a:t>
            </a:r>
            <a:r>
              <a:rPr lang="en-US" dirty="0"/>
              <a:t> </a:t>
            </a:r>
            <a:r>
              <a:rPr lang="en-US" dirty="0" err="1"/>
              <a:t>dengeyi</a:t>
            </a:r>
            <a:r>
              <a:rPr lang="en-US" dirty="0"/>
              <a:t> </a:t>
            </a:r>
            <a:r>
              <a:rPr lang="en-US" dirty="0" err="1"/>
              <a:t>korumasına</a:t>
            </a:r>
            <a:r>
              <a:rPr lang="en-US" dirty="0"/>
              <a:t> </a:t>
            </a:r>
            <a:r>
              <a:rPr lang="en-US" dirty="0" err="1"/>
              <a:t>yardımcı</a:t>
            </a:r>
            <a:r>
              <a:rPr lang="en-US" dirty="0"/>
              <a:t> </a:t>
            </a:r>
            <a:r>
              <a:rPr lang="en-US" dirty="0" err="1"/>
              <a:t>olur</a:t>
            </a:r>
            <a:r>
              <a:rPr lang="en-US" dirty="0"/>
              <a:t>; </a:t>
            </a:r>
            <a:r>
              <a:rPr lang="en-US" dirty="0" err="1"/>
              <a:t>bilinen</a:t>
            </a:r>
            <a:r>
              <a:rPr lang="en-US" dirty="0"/>
              <a:t> </a:t>
            </a:r>
            <a:r>
              <a:rPr lang="en-US" dirty="0" err="1"/>
              <a:t>bilgiye</a:t>
            </a:r>
            <a:r>
              <a:rPr lang="en-US" dirty="0"/>
              <a:t> </a:t>
            </a:r>
            <a:r>
              <a:rPr lang="en-US" dirty="0" err="1"/>
              <a:t>hızla</a:t>
            </a:r>
            <a:r>
              <a:rPr lang="en-US" dirty="0"/>
              <a:t> </a:t>
            </a:r>
            <a:r>
              <a:rPr lang="en-US" dirty="0" err="1"/>
              <a:t>adapte</a:t>
            </a:r>
            <a:r>
              <a:rPr lang="en-US" dirty="0"/>
              <a:t> </a:t>
            </a:r>
            <a:r>
              <a:rPr lang="en-US" dirty="0" err="1"/>
              <a:t>olurken</a:t>
            </a:r>
            <a:r>
              <a:rPr lang="en-US" dirty="0"/>
              <a:t> yeni </a:t>
            </a:r>
            <a:r>
              <a:rPr lang="en-US" dirty="0" err="1"/>
              <a:t>alanların</a:t>
            </a:r>
            <a:r>
              <a:rPr lang="en-US" dirty="0"/>
              <a:t> </a:t>
            </a:r>
            <a:r>
              <a:rPr lang="en-US" dirty="0" err="1"/>
              <a:t>dikkatli</a:t>
            </a:r>
            <a:r>
              <a:rPr lang="en-US" dirty="0"/>
              <a:t> </a:t>
            </a:r>
            <a:r>
              <a:rPr lang="en-US" dirty="0" err="1"/>
              <a:t>keşfi</a:t>
            </a:r>
            <a:r>
              <a:rPr lang="en-US" dirty="0"/>
              <a:t> </a:t>
            </a:r>
            <a:r>
              <a:rPr lang="en-US" dirty="0" err="1"/>
              <a:t>için</a:t>
            </a:r>
            <a:r>
              <a:rPr lang="en-US" dirty="0"/>
              <a:t> </a:t>
            </a:r>
            <a:r>
              <a:rPr lang="en-US" dirty="0" err="1"/>
              <a:t>fırsatlar</a:t>
            </a:r>
            <a:r>
              <a:rPr lang="en-US" dirty="0"/>
              <a:t> </a:t>
            </a:r>
            <a:r>
              <a:rPr lang="en-US" dirty="0" err="1"/>
              <a:t>sunar</a:t>
            </a:r>
            <a:r>
              <a:rPr lang="en-US" dirty="0"/>
              <a:t>, </a:t>
            </a:r>
            <a:r>
              <a:rPr lang="en-US" dirty="0" err="1"/>
              <a:t>böylece</a:t>
            </a:r>
            <a:r>
              <a:rPr lang="en-US" dirty="0"/>
              <a:t> global </a:t>
            </a:r>
            <a:r>
              <a:rPr lang="en-US" dirty="0" err="1"/>
              <a:t>arama</a:t>
            </a:r>
            <a:r>
              <a:rPr lang="en-US" dirty="0"/>
              <a:t> </a:t>
            </a:r>
            <a:r>
              <a:rPr lang="en-US" dirty="0" err="1"/>
              <a:t>kapasitesini</a:t>
            </a:r>
            <a:r>
              <a:rPr lang="en-US" dirty="0"/>
              <a:t> </a:t>
            </a:r>
            <a:r>
              <a:rPr lang="en-US" dirty="0" err="1"/>
              <a:t>artırır</a:t>
            </a:r>
            <a:r>
              <a:rPr lang="en-US" dirty="0"/>
              <a:t> </a:t>
            </a:r>
            <a:r>
              <a:rPr lang="en-US" dirty="0" err="1"/>
              <a:t>ve</a:t>
            </a:r>
            <a:r>
              <a:rPr lang="en-US" dirty="0"/>
              <a:t> </a:t>
            </a:r>
            <a:r>
              <a:rPr lang="en-US" dirty="0" err="1"/>
              <a:t>yerel</a:t>
            </a:r>
            <a:r>
              <a:rPr lang="en-US" dirty="0"/>
              <a:t> </a:t>
            </a:r>
            <a:r>
              <a:rPr lang="en-US" dirty="0" err="1"/>
              <a:t>optimumlardan</a:t>
            </a:r>
            <a:r>
              <a:rPr lang="en-US" dirty="0"/>
              <a:t> </a:t>
            </a:r>
            <a:r>
              <a:rPr lang="en-US" dirty="0" err="1"/>
              <a:t>kaçmayı</a:t>
            </a:r>
            <a:r>
              <a:rPr lang="en-US" dirty="0"/>
              <a:t> </a:t>
            </a:r>
            <a:r>
              <a:rPr lang="en-US" dirty="0" err="1"/>
              <a:t>sağlar</a:t>
            </a:r>
            <a:r>
              <a:rPr lang="en-US" dirty="0"/>
              <a:t>. </a:t>
            </a:r>
            <a:r>
              <a:rPr lang="en-US" dirty="0" err="1"/>
              <a:t>Özetle</a:t>
            </a:r>
            <a:r>
              <a:rPr lang="en-US" dirty="0"/>
              <a:t>, </a:t>
            </a:r>
            <a:r>
              <a:rPr lang="en-US" dirty="0" err="1"/>
              <a:t>kutup</a:t>
            </a:r>
            <a:r>
              <a:rPr lang="en-US" dirty="0"/>
              <a:t> </a:t>
            </a:r>
            <a:r>
              <a:rPr lang="en-US" dirty="0" err="1"/>
              <a:t>dalgıçları</a:t>
            </a:r>
            <a:r>
              <a:rPr lang="en-US" dirty="0"/>
              <a:t> </a:t>
            </a:r>
            <a:r>
              <a:rPr lang="en-US" dirty="0" err="1"/>
              <a:t>su</a:t>
            </a:r>
            <a:r>
              <a:rPr lang="en-US" dirty="0"/>
              <a:t> </a:t>
            </a:r>
            <a:r>
              <a:rPr lang="en-US" dirty="0" err="1"/>
              <a:t>altında</a:t>
            </a:r>
            <a:r>
              <a:rPr lang="en-US" dirty="0"/>
              <a:t> </a:t>
            </a:r>
            <a:r>
              <a:rPr lang="en-US" dirty="0" err="1"/>
              <a:t>yem</a:t>
            </a:r>
            <a:r>
              <a:rPr lang="en-US" dirty="0"/>
              <a:t> </a:t>
            </a:r>
            <a:r>
              <a:rPr lang="en-US" dirty="0" err="1"/>
              <a:t>toplama</a:t>
            </a:r>
            <a:r>
              <a:rPr lang="en-US" dirty="0"/>
              <a:t>, </a:t>
            </a:r>
            <a:r>
              <a:rPr lang="en-US" dirty="0" err="1"/>
              <a:t>yoğun</a:t>
            </a:r>
            <a:r>
              <a:rPr lang="en-US" dirty="0"/>
              <a:t> </a:t>
            </a:r>
            <a:r>
              <a:rPr lang="en-US" dirty="0" err="1"/>
              <a:t>arama</a:t>
            </a:r>
            <a:r>
              <a:rPr lang="en-US" dirty="0"/>
              <a:t> </a:t>
            </a:r>
            <a:r>
              <a:rPr lang="en-US" dirty="0" err="1"/>
              <a:t>ve</a:t>
            </a:r>
            <a:r>
              <a:rPr lang="en-US" dirty="0"/>
              <a:t> </a:t>
            </a:r>
            <a:r>
              <a:rPr lang="en-US" dirty="0" err="1"/>
              <a:t>yırtıcılardan</a:t>
            </a:r>
            <a:r>
              <a:rPr lang="en-US" dirty="0"/>
              <a:t> </a:t>
            </a:r>
            <a:r>
              <a:rPr lang="en-US" dirty="0" err="1"/>
              <a:t>kaçınma</a:t>
            </a:r>
            <a:r>
              <a:rPr lang="en-US" dirty="0"/>
              <a:t> </a:t>
            </a:r>
            <a:r>
              <a:rPr lang="en-US" dirty="0" err="1"/>
              <a:t>gibi</a:t>
            </a:r>
            <a:r>
              <a:rPr lang="en-US" dirty="0"/>
              <a:t> </a:t>
            </a:r>
            <a:r>
              <a:rPr lang="en-US" dirty="0" err="1"/>
              <a:t>farklı</a:t>
            </a:r>
            <a:r>
              <a:rPr lang="en-US" dirty="0"/>
              <a:t> </a:t>
            </a:r>
            <a:r>
              <a:rPr lang="en-US" dirty="0" err="1"/>
              <a:t>stratejiler</a:t>
            </a:r>
            <a:r>
              <a:rPr lang="en-US" dirty="0"/>
              <a:t> </a:t>
            </a:r>
            <a:r>
              <a:rPr lang="en-US" dirty="0" err="1"/>
              <a:t>kullanır</a:t>
            </a:r>
            <a:r>
              <a:rPr lang="en-US" dirty="0"/>
              <a:t>. </a:t>
            </a:r>
            <a:r>
              <a:rPr lang="en-US" dirty="0" err="1"/>
              <a:t>Algoritma</a:t>
            </a:r>
            <a:r>
              <a:rPr lang="en-US" dirty="0"/>
              <a:t>, </a:t>
            </a:r>
            <a:r>
              <a:rPr lang="en-US" dirty="0" err="1"/>
              <a:t>aday</a:t>
            </a:r>
            <a:r>
              <a:rPr lang="en-US" dirty="0"/>
              <a:t> </a:t>
            </a:r>
            <a:r>
              <a:rPr lang="en-US" dirty="0" err="1"/>
              <a:t>pozisyonları</a:t>
            </a:r>
            <a:r>
              <a:rPr lang="en-US" dirty="0"/>
              <a:t> </a:t>
            </a:r>
            <a:r>
              <a:rPr lang="en-US" dirty="0" err="1"/>
              <a:t>bu</a:t>
            </a:r>
            <a:r>
              <a:rPr lang="en-US" dirty="0"/>
              <a:t> </a:t>
            </a:r>
            <a:r>
              <a:rPr lang="en-US" dirty="0" err="1"/>
              <a:t>stratejilere</a:t>
            </a:r>
            <a:r>
              <a:rPr lang="en-US" dirty="0"/>
              <a:t> </a:t>
            </a:r>
            <a:r>
              <a:rPr lang="en-US" dirty="0" err="1"/>
              <a:t>dayalı</a:t>
            </a:r>
            <a:r>
              <a:rPr lang="en-US" dirty="0"/>
              <a:t> </a:t>
            </a:r>
            <a:r>
              <a:rPr lang="en-US" dirty="0" err="1"/>
              <a:t>üç</a:t>
            </a:r>
            <a:r>
              <a:rPr lang="en-US" dirty="0"/>
              <a:t> </a:t>
            </a:r>
            <a:r>
              <a:rPr lang="en-US" dirty="0" err="1"/>
              <a:t>farklı</a:t>
            </a:r>
            <a:r>
              <a:rPr lang="en-US" dirty="0"/>
              <a:t> </a:t>
            </a:r>
            <a:r>
              <a:rPr lang="en-US" dirty="0" err="1"/>
              <a:t>denklemden</a:t>
            </a:r>
            <a:r>
              <a:rPr lang="en-US" dirty="0"/>
              <a:t> yeni </a:t>
            </a:r>
            <a:r>
              <a:rPr lang="en-US" dirty="0" err="1"/>
              <a:t>çözümler</a:t>
            </a:r>
            <a:r>
              <a:rPr lang="en-US" dirty="0"/>
              <a:t> </a:t>
            </a:r>
            <a:r>
              <a:rPr lang="en-US" dirty="0" err="1"/>
              <a:t>olarak</a:t>
            </a:r>
            <a:r>
              <a:rPr lang="en-US" dirty="0"/>
              <a:t> </a:t>
            </a:r>
            <a:r>
              <a:rPr lang="en-US" dirty="0" err="1"/>
              <a:t>birleştirir</a:t>
            </a:r>
            <a:r>
              <a:rPr lang="en-US" dirty="0"/>
              <a:t> </a:t>
            </a:r>
            <a:r>
              <a:rPr lang="en-US" dirty="0" err="1"/>
              <a:t>ve</a:t>
            </a:r>
            <a:r>
              <a:rPr lang="en-US" dirty="0"/>
              <a:t> </a:t>
            </a:r>
            <a:r>
              <a:rPr lang="en-US" dirty="0" err="1"/>
              <a:t>çeşitli</a:t>
            </a:r>
            <a:r>
              <a:rPr lang="en-US" dirty="0"/>
              <a:t> </a:t>
            </a:r>
            <a:r>
              <a:rPr lang="en-US" dirty="0" err="1"/>
              <a:t>durumlarda</a:t>
            </a:r>
            <a:r>
              <a:rPr lang="en-US" dirty="0"/>
              <a:t> optimal </a:t>
            </a:r>
            <a:r>
              <a:rPr lang="en-US" dirty="0" err="1"/>
              <a:t>sonuçlar</a:t>
            </a:r>
            <a:r>
              <a:rPr lang="en-US" dirty="0"/>
              <a:t> </a:t>
            </a:r>
            <a:r>
              <a:rPr lang="en-US" dirty="0" err="1"/>
              <a:t>elde</a:t>
            </a:r>
            <a:r>
              <a:rPr lang="en-US" dirty="0"/>
              <a:t> </a:t>
            </a:r>
            <a:r>
              <a:rPr lang="en-US" dirty="0" err="1"/>
              <a:t>eder</a:t>
            </a:r>
            <a:r>
              <a:rPr lang="en-US" dirty="0"/>
              <a:t>.</a:t>
            </a:r>
          </a:p>
        </p:txBody>
      </p:sp>
    </p:spTree>
    <p:extLst>
      <p:ext uri="{BB962C8B-B14F-4D97-AF65-F5344CB8AC3E}">
        <p14:creationId xmlns:p14="http://schemas.microsoft.com/office/powerpoint/2010/main" val="105451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lstStyle/>
          <a:p>
            <a:r>
              <a:rPr lang="en-TR" dirty="0"/>
              <a:t>Özet</a:t>
            </a:r>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p:txBody>
          <a:bodyPr/>
          <a:lstStyle/>
          <a:p>
            <a:r>
              <a:rPr lang="en-US" dirty="0" err="1"/>
              <a:t>Ayrıca</a:t>
            </a:r>
            <a:r>
              <a:rPr lang="en-US" dirty="0"/>
              <a:t>, on </a:t>
            </a:r>
            <a:r>
              <a:rPr lang="en-US" dirty="0" err="1"/>
              <a:t>üç</a:t>
            </a:r>
            <a:r>
              <a:rPr lang="en-US" dirty="0"/>
              <a:t> </a:t>
            </a:r>
            <a:r>
              <a:rPr lang="en-US" dirty="0" err="1"/>
              <a:t>gerçek</a:t>
            </a:r>
            <a:r>
              <a:rPr lang="en-US" dirty="0"/>
              <a:t> </a:t>
            </a:r>
            <a:r>
              <a:rPr lang="en-US" dirty="0" err="1"/>
              <a:t>dünya</a:t>
            </a:r>
            <a:r>
              <a:rPr lang="en-US" dirty="0"/>
              <a:t> </a:t>
            </a:r>
            <a:r>
              <a:rPr lang="en-US" dirty="0" err="1"/>
              <a:t>mühendislik</a:t>
            </a:r>
            <a:r>
              <a:rPr lang="en-US" dirty="0"/>
              <a:t> </a:t>
            </a:r>
            <a:r>
              <a:rPr lang="en-US" dirty="0" err="1"/>
              <a:t>problemi</a:t>
            </a:r>
            <a:r>
              <a:rPr lang="en-US" dirty="0"/>
              <a:t> </a:t>
            </a:r>
            <a:r>
              <a:rPr lang="en-US" dirty="0" err="1"/>
              <a:t>üzerinde</a:t>
            </a:r>
            <a:r>
              <a:rPr lang="en-US" dirty="0"/>
              <a:t> </a:t>
            </a:r>
            <a:r>
              <a:rPr lang="en-US" dirty="0" err="1"/>
              <a:t>yapılan</a:t>
            </a:r>
            <a:r>
              <a:rPr lang="en-US" dirty="0"/>
              <a:t> </a:t>
            </a:r>
            <a:r>
              <a:rPr lang="en-US" dirty="0" err="1"/>
              <a:t>testlerde</a:t>
            </a:r>
            <a:r>
              <a:rPr lang="en-US" dirty="0"/>
              <a:t> APO, </a:t>
            </a:r>
            <a:r>
              <a:rPr lang="en-US" dirty="0" err="1"/>
              <a:t>vakaların</a:t>
            </a:r>
            <a:r>
              <a:rPr lang="en-US" dirty="0"/>
              <a:t> %85'inde </a:t>
            </a:r>
            <a:r>
              <a:rPr lang="en-US" dirty="0" err="1"/>
              <a:t>diğer</a:t>
            </a:r>
            <a:r>
              <a:rPr lang="en-US" dirty="0"/>
              <a:t> </a:t>
            </a:r>
            <a:r>
              <a:rPr lang="en-US" dirty="0" err="1"/>
              <a:t>algoritmalardan</a:t>
            </a:r>
            <a:r>
              <a:rPr lang="en-US" dirty="0"/>
              <a:t> </a:t>
            </a:r>
            <a:r>
              <a:rPr lang="en-US" dirty="0" err="1"/>
              <a:t>daha</a:t>
            </a:r>
            <a:r>
              <a:rPr lang="en-US" dirty="0"/>
              <a:t> iyi </a:t>
            </a:r>
            <a:r>
              <a:rPr lang="en-US" dirty="0" err="1"/>
              <a:t>performans</a:t>
            </a:r>
            <a:r>
              <a:rPr lang="en-US" dirty="0"/>
              <a:t> </a:t>
            </a:r>
            <a:r>
              <a:rPr lang="en-US" dirty="0" err="1"/>
              <a:t>göstererek</a:t>
            </a:r>
            <a:r>
              <a:rPr lang="en-US" dirty="0"/>
              <a:t>, </a:t>
            </a:r>
            <a:r>
              <a:rPr lang="en-US" dirty="0" err="1"/>
              <a:t>karmaşık</a:t>
            </a:r>
            <a:r>
              <a:rPr lang="en-US" dirty="0"/>
              <a:t> </a:t>
            </a:r>
            <a:r>
              <a:rPr lang="en-US" dirty="0" err="1"/>
              <a:t>gerçek</a:t>
            </a:r>
            <a:r>
              <a:rPr lang="en-US" dirty="0"/>
              <a:t> </a:t>
            </a:r>
            <a:r>
              <a:rPr lang="en-US" dirty="0" err="1"/>
              <a:t>dünya</a:t>
            </a:r>
            <a:r>
              <a:rPr lang="en-US" dirty="0"/>
              <a:t> </a:t>
            </a:r>
            <a:r>
              <a:rPr lang="en-US" dirty="0" err="1"/>
              <a:t>optimizasyon</a:t>
            </a:r>
            <a:r>
              <a:rPr lang="en-US" dirty="0"/>
              <a:t> </a:t>
            </a:r>
            <a:r>
              <a:rPr lang="en-US" dirty="0" err="1"/>
              <a:t>problemlerini</a:t>
            </a:r>
            <a:r>
              <a:rPr lang="en-US" dirty="0"/>
              <a:t> </a:t>
            </a:r>
            <a:r>
              <a:rPr lang="en-US" dirty="0" err="1"/>
              <a:t>çözme</a:t>
            </a:r>
            <a:r>
              <a:rPr lang="en-US" dirty="0"/>
              <a:t> </a:t>
            </a:r>
            <a:r>
              <a:rPr lang="en-US" dirty="0" err="1"/>
              <a:t>potansiyelini</a:t>
            </a:r>
            <a:r>
              <a:rPr lang="en-US" dirty="0"/>
              <a:t> </a:t>
            </a:r>
            <a:r>
              <a:rPr lang="en-US" dirty="0" err="1"/>
              <a:t>ortaya</a:t>
            </a:r>
            <a:r>
              <a:rPr lang="en-US" dirty="0"/>
              <a:t> </a:t>
            </a:r>
            <a:r>
              <a:rPr lang="en-US" dirty="0" err="1"/>
              <a:t>koymaktadır</a:t>
            </a:r>
            <a:r>
              <a:rPr lang="en-US" dirty="0"/>
              <a:t>.</a:t>
            </a:r>
          </a:p>
          <a:p>
            <a:r>
              <a:rPr lang="en-US" dirty="0" err="1"/>
              <a:t>Sonuç</a:t>
            </a:r>
            <a:r>
              <a:rPr lang="en-US" dirty="0"/>
              <a:t> </a:t>
            </a:r>
            <a:r>
              <a:rPr lang="en-US" dirty="0" err="1"/>
              <a:t>olarak</a:t>
            </a:r>
            <a:r>
              <a:rPr lang="en-US" dirty="0"/>
              <a:t>, APO </a:t>
            </a:r>
            <a:r>
              <a:rPr lang="en-US" dirty="0" err="1"/>
              <a:t>çeşitli</a:t>
            </a:r>
            <a:r>
              <a:rPr lang="en-US" dirty="0"/>
              <a:t> </a:t>
            </a:r>
            <a:r>
              <a:rPr lang="en-US" dirty="0" err="1"/>
              <a:t>karmaşık</a:t>
            </a:r>
            <a:r>
              <a:rPr lang="en-US" dirty="0"/>
              <a:t> </a:t>
            </a:r>
            <a:r>
              <a:rPr lang="en-US" dirty="0" err="1"/>
              <a:t>optimizasyon</a:t>
            </a:r>
            <a:r>
              <a:rPr lang="en-US" dirty="0"/>
              <a:t> </a:t>
            </a:r>
            <a:r>
              <a:rPr lang="en-US" dirty="0" err="1"/>
              <a:t>problemlerini</a:t>
            </a:r>
            <a:r>
              <a:rPr lang="en-US" dirty="0"/>
              <a:t> </a:t>
            </a:r>
            <a:r>
              <a:rPr lang="en-US" dirty="0" err="1"/>
              <a:t>çözmedeki</a:t>
            </a:r>
            <a:r>
              <a:rPr lang="en-US" dirty="0"/>
              <a:t> </a:t>
            </a:r>
            <a:r>
              <a:rPr lang="en-US" dirty="0" err="1"/>
              <a:t>üstün</a:t>
            </a:r>
            <a:r>
              <a:rPr lang="en-US" dirty="0"/>
              <a:t> </a:t>
            </a:r>
            <a:r>
              <a:rPr lang="en-US" dirty="0" err="1"/>
              <a:t>performansı</a:t>
            </a:r>
            <a:r>
              <a:rPr lang="en-US" dirty="0"/>
              <a:t> </a:t>
            </a:r>
            <a:r>
              <a:rPr lang="en-US" dirty="0" err="1"/>
              <a:t>ile</a:t>
            </a:r>
            <a:r>
              <a:rPr lang="en-US" dirty="0"/>
              <a:t> </a:t>
            </a:r>
            <a:r>
              <a:rPr lang="en-US" dirty="0" err="1"/>
              <a:t>pratik</a:t>
            </a:r>
            <a:r>
              <a:rPr lang="en-US" dirty="0"/>
              <a:t> </a:t>
            </a:r>
            <a:r>
              <a:rPr lang="en-US" dirty="0" err="1"/>
              <a:t>değerini</a:t>
            </a:r>
            <a:r>
              <a:rPr lang="en-US" dirty="0"/>
              <a:t> </a:t>
            </a:r>
            <a:r>
              <a:rPr lang="en-US" dirty="0" err="1"/>
              <a:t>ve</a:t>
            </a:r>
            <a:r>
              <a:rPr lang="en-US" dirty="0"/>
              <a:t> </a:t>
            </a:r>
            <a:r>
              <a:rPr lang="en-US" dirty="0" err="1"/>
              <a:t>avantajlarını</a:t>
            </a:r>
            <a:r>
              <a:rPr lang="en-US" dirty="0"/>
              <a:t> </a:t>
            </a:r>
            <a:r>
              <a:rPr lang="en-US" dirty="0" err="1"/>
              <a:t>kanıtlamaktadır</a:t>
            </a:r>
            <a:r>
              <a:rPr lang="en-US" dirty="0"/>
              <a:t>.</a:t>
            </a:r>
            <a:endParaRPr lang="en-TR" dirty="0"/>
          </a:p>
          <a:p>
            <a:endParaRPr lang="en-TR" dirty="0"/>
          </a:p>
        </p:txBody>
      </p:sp>
    </p:spTree>
    <p:extLst>
      <p:ext uri="{BB962C8B-B14F-4D97-AF65-F5344CB8AC3E}">
        <p14:creationId xmlns:p14="http://schemas.microsoft.com/office/powerpoint/2010/main" val="2644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a:xfrm>
            <a:off x="2459408" y="2971800"/>
            <a:ext cx="8848672" cy="3169920"/>
          </a:xfrm>
        </p:spPr>
        <p:txBody>
          <a:bodyPr>
            <a:normAutofit/>
          </a:bodyPr>
          <a:lstStyle/>
          <a:p>
            <a:r>
              <a:rPr lang="en-US" dirty="0"/>
              <a:t>Bu </a:t>
            </a:r>
            <a:r>
              <a:rPr lang="en-US" dirty="0" err="1"/>
              <a:t>kapsamlı</a:t>
            </a:r>
            <a:r>
              <a:rPr lang="en-US" dirty="0"/>
              <a:t> </a:t>
            </a:r>
            <a:r>
              <a:rPr lang="en-US" dirty="0" err="1"/>
              <a:t>strateji</a:t>
            </a:r>
            <a:r>
              <a:rPr lang="en-US" dirty="0"/>
              <a:t>, </a:t>
            </a:r>
            <a:r>
              <a:rPr lang="en-US" dirty="0" err="1"/>
              <a:t>modelin</a:t>
            </a:r>
            <a:r>
              <a:rPr lang="en-US" dirty="0"/>
              <a:t> </a:t>
            </a:r>
            <a:r>
              <a:rPr lang="en-US" dirty="0" err="1"/>
              <a:t>birden</a:t>
            </a:r>
            <a:r>
              <a:rPr lang="en-US" dirty="0"/>
              <a:t> </a:t>
            </a:r>
            <a:r>
              <a:rPr lang="en-US" dirty="0" err="1"/>
              <a:t>fazla</a:t>
            </a:r>
            <a:r>
              <a:rPr lang="en-US" dirty="0"/>
              <a:t> </a:t>
            </a:r>
            <a:r>
              <a:rPr lang="en-US" dirty="0" err="1"/>
              <a:t>avlanma</a:t>
            </a:r>
            <a:r>
              <a:rPr lang="en-US" dirty="0"/>
              <a:t> </a:t>
            </a:r>
            <a:r>
              <a:rPr lang="en-US" dirty="0" err="1"/>
              <a:t>senaryosunu</a:t>
            </a:r>
            <a:r>
              <a:rPr lang="en-US" dirty="0"/>
              <a:t> </a:t>
            </a:r>
            <a:r>
              <a:rPr lang="en-US" dirty="0" err="1"/>
              <a:t>eş</a:t>
            </a:r>
            <a:r>
              <a:rPr lang="en-US" dirty="0"/>
              <a:t> </a:t>
            </a:r>
            <a:r>
              <a:rPr lang="en-US" dirty="0" err="1"/>
              <a:t>zamanlı</a:t>
            </a:r>
            <a:r>
              <a:rPr lang="en-US" dirty="0"/>
              <a:t> </a:t>
            </a:r>
            <a:r>
              <a:rPr lang="en-US" dirty="0" err="1"/>
              <a:t>olarak</a:t>
            </a:r>
            <a:r>
              <a:rPr lang="en-US" dirty="0"/>
              <a:t> </a:t>
            </a:r>
            <a:r>
              <a:rPr lang="en-US" dirty="0" err="1"/>
              <a:t>değerlendirmesine</a:t>
            </a:r>
            <a:r>
              <a:rPr lang="en-US" dirty="0"/>
              <a:t> </a:t>
            </a:r>
            <a:r>
              <a:rPr lang="en-US" dirty="0" err="1"/>
              <a:t>olanak</a:t>
            </a:r>
            <a:r>
              <a:rPr lang="en-US" dirty="0"/>
              <a:t> </a:t>
            </a:r>
            <a:r>
              <a:rPr lang="en-US" dirty="0" err="1"/>
              <a:t>tanır</a:t>
            </a:r>
            <a:r>
              <a:rPr lang="en-US" dirty="0"/>
              <a:t> </a:t>
            </a:r>
            <a:r>
              <a:rPr lang="en-US" dirty="0" err="1"/>
              <a:t>ve</a:t>
            </a:r>
            <a:r>
              <a:rPr lang="en-US" dirty="0"/>
              <a:t> </a:t>
            </a:r>
            <a:r>
              <a:rPr lang="en-US" dirty="0" err="1"/>
              <a:t>sonuç</a:t>
            </a:r>
            <a:r>
              <a:rPr lang="en-US" dirty="0"/>
              <a:t> </a:t>
            </a:r>
            <a:r>
              <a:rPr lang="en-US" dirty="0" err="1"/>
              <a:t>olarak</a:t>
            </a:r>
            <a:r>
              <a:rPr lang="en-US" dirty="0"/>
              <a:t> </a:t>
            </a:r>
            <a:r>
              <a:rPr lang="en-US" dirty="0" err="1"/>
              <a:t>en</a:t>
            </a:r>
            <a:r>
              <a:rPr lang="en-US" dirty="0"/>
              <a:t> </a:t>
            </a:r>
            <a:r>
              <a:rPr lang="en-US" dirty="0" err="1"/>
              <a:t>uygun</a:t>
            </a:r>
            <a:r>
              <a:rPr lang="en-US" dirty="0"/>
              <a:t> </a:t>
            </a:r>
            <a:r>
              <a:rPr lang="en-US" dirty="0" err="1"/>
              <a:t>konumu</a:t>
            </a:r>
            <a:r>
              <a:rPr lang="en-US" dirty="0"/>
              <a:t> optimal </a:t>
            </a:r>
            <a:r>
              <a:rPr lang="en-US" dirty="0" err="1"/>
              <a:t>çözüm</a:t>
            </a:r>
            <a:r>
              <a:rPr lang="en-US" dirty="0"/>
              <a:t> </a:t>
            </a:r>
            <a:r>
              <a:rPr lang="en-US" dirty="0" err="1"/>
              <a:t>olarak</a:t>
            </a:r>
            <a:r>
              <a:rPr lang="en-US" dirty="0"/>
              <a:t> </a:t>
            </a:r>
            <a:r>
              <a:rPr lang="en-US" dirty="0" err="1"/>
              <a:t>seçer</a:t>
            </a:r>
            <a:r>
              <a:rPr lang="en-US" dirty="0"/>
              <a:t>. Bu, </a:t>
            </a:r>
            <a:r>
              <a:rPr lang="en-US" dirty="0" err="1"/>
              <a:t>karabatakların</a:t>
            </a:r>
            <a:r>
              <a:rPr lang="en-US" dirty="0"/>
              <a:t> </a:t>
            </a:r>
            <a:r>
              <a:rPr lang="en-US" dirty="0" err="1"/>
              <a:t>farklı</a:t>
            </a:r>
            <a:r>
              <a:rPr lang="en-US" dirty="0"/>
              <a:t> </a:t>
            </a:r>
            <a:r>
              <a:rPr lang="en-US" dirty="0" err="1"/>
              <a:t>durumlarla</a:t>
            </a:r>
            <a:r>
              <a:rPr lang="en-US" dirty="0"/>
              <a:t> </a:t>
            </a:r>
            <a:r>
              <a:rPr lang="en-US" dirty="0" err="1"/>
              <a:t>karşılaştığında</a:t>
            </a:r>
            <a:r>
              <a:rPr lang="en-US" dirty="0"/>
              <a:t> </a:t>
            </a:r>
            <a:r>
              <a:rPr lang="en-US" dirty="0" err="1"/>
              <a:t>avlanma</a:t>
            </a:r>
            <a:r>
              <a:rPr lang="en-US" dirty="0"/>
              <a:t> </a:t>
            </a:r>
            <a:r>
              <a:rPr lang="en-US" dirty="0" err="1"/>
              <a:t>ve</a:t>
            </a:r>
            <a:r>
              <a:rPr lang="en-US" dirty="0"/>
              <a:t> </a:t>
            </a:r>
            <a:r>
              <a:rPr lang="en-US" dirty="0" err="1"/>
              <a:t>hayatta</a:t>
            </a:r>
            <a:r>
              <a:rPr lang="en-US" dirty="0"/>
              <a:t> </a:t>
            </a:r>
            <a:r>
              <a:rPr lang="en-US" dirty="0" err="1"/>
              <a:t>kalma</a:t>
            </a:r>
            <a:r>
              <a:rPr lang="en-US" dirty="0"/>
              <a:t> </a:t>
            </a:r>
            <a:r>
              <a:rPr lang="en-US" dirty="0" err="1"/>
              <a:t>yeteneklerini</a:t>
            </a:r>
            <a:r>
              <a:rPr lang="en-US" dirty="0"/>
              <a:t> </a:t>
            </a:r>
            <a:r>
              <a:rPr lang="en-US" dirty="0" err="1"/>
              <a:t>artırır</a:t>
            </a:r>
            <a:r>
              <a:rPr lang="en-US" dirty="0"/>
              <a:t>.</a:t>
            </a:r>
          </a:p>
        </p:txBody>
      </p:sp>
      <p:pic>
        <p:nvPicPr>
          <p:cNvPr id="2" name="Picture 1">
            <a:extLst>
              <a:ext uri="{FF2B5EF4-FFF2-40B4-BE49-F238E27FC236}">
                <a16:creationId xmlns:a16="http://schemas.microsoft.com/office/drawing/2014/main" id="{0E00B8B2-6AEA-2B1E-5F26-043B70CAB4F4}"/>
              </a:ext>
            </a:extLst>
          </p:cNvPr>
          <p:cNvPicPr>
            <a:picLocks noChangeAspect="1"/>
          </p:cNvPicPr>
          <p:nvPr/>
        </p:nvPicPr>
        <p:blipFill>
          <a:blip r:embed="rId2"/>
          <a:stretch>
            <a:fillRect/>
          </a:stretch>
        </p:blipFill>
        <p:spPr>
          <a:xfrm>
            <a:off x="3788992" y="1082040"/>
            <a:ext cx="5943600" cy="595630"/>
          </a:xfrm>
          <a:prstGeom prst="rect">
            <a:avLst/>
          </a:prstGeom>
        </p:spPr>
      </p:pic>
      <p:pic>
        <p:nvPicPr>
          <p:cNvPr id="4" name="Picture 3" descr="A white background with black dots&#10;&#10;Description automatically generated">
            <a:extLst>
              <a:ext uri="{FF2B5EF4-FFF2-40B4-BE49-F238E27FC236}">
                <a16:creationId xmlns:a16="http://schemas.microsoft.com/office/drawing/2014/main" id="{8FB138F6-2E7C-9182-2102-E885F3A0C6DF}"/>
              </a:ext>
            </a:extLst>
          </p:cNvPr>
          <p:cNvPicPr>
            <a:picLocks noChangeAspect="1"/>
          </p:cNvPicPr>
          <p:nvPr/>
        </p:nvPicPr>
        <p:blipFill>
          <a:blip r:embed="rId3"/>
          <a:stretch>
            <a:fillRect/>
          </a:stretch>
        </p:blipFill>
        <p:spPr>
          <a:xfrm>
            <a:off x="3788992" y="1826894"/>
            <a:ext cx="5943600" cy="1228725"/>
          </a:xfrm>
          <a:prstGeom prst="rect">
            <a:avLst/>
          </a:prstGeom>
        </p:spPr>
      </p:pic>
    </p:spTree>
    <p:extLst>
      <p:ext uri="{BB962C8B-B14F-4D97-AF65-F5344CB8AC3E}">
        <p14:creationId xmlns:p14="http://schemas.microsoft.com/office/powerpoint/2010/main" val="2487698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alpha val="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0EEBE08-3CDB-3E4F-5113-99A802FD9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827" y="0"/>
            <a:ext cx="5367655" cy="6920226"/>
          </a:xfrm>
          <a:prstGeom prst="rect">
            <a:avLst/>
          </a:prstGeom>
        </p:spPr>
      </p:pic>
    </p:spTree>
    <p:extLst>
      <p:ext uri="{BB962C8B-B14F-4D97-AF65-F5344CB8AC3E}">
        <p14:creationId xmlns:p14="http://schemas.microsoft.com/office/powerpoint/2010/main" val="345201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0CF2A-2135-25FF-234F-1A71E98AC8E3}"/>
              </a:ext>
            </a:extLst>
          </p:cNvPr>
          <p:cNvSpPr>
            <a:spLocks noGrp="1"/>
          </p:cNvSpPr>
          <p:nvPr>
            <p:ph type="title"/>
          </p:nvPr>
        </p:nvSpPr>
        <p:spPr>
          <a:xfrm>
            <a:off x="1252700" y="521795"/>
            <a:ext cx="6037018" cy="1077229"/>
          </a:xfrm>
        </p:spPr>
        <p:txBody>
          <a:bodyPr>
            <a:normAutofit/>
          </a:bodyPr>
          <a:lstStyle/>
          <a:p>
            <a:pPr algn="l"/>
            <a:r>
              <a:rPr lang="en-US" dirty="0"/>
              <a:t>Deniz </a:t>
            </a:r>
            <a:r>
              <a:rPr lang="en-US" dirty="0" err="1"/>
              <a:t>Papağanı</a:t>
            </a:r>
            <a:r>
              <a:rPr lang="en-US" dirty="0"/>
              <a:t> / Puffin </a:t>
            </a:r>
            <a:r>
              <a:rPr lang="en-US" dirty="0" err="1"/>
              <a:t>Kuşu</a:t>
            </a:r>
            <a:r>
              <a:rPr lang="en-US" dirty="0"/>
              <a:t> </a:t>
            </a:r>
            <a:r>
              <a:rPr lang="en-US" dirty="0" err="1"/>
              <a:t>ve</a:t>
            </a:r>
            <a:r>
              <a:rPr lang="en-US" dirty="0"/>
              <a:t> Puffin Browser</a:t>
            </a:r>
            <a:endParaRPr lang="en-TR" dirty="0"/>
          </a:p>
        </p:txBody>
      </p:sp>
      <p:sp>
        <p:nvSpPr>
          <p:cNvPr id="3" name="Content Placeholder 2">
            <a:extLst>
              <a:ext uri="{FF2B5EF4-FFF2-40B4-BE49-F238E27FC236}">
                <a16:creationId xmlns:a16="http://schemas.microsoft.com/office/drawing/2014/main" id="{E0D9F6EA-AE51-E6D2-2565-9BE83E2611E7}"/>
              </a:ext>
            </a:extLst>
          </p:cNvPr>
          <p:cNvSpPr>
            <a:spLocks noGrp="1"/>
          </p:cNvSpPr>
          <p:nvPr>
            <p:ph idx="1"/>
          </p:nvPr>
        </p:nvSpPr>
        <p:spPr>
          <a:xfrm>
            <a:off x="1161817" y="1885285"/>
            <a:ext cx="5963866" cy="4688507"/>
          </a:xfrm>
        </p:spPr>
        <p:txBody>
          <a:bodyPr>
            <a:normAutofit fontScale="92500"/>
          </a:bodyPr>
          <a:lstStyle/>
          <a:p>
            <a:r>
              <a:rPr lang="en-US" sz="1200" dirty="0" err="1"/>
              <a:t>Görseli</a:t>
            </a:r>
            <a:r>
              <a:rPr lang="en-US" sz="1200" dirty="0"/>
              <a:t> </a:t>
            </a:r>
            <a:r>
              <a:rPr lang="en-US" sz="1200" dirty="0" err="1"/>
              <a:t>gördükten</a:t>
            </a:r>
            <a:r>
              <a:rPr lang="en-US" sz="1200" dirty="0"/>
              <a:t> </a:t>
            </a:r>
            <a:r>
              <a:rPr lang="en-US" sz="1200" dirty="0" err="1"/>
              <a:t>sonra</a:t>
            </a:r>
            <a:r>
              <a:rPr lang="en-US" sz="1200" dirty="0"/>
              <a:t> </a:t>
            </a:r>
            <a:r>
              <a:rPr lang="en-US" sz="1200" dirty="0" err="1"/>
              <a:t>göz</a:t>
            </a:r>
            <a:r>
              <a:rPr lang="en-US" sz="1200" dirty="0"/>
              <a:t> </a:t>
            </a:r>
            <a:r>
              <a:rPr lang="en-US" sz="1200" dirty="0" err="1"/>
              <a:t>aşinalığımız</a:t>
            </a:r>
            <a:r>
              <a:rPr lang="en-US" sz="1200" dirty="0"/>
              <a:t> </a:t>
            </a:r>
            <a:r>
              <a:rPr lang="en-US" sz="1200" dirty="0" err="1"/>
              <a:t>olduğu</a:t>
            </a:r>
            <a:r>
              <a:rPr lang="en-US" sz="1200" dirty="0"/>
              <a:t> </a:t>
            </a:r>
            <a:r>
              <a:rPr lang="en-US" sz="1200" dirty="0" err="1"/>
              <a:t>anlaşılabilmektedir</a:t>
            </a:r>
            <a:r>
              <a:rPr lang="en-US" sz="1200" dirty="0"/>
              <a:t>. En </a:t>
            </a:r>
            <a:r>
              <a:rPr lang="en-US" sz="1200" dirty="0" err="1"/>
              <a:t>çok</a:t>
            </a:r>
            <a:r>
              <a:rPr lang="en-US" sz="1200" dirty="0"/>
              <a:t> </a:t>
            </a:r>
            <a:r>
              <a:rPr lang="en-US" sz="1200" dirty="0" err="1"/>
              <a:t>kullanılan</a:t>
            </a:r>
            <a:r>
              <a:rPr lang="en-US" sz="1200" dirty="0"/>
              <a:t> </a:t>
            </a:r>
            <a:r>
              <a:rPr lang="en-US" sz="1200" dirty="0" err="1"/>
              <a:t>tarayıcılardan</a:t>
            </a:r>
            <a:r>
              <a:rPr lang="en-US" sz="1200" dirty="0"/>
              <a:t> </a:t>
            </a:r>
            <a:r>
              <a:rPr lang="en-US" sz="1200" dirty="0" err="1"/>
              <a:t>biri</a:t>
            </a:r>
            <a:r>
              <a:rPr lang="en-US" sz="1200" dirty="0"/>
              <a:t> </a:t>
            </a:r>
            <a:r>
              <a:rPr lang="en-US" sz="1200" dirty="0" err="1"/>
              <a:t>olan</a:t>
            </a:r>
            <a:r>
              <a:rPr lang="en-US" sz="1200" dirty="0"/>
              <a:t> Puffin Browser </a:t>
            </a:r>
            <a:r>
              <a:rPr lang="en-US" sz="1200" dirty="0" err="1"/>
              <a:t>adını</a:t>
            </a:r>
            <a:r>
              <a:rPr lang="en-US" sz="1200" dirty="0"/>
              <a:t> </a:t>
            </a:r>
            <a:r>
              <a:rPr lang="en-US" sz="1200" dirty="0" err="1"/>
              <a:t>ve</a:t>
            </a:r>
            <a:r>
              <a:rPr lang="en-US" sz="1200" dirty="0"/>
              <a:t> </a:t>
            </a:r>
            <a:r>
              <a:rPr lang="en-US" sz="1200" dirty="0" err="1"/>
              <a:t>logosunu</a:t>
            </a:r>
            <a:r>
              <a:rPr lang="en-US" sz="1200" dirty="0"/>
              <a:t> </a:t>
            </a:r>
            <a:r>
              <a:rPr lang="en-US" sz="1200" dirty="0" err="1"/>
              <a:t>bu</a:t>
            </a:r>
            <a:r>
              <a:rPr lang="en-US" sz="1200" dirty="0"/>
              <a:t> </a:t>
            </a:r>
            <a:r>
              <a:rPr lang="en-US" sz="1200" dirty="0" err="1"/>
              <a:t>kuştan</a:t>
            </a:r>
            <a:r>
              <a:rPr lang="en-US" sz="1200" dirty="0"/>
              <a:t> </a:t>
            </a:r>
            <a:r>
              <a:rPr lang="en-US" sz="1200" dirty="0" err="1"/>
              <a:t>almaktadır</a:t>
            </a:r>
            <a:r>
              <a:rPr lang="en-US" sz="1200" dirty="0"/>
              <a:t>. </a:t>
            </a:r>
          </a:p>
          <a:p>
            <a:r>
              <a:rPr lang="en-US" sz="1200" dirty="0"/>
              <a:t>Puffin </a:t>
            </a:r>
            <a:r>
              <a:rPr lang="en-US" sz="1200" dirty="0" err="1"/>
              <a:t>tarayıcısında</a:t>
            </a:r>
            <a:r>
              <a:rPr lang="en-US" sz="1200" dirty="0"/>
              <a:t> puffin </a:t>
            </a:r>
            <a:r>
              <a:rPr lang="en-US" sz="1200" dirty="0" err="1"/>
              <a:t>kuşunun</a:t>
            </a:r>
            <a:r>
              <a:rPr lang="en-US" sz="1200" dirty="0"/>
              <a:t> </a:t>
            </a:r>
            <a:r>
              <a:rPr lang="en-US" sz="1200" dirty="0" err="1"/>
              <a:t>yani</a:t>
            </a:r>
            <a:r>
              <a:rPr lang="en-US" sz="1200" dirty="0"/>
              <a:t> </a:t>
            </a:r>
            <a:r>
              <a:rPr lang="en-US" sz="1200" dirty="0" err="1"/>
              <a:t>deniz</a:t>
            </a:r>
            <a:r>
              <a:rPr lang="en-US" sz="1200" dirty="0"/>
              <a:t> </a:t>
            </a:r>
            <a:r>
              <a:rPr lang="en-US" sz="1200" dirty="0" err="1"/>
              <a:t>papağanının</a:t>
            </a:r>
            <a:r>
              <a:rPr lang="en-US" sz="1200" dirty="0"/>
              <a:t> </a:t>
            </a:r>
            <a:r>
              <a:rPr lang="en-US" sz="1200" dirty="0" err="1"/>
              <a:t>kullanılmasının</a:t>
            </a:r>
            <a:r>
              <a:rPr lang="en-US" sz="1200" dirty="0"/>
              <a:t> </a:t>
            </a:r>
            <a:r>
              <a:rPr lang="en-US" sz="1200" dirty="0" err="1"/>
              <a:t>sebepleri</a:t>
            </a:r>
            <a:r>
              <a:rPr lang="en-US" sz="1200" dirty="0"/>
              <a:t> </a:t>
            </a:r>
            <a:r>
              <a:rPr lang="en-US" sz="1200" dirty="0" err="1"/>
              <a:t>aşağıda</a:t>
            </a:r>
            <a:r>
              <a:rPr lang="en-US" sz="1200" dirty="0"/>
              <a:t> </a:t>
            </a:r>
            <a:r>
              <a:rPr lang="en-US" sz="1200" dirty="0" err="1"/>
              <a:t>yer</a:t>
            </a:r>
            <a:r>
              <a:rPr lang="en-US" sz="1200" dirty="0"/>
              <a:t> </a:t>
            </a:r>
            <a:r>
              <a:rPr lang="en-US" sz="1200" dirty="0" err="1"/>
              <a:t>almaktadır</a:t>
            </a:r>
            <a:r>
              <a:rPr lang="en-US" sz="1200" dirty="0"/>
              <a:t>.</a:t>
            </a:r>
          </a:p>
          <a:p>
            <a:r>
              <a:rPr lang="en-US" sz="1200" dirty="0" err="1"/>
              <a:t>Hız</a:t>
            </a:r>
            <a:r>
              <a:rPr lang="en-US" sz="1200" dirty="0"/>
              <a:t>: Puffin </a:t>
            </a:r>
            <a:r>
              <a:rPr lang="en-US" sz="1200" dirty="0" err="1"/>
              <a:t>kuşları</a:t>
            </a:r>
            <a:r>
              <a:rPr lang="en-US" sz="1200" dirty="0"/>
              <a:t>, </a:t>
            </a:r>
            <a:r>
              <a:rPr lang="en-US" sz="1200" dirty="0" err="1"/>
              <a:t>havada</a:t>
            </a:r>
            <a:r>
              <a:rPr lang="en-US" sz="1200" dirty="0"/>
              <a:t> </a:t>
            </a:r>
            <a:r>
              <a:rPr lang="en-US" sz="1200" dirty="0" err="1"/>
              <a:t>en</a:t>
            </a:r>
            <a:r>
              <a:rPr lang="en-US" sz="1200" dirty="0"/>
              <a:t> </a:t>
            </a:r>
            <a:r>
              <a:rPr lang="en-US" sz="1200" dirty="0" err="1"/>
              <a:t>hızlı</a:t>
            </a:r>
            <a:r>
              <a:rPr lang="en-US" sz="1200" dirty="0"/>
              <a:t> </a:t>
            </a:r>
            <a:r>
              <a:rPr lang="en-US" sz="1200" dirty="0" err="1"/>
              <a:t>uçan</a:t>
            </a:r>
            <a:r>
              <a:rPr lang="en-US" sz="1200" dirty="0"/>
              <a:t> </a:t>
            </a:r>
            <a:r>
              <a:rPr lang="en-US" sz="1200" dirty="0" err="1"/>
              <a:t>kuşlardan</a:t>
            </a:r>
            <a:r>
              <a:rPr lang="en-US" sz="1200" dirty="0"/>
              <a:t> </a:t>
            </a:r>
            <a:r>
              <a:rPr lang="en-US" sz="1200" dirty="0" err="1"/>
              <a:t>biridir</a:t>
            </a:r>
            <a:r>
              <a:rPr lang="en-US" sz="1200" dirty="0"/>
              <a:t>. Bu da </a:t>
            </a:r>
            <a:r>
              <a:rPr lang="en-US" sz="1200" dirty="0" err="1"/>
              <a:t>tarayıcının</a:t>
            </a:r>
            <a:r>
              <a:rPr lang="en-US" sz="1200" dirty="0"/>
              <a:t> </a:t>
            </a:r>
            <a:r>
              <a:rPr lang="en-US" sz="1200" dirty="0" err="1"/>
              <a:t>hızını</a:t>
            </a:r>
            <a:r>
              <a:rPr lang="en-US" sz="1200" dirty="0"/>
              <a:t> </a:t>
            </a:r>
            <a:r>
              <a:rPr lang="en-US" sz="1200" dirty="0" err="1"/>
              <a:t>ve</a:t>
            </a:r>
            <a:r>
              <a:rPr lang="en-US" sz="1200" dirty="0"/>
              <a:t> </a:t>
            </a:r>
            <a:r>
              <a:rPr lang="en-US" sz="1200" dirty="0" err="1"/>
              <a:t>çevikliğini</a:t>
            </a:r>
            <a:r>
              <a:rPr lang="en-US" sz="1200" dirty="0"/>
              <a:t> </a:t>
            </a:r>
            <a:r>
              <a:rPr lang="en-US" sz="1200" dirty="0" err="1"/>
              <a:t>temsil</a:t>
            </a:r>
            <a:r>
              <a:rPr lang="en-US" sz="1200" dirty="0"/>
              <a:t> </a:t>
            </a:r>
            <a:r>
              <a:rPr lang="en-US" sz="1200" dirty="0" err="1"/>
              <a:t>eder</a:t>
            </a:r>
            <a:r>
              <a:rPr lang="en-US" sz="1200" dirty="0"/>
              <a:t>. Puffin Browser, </a:t>
            </a:r>
            <a:r>
              <a:rPr lang="en-US" sz="1200" dirty="0" err="1"/>
              <a:t>bulut</a:t>
            </a:r>
            <a:r>
              <a:rPr lang="en-US" sz="1200" dirty="0"/>
              <a:t> </a:t>
            </a:r>
            <a:r>
              <a:rPr lang="en-US" sz="1200" dirty="0" err="1"/>
              <a:t>tabanlı</a:t>
            </a:r>
            <a:r>
              <a:rPr lang="en-US" sz="1200" dirty="0"/>
              <a:t> </a:t>
            </a:r>
            <a:r>
              <a:rPr lang="en-US" sz="1200" dirty="0" err="1"/>
              <a:t>sunucular</a:t>
            </a:r>
            <a:r>
              <a:rPr lang="en-US" sz="1200" dirty="0"/>
              <a:t> </a:t>
            </a:r>
            <a:r>
              <a:rPr lang="en-US" sz="1200" dirty="0" err="1"/>
              <a:t>kullanarak</a:t>
            </a:r>
            <a:r>
              <a:rPr lang="en-US" sz="1200" dirty="0"/>
              <a:t> web </a:t>
            </a:r>
            <a:r>
              <a:rPr lang="en-US" sz="1200" dirty="0" err="1"/>
              <a:t>sayfalarını</a:t>
            </a:r>
            <a:r>
              <a:rPr lang="en-US" sz="1200" dirty="0"/>
              <a:t> </a:t>
            </a:r>
            <a:r>
              <a:rPr lang="en-US" sz="1200" dirty="0" err="1"/>
              <a:t>daha</a:t>
            </a:r>
            <a:r>
              <a:rPr lang="en-US" sz="1200" dirty="0"/>
              <a:t> </a:t>
            </a:r>
            <a:r>
              <a:rPr lang="en-US" sz="1200" dirty="0" err="1"/>
              <a:t>hızlı</a:t>
            </a:r>
            <a:r>
              <a:rPr lang="en-US" sz="1200" dirty="0"/>
              <a:t> </a:t>
            </a:r>
            <a:r>
              <a:rPr lang="en-US" sz="1200" dirty="0" err="1"/>
              <a:t>yüklemeyi</a:t>
            </a:r>
            <a:r>
              <a:rPr lang="en-US" sz="1200" dirty="0"/>
              <a:t> </a:t>
            </a:r>
            <a:r>
              <a:rPr lang="en-US" sz="1200" dirty="0" err="1"/>
              <a:t>ve</a:t>
            </a:r>
            <a:r>
              <a:rPr lang="en-US" sz="1200" dirty="0"/>
              <a:t> </a:t>
            </a:r>
            <a:r>
              <a:rPr lang="en-US" sz="1200" dirty="0" err="1"/>
              <a:t>işlemlerini</a:t>
            </a:r>
            <a:r>
              <a:rPr lang="en-US" sz="1200" dirty="0"/>
              <a:t> </a:t>
            </a:r>
            <a:r>
              <a:rPr lang="en-US" sz="1200" dirty="0" err="1"/>
              <a:t>hızlandırmayı</a:t>
            </a:r>
            <a:r>
              <a:rPr lang="en-US" sz="1200" dirty="0"/>
              <a:t> </a:t>
            </a:r>
            <a:r>
              <a:rPr lang="en-US" sz="1200" dirty="0" err="1"/>
              <a:t>vaat</a:t>
            </a:r>
            <a:r>
              <a:rPr lang="en-US" sz="1200" dirty="0"/>
              <a:t> </a:t>
            </a:r>
            <a:r>
              <a:rPr lang="en-US" sz="1200" dirty="0" err="1"/>
              <a:t>ediyor</a:t>
            </a:r>
            <a:r>
              <a:rPr lang="en-US" sz="1200" dirty="0"/>
              <a:t>.</a:t>
            </a:r>
          </a:p>
          <a:p>
            <a:r>
              <a:rPr lang="en-US" sz="1200" dirty="0" err="1"/>
              <a:t>Güvenlik</a:t>
            </a:r>
            <a:r>
              <a:rPr lang="en-US" sz="1200" dirty="0"/>
              <a:t>: Puffin </a:t>
            </a:r>
            <a:r>
              <a:rPr lang="en-US" sz="1200" dirty="0" err="1"/>
              <a:t>kuşları</a:t>
            </a:r>
            <a:r>
              <a:rPr lang="en-US" sz="1200" dirty="0"/>
              <a:t>, </a:t>
            </a:r>
            <a:r>
              <a:rPr lang="en-US" sz="1200" dirty="0" err="1"/>
              <a:t>kayalıklarda</a:t>
            </a:r>
            <a:r>
              <a:rPr lang="en-US" sz="1200" dirty="0"/>
              <a:t> </a:t>
            </a:r>
            <a:r>
              <a:rPr lang="en-US" sz="1200" dirty="0" err="1"/>
              <a:t>yuva</a:t>
            </a:r>
            <a:r>
              <a:rPr lang="en-US" sz="1200" dirty="0"/>
              <a:t> </a:t>
            </a:r>
            <a:r>
              <a:rPr lang="en-US" sz="1200" dirty="0" err="1"/>
              <a:t>yaparlar</a:t>
            </a:r>
            <a:r>
              <a:rPr lang="en-US" sz="1200" dirty="0"/>
              <a:t> </a:t>
            </a:r>
            <a:r>
              <a:rPr lang="en-US" sz="1200" dirty="0" err="1"/>
              <a:t>ve</a:t>
            </a:r>
            <a:r>
              <a:rPr lang="en-US" sz="1200" dirty="0"/>
              <a:t> </a:t>
            </a:r>
            <a:r>
              <a:rPr lang="en-US" sz="1200" dirty="0" err="1"/>
              <a:t>bu</a:t>
            </a:r>
            <a:r>
              <a:rPr lang="en-US" sz="1200" dirty="0"/>
              <a:t> da </a:t>
            </a:r>
            <a:r>
              <a:rPr lang="en-US" sz="1200" dirty="0" err="1"/>
              <a:t>onları</a:t>
            </a:r>
            <a:r>
              <a:rPr lang="en-US" sz="1200" dirty="0"/>
              <a:t> </a:t>
            </a:r>
            <a:r>
              <a:rPr lang="en-US" sz="1200" dirty="0" err="1"/>
              <a:t>yırtıcılara</a:t>
            </a:r>
            <a:r>
              <a:rPr lang="en-US" sz="1200" dirty="0"/>
              <a:t> </a:t>
            </a:r>
            <a:r>
              <a:rPr lang="en-US" sz="1200" dirty="0" err="1"/>
              <a:t>karşı</a:t>
            </a:r>
            <a:r>
              <a:rPr lang="en-US" sz="1200" dirty="0"/>
              <a:t> </a:t>
            </a:r>
            <a:r>
              <a:rPr lang="en-US" sz="1200" dirty="0" err="1"/>
              <a:t>korur</a:t>
            </a:r>
            <a:r>
              <a:rPr lang="en-US" sz="1200" dirty="0"/>
              <a:t>. Puffin Browser </a:t>
            </a:r>
            <a:r>
              <a:rPr lang="en-US" sz="1200" dirty="0" err="1"/>
              <a:t>ise</a:t>
            </a:r>
            <a:r>
              <a:rPr lang="en-US" sz="1200" dirty="0"/>
              <a:t>, </a:t>
            </a:r>
            <a:r>
              <a:rPr lang="en-US" sz="1200" dirty="0" err="1"/>
              <a:t>kullanıcıların</a:t>
            </a:r>
            <a:r>
              <a:rPr lang="en-US" sz="1200" dirty="0"/>
              <a:t> </a:t>
            </a:r>
            <a:r>
              <a:rPr lang="en-US" sz="1200" dirty="0" err="1"/>
              <a:t>çevrimiçi</a:t>
            </a:r>
            <a:r>
              <a:rPr lang="en-US" sz="1200" dirty="0"/>
              <a:t> </a:t>
            </a:r>
            <a:r>
              <a:rPr lang="en-US" sz="1200" dirty="0" err="1"/>
              <a:t>gizliliğini</a:t>
            </a:r>
            <a:r>
              <a:rPr lang="en-US" sz="1200" dirty="0"/>
              <a:t> </a:t>
            </a:r>
            <a:r>
              <a:rPr lang="en-US" sz="1200" dirty="0" err="1"/>
              <a:t>ve</a:t>
            </a:r>
            <a:r>
              <a:rPr lang="en-US" sz="1200" dirty="0"/>
              <a:t> </a:t>
            </a:r>
            <a:r>
              <a:rPr lang="en-US" sz="1200" dirty="0" err="1"/>
              <a:t>güvenliğini</a:t>
            </a:r>
            <a:r>
              <a:rPr lang="en-US" sz="1200" dirty="0"/>
              <a:t> </a:t>
            </a:r>
            <a:r>
              <a:rPr lang="en-US" sz="1200" dirty="0" err="1"/>
              <a:t>korumak</a:t>
            </a:r>
            <a:r>
              <a:rPr lang="en-US" sz="1200" dirty="0"/>
              <a:t> </a:t>
            </a:r>
            <a:r>
              <a:rPr lang="en-US" sz="1200" dirty="0" err="1"/>
              <a:t>için</a:t>
            </a:r>
            <a:r>
              <a:rPr lang="en-US" sz="1200" dirty="0"/>
              <a:t> </a:t>
            </a:r>
            <a:r>
              <a:rPr lang="en-US" sz="1200" dirty="0" err="1"/>
              <a:t>çeşitli</a:t>
            </a:r>
            <a:r>
              <a:rPr lang="en-US" sz="1200" dirty="0"/>
              <a:t> </a:t>
            </a:r>
            <a:r>
              <a:rPr lang="en-US" sz="1200" dirty="0" err="1"/>
              <a:t>güvenlik</a:t>
            </a:r>
            <a:r>
              <a:rPr lang="en-US" sz="1200" dirty="0"/>
              <a:t> </a:t>
            </a:r>
            <a:r>
              <a:rPr lang="en-US" sz="1200" dirty="0" err="1"/>
              <a:t>özellikleri</a:t>
            </a:r>
            <a:r>
              <a:rPr lang="en-US" sz="1200" dirty="0"/>
              <a:t> </a:t>
            </a:r>
            <a:r>
              <a:rPr lang="en-US" sz="1200" dirty="0" err="1"/>
              <a:t>sunar</a:t>
            </a:r>
            <a:r>
              <a:rPr lang="en-US" sz="1200" dirty="0"/>
              <a:t>. Bu </a:t>
            </a:r>
            <a:r>
              <a:rPr lang="en-US" sz="1200" dirty="0" err="1"/>
              <a:t>özelliklerden</a:t>
            </a:r>
            <a:r>
              <a:rPr lang="en-US" sz="1200" dirty="0"/>
              <a:t> </a:t>
            </a:r>
            <a:r>
              <a:rPr lang="en-US" sz="1200" dirty="0" err="1"/>
              <a:t>bazıları</a:t>
            </a:r>
            <a:r>
              <a:rPr lang="en-US" sz="1200" dirty="0"/>
              <a:t> </a:t>
            </a:r>
            <a:r>
              <a:rPr lang="en-US" sz="1200" dirty="0" err="1"/>
              <a:t>şunlardır</a:t>
            </a:r>
            <a:r>
              <a:rPr lang="en-US" sz="1200" dirty="0"/>
              <a:t>:</a:t>
            </a:r>
          </a:p>
          <a:p>
            <a:r>
              <a:rPr lang="en-US" sz="1200" dirty="0" err="1"/>
              <a:t>Etkileyicilik</a:t>
            </a:r>
            <a:r>
              <a:rPr lang="en-US" sz="1200" dirty="0"/>
              <a:t>: Puffin </a:t>
            </a:r>
            <a:r>
              <a:rPr lang="en-US" sz="1200" dirty="0" err="1"/>
              <a:t>kuşları</a:t>
            </a:r>
            <a:r>
              <a:rPr lang="en-US" sz="1200" dirty="0"/>
              <a:t>, </a:t>
            </a:r>
            <a:r>
              <a:rPr lang="en-US" sz="1200" dirty="0" err="1"/>
              <a:t>sevimli</a:t>
            </a:r>
            <a:r>
              <a:rPr lang="en-US" sz="1200" dirty="0"/>
              <a:t> </a:t>
            </a:r>
            <a:r>
              <a:rPr lang="en-US" sz="1200" dirty="0" err="1"/>
              <a:t>ve</a:t>
            </a:r>
            <a:r>
              <a:rPr lang="en-US" sz="1200" dirty="0"/>
              <a:t> </a:t>
            </a:r>
            <a:r>
              <a:rPr lang="en-US" sz="1200" dirty="0" err="1"/>
              <a:t>ilgi</a:t>
            </a:r>
            <a:r>
              <a:rPr lang="en-US" sz="1200" dirty="0"/>
              <a:t> </a:t>
            </a:r>
            <a:r>
              <a:rPr lang="en-US" sz="1200" dirty="0" err="1"/>
              <a:t>çekici</a:t>
            </a:r>
            <a:r>
              <a:rPr lang="en-US" sz="1200" dirty="0"/>
              <a:t> </a:t>
            </a:r>
            <a:r>
              <a:rPr lang="en-US" sz="1200" dirty="0" err="1"/>
              <a:t>hayvanlardır</a:t>
            </a:r>
            <a:r>
              <a:rPr lang="en-US" sz="1200" dirty="0"/>
              <a:t>. Bu da Puffin </a:t>
            </a:r>
            <a:r>
              <a:rPr lang="en-US" sz="1200" dirty="0" err="1"/>
              <a:t>Browser'ı</a:t>
            </a:r>
            <a:r>
              <a:rPr lang="en-US" sz="1200" dirty="0"/>
              <a:t> </a:t>
            </a:r>
            <a:r>
              <a:rPr lang="en-US" sz="1200" dirty="0" err="1"/>
              <a:t>daha</a:t>
            </a:r>
            <a:r>
              <a:rPr lang="en-US" sz="1200" dirty="0"/>
              <a:t> </a:t>
            </a:r>
            <a:r>
              <a:rPr lang="en-US" sz="1200" dirty="0" err="1"/>
              <a:t>ilgi</a:t>
            </a:r>
            <a:r>
              <a:rPr lang="en-US" sz="1200" dirty="0"/>
              <a:t> </a:t>
            </a:r>
            <a:r>
              <a:rPr lang="en-US" sz="1200" dirty="0" err="1"/>
              <a:t>çekici</a:t>
            </a:r>
            <a:r>
              <a:rPr lang="en-US" sz="1200" dirty="0"/>
              <a:t> </a:t>
            </a:r>
            <a:r>
              <a:rPr lang="en-US" sz="1200" dirty="0" err="1"/>
              <a:t>ve</a:t>
            </a:r>
            <a:r>
              <a:rPr lang="en-US" sz="1200" dirty="0"/>
              <a:t> </a:t>
            </a:r>
            <a:r>
              <a:rPr lang="en-US" sz="1200" dirty="0" err="1"/>
              <a:t>kullanımı</a:t>
            </a:r>
            <a:r>
              <a:rPr lang="en-US" sz="1200" dirty="0"/>
              <a:t> </a:t>
            </a:r>
            <a:r>
              <a:rPr lang="en-US" sz="1200" dirty="0" err="1"/>
              <a:t>keyifli</a:t>
            </a:r>
            <a:r>
              <a:rPr lang="en-US" sz="1200" dirty="0"/>
              <a:t> </a:t>
            </a:r>
            <a:r>
              <a:rPr lang="en-US" sz="1200" dirty="0" err="1"/>
              <a:t>bir</a:t>
            </a:r>
            <a:r>
              <a:rPr lang="en-US" sz="1200" dirty="0"/>
              <a:t> </a:t>
            </a:r>
            <a:r>
              <a:rPr lang="en-US" sz="1200" dirty="0" err="1"/>
              <a:t>tarayıcı</a:t>
            </a:r>
            <a:r>
              <a:rPr lang="en-US" sz="1200" dirty="0"/>
              <a:t> </a:t>
            </a:r>
            <a:r>
              <a:rPr lang="en-US" sz="1200" dirty="0" err="1"/>
              <a:t>haline</a:t>
            </a:r>
            <a:r>
              <a:rPr lang="en-US" sz="1200" dirty="0"/>
              <a:t> </a:t>
            </a:r>
            <a:r>
              <a:rPr lang="en-US" sz="1200" dirty="0" err="1"/>
              <a:t>getirir</a:t>
            </a:r>
            <a:r>
              <a:rPr lang="en-US" sz="1200" dirty="0"/>
              <a:t>.</a:t>
            </a:r>
          </a:p>
          <a:p>
            <a:r>
              <a:rPr lang="en-US" sz="1200" dirty="0" err="1"/>
              <a:t>Benzersizlik</a:t>
            </a:r>
            <a:r>
              <a:rPr lang="en-US" sz="1200" dirty="0"/>
              <a:t>: Puffin </a:t>
            </a:r>
            <a:r>
              <a:rPr lang="en-US" sz="1200" dirty="0" err="1"/>
              <a:t>kuşları</a:t>
            </a:r>
            <a:r>
              <a:rPr lang="en-US" sz="1200" dirty="0"/>
              <a:t>, </a:t>
            </a:r>
            <a:r>
              <a:rPr lang="en-US" sz="1200" dirty="0" err="1"/>
              <a:t>nispeten</a:t>
            </a:r>
            <a:r>
              <a:rPr lang="en-US" sz="1200" dirty="0"/>
              <a:t> </a:t>
            </a:r>
            <a:r>
              <a:rPr lang="en-US" sz="1200" dirty="0" err="1"/>
              <a:t>az</a:t>
            </a:r>
            <a:r>
              <a:rPr lang="en-US" sz="1200" dirty="0"/>
              <a:t> </a:t>
            </a:r>
            <a:r>
              <a:rPr lang="en-US" sz="1200" dirty="0" err="1"/>
              <a:t>bilinen</a:t>
            </a:r>
            <a:r>
              <a:rPr lang="en-US" sz="1200" dirty="0"/>
              <a:t> </a:t>
            </a:r>
            <a:r>
              <a:rPr lang="en-US" sz="1200" dirty="0" err="1"/>
              <a:t>bir</a:t>
            </a:r>
            <a:r>
              <a:rPr lang="en-US" sz="1200" dirty="0"/>
              <a:t> </a:t>
            </a:r>
            <a:r>
              <a:rPr lang="en-US" sz="1200" dirty="0" err="1"/>
              <a:t>kuş</a:t>
            </a:r>
            <a:r>
              <a:rPr lang="en-US" sz="1200" dirty="0"/>
              <a:t> </a:t>
            </a:r>
            <a:r>
              <a:rPr lang="en-US" sz="1200" dirty="0" err="1"/>
              <a:t>türüdür</a:t>
            </a:r>
            <a:r>
              <a:rPr lang="en-US" sz="1200" dirty="0"/>
              <a:t>. Bu da Puffin </a:t>
            </a:r>
            <a:r>
              <a:rPr lang="en-US" sz="1200" dirty="0" err="1"/>
              <a:t>Browser'ı</a:t>
            </a:r>
            <a:r>
              <a:rPr lang="en-US" sz="1200" dirty="0"/>
              <a:t> </a:t>
            </a:r>
            <a:r>
              <a:rPr lang="en-US" sz="1200" dirty="0" err="1"/>
              <a:t>diğer</a:t>
            </a:r>
            <a:r>
              <a:rPr lang="en-US" sz="1200" dirty="0"/>
              <a:t> </a:t>
            </a:r>
            <a:r>
              <a:rPr lang="en-US" sz="1200" dirty="0" err="1"/>
              <a:t>tarayıcılardan</a:t>
            </a:r>
            <a:r>
              <a:rPr lang="en-US" sz="1200" dirty="0"/>
              <a:t> </a:t>
            </a:r>
            <a:r>
              <a:rPr lang="en-US" sz="1200" dirty="0" err="1"/>
              <a:t>farklı</a:t>
            </a:r>
            <a:r>
              <a:rPr lang="en-US" sz="1200" dirty="0"/>
              <a:t> </a:t>
            </a:r>
            <a:r>
              <a:rPr lang="en-US" sz="1200" dirty="0" err="1"/>
              <a:t>ve</a:t>
            </a:r>
            <a:r>
              <a:rPr lang="en-US" sz="1200" dirty="0"/>
              <a:t> </a:t>
            </a:r>
            <a:r>
              <a:rPr lang="en-US" sz="1200" dirty="0" err="1"/>
              <a:t>özel</a:t>
            </a:r>
            <a:r>
              <a:rPr lang="en-US" sz="1200" dirty="0"/>
              <a:t> </a:t>
            </a:r>
            <a:r>
              <a:rPr lang="en-US" sz="1200" dirty="0" err="1"/>
              <a:t>kılar</a:t>
            </a:r>
            <a:r>
              <a:rPr lang="en-US" sz="1200" dirty="0"/>
              <a:t>.</a:t>
            </a:r>
          </a:p>
          <a:p>
            <a:r>
              <a:rPr lang="en-US" sz="1200" dirty="0" err="1"/>
              <a:t>Anlam</a:t>
            </a:r>
            <a:r>
              <a:rPr lang="en-US" sz="1200" dirty="0"/>
              <a:t>: Puffin </a:t>
            </a:r>
            <a:r>
              <a:rPr lang="en-US" sz="1200" dirty="0" err="1"/>
              <a:t>kuşları</a:t>
            </a:r>
            <a:r>
              <a:rPr lang="en-US" sz="1200" dirty="0"/>
              <a:t>, </a:t>
            </a:r>
            <a:r>
              <a:rPr lang="en-US" sz="1200" dirty="0" err="1"/>
              <a:t>özgürlük</a:t>
            </a:r>
            <a:r>
              <a:rPr lang="en-US" sz="1200" dirty="0"/>
              <a:t> </a:t>
            </a:r>
            <a:r>
              <a:rPr lang="en-US" sz="1200" dirty="0" err="1"/>
              <a:t>ve</a:t>
            </a:r>
            <a:r>
              <a:rPr lang="en-US" sz="1200" dirty="0"/>
              <a:t> </a:t>
            </a:r>
            <a:r>
              <a:rPr lang="en-US" sz="1200" dirty="0" err="1"/>
              <a:t>bağımsızlıkla</a:t>
            </a:r>
            <a:r>
              <a:rPr lang="en-US" sz="1200" dirty="0"/>
              <a:t> </a:t>
            </a:r>
            <a:r>
              <a:rPr lang="en-US" sz="1200" dirty="0" err="1"/>
              <a:t>ilişkilendirilir</a:t>
            </a:r>
            <a:r>
              <a:rPr lang="en-US" sz="1200" dirty="0"/>
              <a:t>. Bu da Puffin </a:t>
            </a:r>
            <a:r>
              <a:rPr lang="en-US" sz="1200" dirty="0" err="1"/>
              <a:t>Browser'ın</a:t>
            </a:r>
            <a:r>
              <a:rPr lang="en-US" sz="1200" dirty="0"/>
              <a:t> </a:t>
            </a:r>
            <a:r>
              <a:rPr lang="en-US" sz="1200" dirty="0" err="1"/>
              <a:t>kullanıcıların</a:t>
            </a:r>
            <a:r>
              <a:rPr lang="en-US" sz="1200" dirty="0"/>
              <a:t> </a:t>
            </a:r>
            <a:r>
              <a:rPr lang="en-US" sz="1200" dirty="0" err="1"/>
              <a:t>çevrimiçi</a:t>
            </a:r>
            <a:r>
              <a:rPr lang="en-US" sz="1200" dirty="0"/>
              <a:t> </a:t>
            </a:r>
            <a:r>
              <a:rPr lang="en-US" sz="1200" dirty="0" err="1"/>
              <a:t>ortamda</a:t>
            </a:r>
            <a:r>
              <a:rPr lang="en-US" sz="1200" dirty="0"/>
              <a:t> </a:t>
            </a:r>
            <a:r>
              <a:rPr lang="en-US" sz="1200" dirty="0" err="1"/>
              <a:t>özgürce</a:t>
            </a:r>
            <a:r>
              <a:rPr lang="en-US" sz="1200" dirty="0"/>
              <a:t> </a:t>
            </a:r>
            <a:r>
              <a:rPr lang="en-US" sz="1200" dirty="0" err="1"/>
              <a:t>ve</a:t>
            </a:r>
            <a:r>
              <a:rPr lang="en-US" sz="1200" dirty="0"/>
              <a:t> </a:t>
            </a:r>
            <a:r>
              <a:rPr lang="en-US" sz="1200" dirty="0" err="1"/>
              <a:t>bağımsız</a:t>
            </a:r>
            <a:r>
              <a:rPr lang="en-US" sz="1200" dirty="0"/>
              <a:t> </a:t>
            </a:r>
            <a:r>
              <a:rPr lang="en-US" sz="1200" dirty="0" err="1"/>
              <a:t>bir</a:t>
            </a:r>
            <a:r>
              <a:rPr lang="en-US" sz="1200" dirty="0"/>
              <a:t> </a:t>
            </a:r>
            <a:r>
              <a:rPr lang="en-US" sz="1200" dirty="0" err="1"/>
              <a:t>şekilde</a:t>
            </a:r>
            <a:r>
              <a:rPr lang="en-US" sz="1200" dirty="0"/>
              <a:t> </a:t>
            </a:r>
            <a:r>
              <a:rPr lang="en-US" sz="1200" dirty="0" err="1"/>
              <a:t>gezinmelerine</a:t>
            </a:r>
            <a:r>
              <a:rPr lang="en-US" sz="1200" dirty="0"/>
              <a:t> </a:t>
            </a:r>
            <a:r>
              <a:rPr lang="en-US" sz="1200" dirty="0" err="1"/>
              <a:t>olanak</a:t>
            </a:r>
            <a:r>
              <a:rPr lang="en-US" sz="1200" dirty="0"/>
              <a:t> </a:t>
            </a:r>
            <a:r>
              <a:rPr lang="en-US" sz="1200" dirty="0" err="1"/>
              <a:t>tanıma</a:t>
            </a:r>
            <a:r>
              <a:rPr lang="en-US" sz="1200" dirty="0"/>
              <a:t> </a:t>
            </a:r>
            <a:r>
              <a:rPr lang="en-US" sz="1200" dirty="0" err="1"/>
              <a:t>arzusunu</a:t>
            </a:r>
            <a:r>
              <a:rPr lang="en-US" sz="1200" dirty="0"/>
              <a:t> </a:t>
            </a:r>
            <a:r>
              <a:rPr lang="en-US" sz="1200" dirty="0" err="1"/>
              <a:t>temsil</a:t>
            </a:r>
            <a:r>
              <a:rPr lang="en-US" sz="1200" dirty="0"/>
              <a:t> </a:t>
            </a:r>
            <a:r>
              <a:rPr lang="en-US" sz="1200" dirty="0" err="1"/>
              <a:t>eder</a:t>
            </a:r>
            <a:r>
              <a:rPr lang="en-US" sz="1200" dirty="0"/>
              <a:t>.</a:t>
            </a:r>
          </a:p>
          <a:p>
            <a:endParaRPr lang="en-TR" sz="1200" dirty="0"/>
          </a:p>
        </p:txBody>
      </p:sp>
      <p:sp>
        <p:nvSpPr>
          <p:cNvPr id="1038" name="Rectangle 1037">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1" descr="Atlantic Puffin by Arctic-images">
            <a:extLst>
              <a:ext uri="{FF2B5EF4-FFF2-40B4-BE49-F238E27FC236}">
                <a16:creationId xmlns:a16="http://schemas.microsoft.com/office/drawing/2014/main" id="{BE9CB8AD-264D-64C7-0F8D-D173FCE0470D}"/>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l="5357"/>
          <a:stretch>
            <a:fillRect/>
          </a:stretch>
        </p:blipFill>
        <p:spPr bwMode="auto">
          <a:xfrm>
            <a:off x="7534656" y="227"/>
            <a:ext cx="465703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039">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
        <p:nvSpPr>
          <p:cNvPr id="1028" name="Rectangle 2">
            <a:extLst>
              <a:ext uri="{FF2B5EF4-FFF2-40B4-BE49-F238E27FC236}">
                <a16:creationId xmlns:a16="http://schemas.microsoft.com/office/drawing/2014/main" id="{EF8FDD66-47A0-629C-CC4E-9F12094FA31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TR"/>
          </a:p>
        </p:txBody>
      </p:sp>
    </p:spTree>
    <p:extLst>
      <p:ext uri="{BB962C8B-B14F-4D97-AF65-F5344CB8AC3E}">
        <p14:creationId xmlns:p14="http://schemas.microsoft.com/office/powerpoint/2010/main" val="208598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lstStyle/>
          <a:p>
            <a:pPr marL="514350" indent="-514350">
              <a:buFont typeface="+mj-lt"/>
              <a:buAutoNum type="arabicPeriod"/>
            </a:pPr>
            <a:r>
              <a:rPr lang="en-TR" dirty="0"/>
              <a:t>Giriş</a:t>
            </a:r>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p:txBody>
          <a:bodyPr/>
          <a:lstStyle/>
          <a:p>
            <a:r>
              <a:rPr lang="en-US" dirty="0" err="1"/>
              <a:t>Optimizasyon</a:t>
            </a:r>
            <a:r>
              <a:rPr lang="en-US" dirty="0"/>
              <a:t>, </a:t>
            </a:r>
            <a:r>
              <a:rPr lang="en-US" dirty="0" err="1"/>
              <a:t>belirli</a:t>
            </a:r>
            <a:r>
              <a:rPr lang="en-US" dirty="0"/>
              <a:t> </a:t>
            </a:r>
            <a:r>
              <a:rPr lang="en-US" dirty="0" err="1"/>
              <a:t>kısıtlar</a:t>
            </a:r>
            <a:r>
              <a:rPr lang="en-US" dirty="0"/>
              <a:t> </a:t>
            </a:r>
            <a:r>
              <a:rPr lang="en-US" dirty="0" err="1"/>
              <a:t>altında</a:t>
            </a:r>
            <a:r>
              <a:rPr lang="en-US" dirty="0"/>
              <a:t> </a:t>
            </a:r>
            <a:r>
              <a:rPr lang="en-US" dirty="0" err="1"/>
              <a:t>hedef</a:t>
            </a:r>
            <a:r>
              <a:rPr lang="en-US" dirty="0"/>
              <a:t> </a:t>
            </a:r>
            <a:r>
              <a:rPr lang="en-US" dirty="0" err="1"/>
              <a:t>fonksiyonun</a:t>
            </a:r>
            <a:r>
              <a:rPr lang="en-US" dirty="0"/>
              <a:t> </a:t>
            </a:r>
            <a:r>
              <a:rPr lang="en-US" dirty="0" err="1"/>
              <a:t>çıktısını</a:t>
            </a:r>
            <a:r>
              <a:rPr lang="en-US" dirty="0"/>
              <a:t> </a:t>
            </a:r>
            <a:r>
              <a:rPr lang="en-US" dirty="0" err="1"/>
              <a:t>maksimize</a:t>
            </a:r>
            <a:r>
              <a:rPr lang="en-US" dirty="0"/>
              <a:t> </a:t>
            </a:r>
            <a:r>
              <a:rPr lang="en-US" dirty="0" err="1"/>
              <a:t>veya</a:t>
            </a:r>
            <a:r>
              <a:rPr lang="en-US" dirty="0"/>
              <a:t> minimize </a:t>
            </a:r>
            <a:r>
              <a:rPr lang="en-US" dirty="0" err="1"/>
              <a:t>ederek</a:t>
            </a:r>
            <a:r>
              <a:rPr lang="en-US" dirty="0"/>
              <a:t> </a:t>
            </a:r>
            <a:r>
              <a:rPr lang="en-US" dirty="0" err="1"/>
              <a:t>en</a:t>
            </a:r>
            <a:r>
              <a:rPr lang="en-US" dirty="0"/>
              <a:t> </a:t>
            </a:r>
            <a:r>
              <a:rPr lang="en-US" dirty="0" err="1"/>
              <a:t>uygun</a:t>
            </a:r>
            <a:r>
              <a:rPr lang="en-US" dirty="0"/>
              <a:t> </a:t>
            </a:r>
            <a:r>
              <a:rPr lang="en-US" dirty="0" err="1"/>
              <a:t>çözümü</a:t>
            </a:r>
            <a:r>
              <a:rPr lang="en-US" dirty="0"/>
              <a:t> </a:t>
            </a:r>
            <a:r>
              <a:rPr lang="en-US" dirty="0" err="1"/>
              <a:t>bulmayı</a:t>
            </a:r>
            <a:r>
              <a:rPr lang="en-US" dirty="0"/>
              <a:t> </a:t>
            </a:r>
            <a:r>
              <a:rPr lang="en-US" dirty="0" err="1"/>
              <a:t>amaçlar</a:t>
            </a:r>
            <a:r>
              <a:rPr lang="en-US" dirty="0"/>
              <a:t>. </a:t>
            </a:r>
            <a:r>
              <a:rPr lang="en-US" dirty="0" err="1"/>
              <a:t>Karmaşık</a:t>
            </a:r>
            <a:r>
              <a:rPr lang="en-US" dirty="0"/>
              <a:t> </a:t>
            </a:r>
            <a:r>
              <a:rPr lang="en-US" dirty="0" err="1"/>
              <a:t>mühendislik</a:t>
            </a:r>
            <a:r>
              <a:rPr lang="en-US" dirty="0"/>
              <a:t> </a:t>
            </a:r>
            <a:r>
              <a:rPr lang="en-US" dirty="0" err="1"/>
              <a:t>problemleri</a:t>
            </a:r>
            <a:r>
              <a:rPr lang="en-US" dirty="0"/>
              <a:t> </a:t>
            </a:r>
            <a:r>
              <a:rPr lang="en-US" dirty="0" err="1"/>
              <a:t>için</a:t>
            </a:r>
            <a:r>
              <a:rPr lang="en-US" dirty="0"/>
              <a:t> </a:t>
            </a:r>
            <a:r>
              <a:rPr lang="en-US" dirty="0" err="1"/>
              <a:t>geleneksel</a:t>
            </a:r>
            <a:r>
              <a:rPr lang="en-US" dirty="0"/>
              <a:t> </a:t>
            </a:r>
            <a:r>
              <a:rPr lang="en-US" dirty="0" err="1"/>
              <a:t>optimizasyon</a:t>
            </a:r>
            <a:r>
              <a:rPr lang="en-US" dirty="0"/>
              <a:t> </a:t>
            </a:r>
            <a:r>
              <a:rPr lang="en-US" dirty="0" err="1"/>
              <a:t>yöntemleri</a:t>
            </a:r>
            <a:r>
              <a:rPr lang="en-US" dirty="0"/>
              <a:t> </a:t>
            </a:r>
            <a:r>
              <a:rPr lang="en-US" dirty="0" err="1"/>
              <a:t>genellikle</a:t>
            </a:r>
            <a:r>
              <a:rPr lang="en-US" dirty="0"/>
              <a:t> </a:t>
            </a:r>
            <a:r>
              <a:rPr lang="en-US" dirty="0" err="1"/>
              <a:t>yetersiz</a:t>
            </a:r>
            <a:r>
              <a:rPr lang="en-US" dirty="0"/>
              <a:t> </a:t>
            </a:r>
            <a:r>
              <a:rPr lang="en-US" dirty="0" err="1"/>
              <a:t>kalır</a:t>
            </a:r>
            <a:r>
              <a:rPr lang="en-US" dirty="0"/>
              <a:t> </a:t>
            </a:r>
            <a:r>
              <a:rPr lang="en-US" dirty="0" err="1"/>
              <a:t>ve</a:t>
            </a:r>
            <a:r>
              <a:rPr lang="en-US" dirty="0"/>
              <a:t> </a:t>
            </a:r>
            <a:r>
              <a:rPr lang="en-US" dirty="0" err="1"/>
              <a:t>büyük</a:t>
            </a:r>
            <a:r>
              <a:rPr lang="en-US" dirty="0"/>
              <a:t> </a:t>
            </a:r>
            <a:r>
              <a:rPr lang="en-US" dirty="0" err="1"/>
              <a:t>ölçekli</a:t>
            </a:r>
            <a:r>
              <a:rPr lang="en-US" dirty="0"/>
              <a:t> </a:t>
            </a:r>
            <a:r>
              <a:rPr lang="en-US" dirty="0" err="1"/>
              <a:t>problemlerde</a:t>
            </a:r>
            <a:r>
              <a:rPr lang="en-US" dirty="0"/>
              <a:t> </a:t>
            </a:r>
            <a:r>
              <a:rPr lang="en-US" dirty="0" err="1"/>
              <a:t>önemli</a:t>
            </a:r>
            <a:r>
              <a:rPr lang="en-US" dirty="0"/>
              <a:t> </a:t>
            </a:r>
            <a:r>
              <a:rPr lang="en-US" dirty="0" err="1"/>
              <a:t>hesaplama</a:t>
            </a:r>
            <a:r>
              <a:rPr lang="en-US" dirty="0"/>
              <a:t> </a:t>
            </a:r>
            <a:r>
              <a:rPr lang="en-US" dirty="0" err="1"/>
              <a:t>kaynakları</a:t>
            </a:r>
            <a:r>
              <a:rPr lang="en-US" dirty="0"/>
              <a:t> </a:t>
            </a:r>
            <a:r>
              <a:rPr lang="en-US" dirty="0" err="1"/>
              <a:t>tüketirler</a:t>
            </a:r>
            <a:r>
              <a:rPr lang="en-US" dirty="0"/>
              <a:t>.</a:t>
            </a:r>
            <a:endParaRPr lang="en-TR" dirty="0"/>
          </a:p>
        </p:txBody>
      </p:sp>
    </p:spTree>
    <p:extLst>
      <p:ext uri="{BB962C8B-B14F-4D97-AF65-F5344CB8AC3E}">
        <p14:creationId xmlns:p14="http://schemas.microsoft.com/office/powerpoint/2010/main" val="296435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lstStyle/>
          <a:p>
            <a:pPr marL="514350" indent="-514350">
              <a:buFont typeface="+mj-lt"/>
              <a:buAutoNum type="arabicPeriod"/>
            </a:pPr>
            <a:r>
              <a:rPr lang="en-TR" dirty="0"/>
              <a:t>Giriş</a:t>
            </a:r>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p:txBody>
          <a:bodyPr/>
          <a:lstStyle/>
          <a:p>
            <a:r>
              <a:rPr lang="en-US" dirty="0"/>
              <a:t>Son </a:t>
            </a:r>
            <a:r>
              <a:rPr lang="en-US" dirty="0" err="1"/>
              <a:t>yıllarda</a:t>
            </a:r>
            <a:r>
              <a:rPr lang="en-US" dirty="0"/>
              <a:t>, </a:t>
            </a:r>
            <a:r>
              <a:rPr lang="en-US" dirty="0" err="1"/>
              <a:t>biyolojik</a:t>
            </a:r>
            <a:r>
              <a:rPr lang="en-US" dirty="0"/>
              <a:t> </a:t>
            </a:r>
            <a:r>
              <a:rPr lang="en-US" dirty="0" err="1"/>
              <a:t>veya</a:t>
            </a:r>
            <a:r>
              <a:rPr lang="en-US" dirty="0"/>
              <a:t> </a:t>
            </a:r>
            <a:r>
              <a:rPr lang="en-US" dirty="0" err="1"/>
              <a:t>fiziksel</a:t>
            </a:r>
            <a:r>
              <a:rPr lang="en-US" dirty="0"/>
              <a:t> </a:t>
            </a:r>
            <a:r>
              <a:rPr lang="en-US" dirty="0" err="1"/>
              <a:t>fenomenlerden</a:t>
            </a:r>
            <a:r>
              <a:rPr lang="en-US" dirty="0"/>
              <a:t> </a:t>
            </a:r>
            <a:r>
              <a:rPr lang="en-US" dirty="0" err="1"/>
              <a:t>ilham</a:t>
            </a:r>
            <a:r>
              <a:rPr lang="en-US" dirty="0"/>
              <a:t> </a:t>
            </a:r>
            <a:r>
              <a:rPr lang="en-US" dirty="0" err="1"/>
              <a:t>alan</a:t>
            </a:r>
            <a:r>
              <a:rPr lang="en-US" dirty="0"/>
              <a:t> meta-</a:t>
            </a:r>
            <a:r>
              <a:rPr lang="en-US" dirty="0" err="1"/>
              <a:t>sezgisel</a:t>
            </a:r>
            <a:r>
              <a:rPr lang="en-US" dirty="0"/>
              <a:t> </a:t>
            </a:r>
            <a:r>
              <a:rPr lang="en-US" dirty="0" err="1"/>
              <a:t>algoritmalar</a:t>
            </a:r>
            <a:r>
              <a:rPr lang="en-US" dirty="0"/>
              <a:t> </a:t>
            </a:r>
            <a:r>
              <a:rPr lang="en-US" dirty="0" err="1"/>
              <a:t>ön</a:t>
            </a:r>
            <a:r>
              <a:rPr lang="en-US" dirty="0"/>
              <a:t> plana </a:t>
            </a:r>
            <a:r>
              <a:rPr lang="en-US" dirty="0" err="1"/>
              <a:t>çıkmaktadır</a:t>
            </a:r>
            <a:r>
              <a:rPr lang="en-US" dirty="0"/>
              <a:t>. Bu </a:t>
            </a:r>
            <a:r>
              <a:rPr lang="en-US" dirty="0" err="1"/>
              <a:t>algoritmalar</a:t>
            </a:r>
            <a:r>
              <a:rPr lang="en-US" dirty="0"/>
              <a:t>, </a:t>
            </a:r>
            <a:r>
              <a:rPr lang="en-US" dirty="0" err="1"/>
              <a:t>gradyan</a:t>
            </a:r>
            <a:r>
              <a:rPr lang="en-US" dirty="0"/>
              <a:t> </a:t>
            </a:r>
            <a:r>
              <a:rPr lang="en-US" dirty="0" err="1"/>
              <a:t>güncelleme</a:t>
            </a:r>
            <a:r>
              <a:rPr lang="en-US" dirty="0"/>
              <a:t> </a:t>
            </a:r>
            <a:r>
              <a:rPr lang="en-US" dirty="0" err="1"/>
              <a:t>bilgisine</a:t>
            </a:r>
            <a:r>
              <a:rPr lang="en-US" dirty="0"/>
              <a:t> </a:t>
            </a:r>
            <a:r>
              <a:rPr lang="en-US" dirty="0" err="1"/>
              <a:t>ihtiyaç</a:t>
            </a:r>
            <a:r>
              <a:rPr lang="en-US" dirty="0"/>
              <a:t> </a:t>
            </a:r>
            <a:r>
              <a:rPr lang="en-US" dirty="0" err="1"/>
              <a:t>duymadan</a:t>
            </a:r>
            <a:r>
              <a:rPr lang="en-US" dirty="0"/>
              <a:t> </a:t>
            </a:r>
            <a:r>
              <a:rPr lang="en-US" dirty="0" err="1"/>
              <a:t>karmaşık</a:t>
            </a:r>
            <a:r>
              <a:rPr lang="en-US" dirty="0"/>
              <a:t> </a:t>
            </a:r>
            <a:r>
              <a:rPr lang="en-US" dirty="0" err="1"/>
              <a:t>kısıtlar</a:t>
            </a:r>
            <a:r>
              <a:rPr lang="en-US" dirty="0"/>
              <a:t> </a:t>
            </a:r>
            <a:r>
              <a:rPr lang="en-US" dirty="0" err="1"/>
              <a:t>altında</a:t>
            </a:r>
            <a:r>
              <a:rPr lang="en-US" dirty="0"/>
              <a:t> optimal </a:t>
            </a:r>
            <a:r>
              <a:rPr lang="en-US" dirty="0" err="1"/>
              <a:t>çözümleri</a:t>
            </a:r>
            <a:r>
              <a:rPr lang="en-US" dirty="0"/>
              <a:t> </a:t>
            </a:r>
            <a:r>
              <a:rPr lang="en-US" dirty="0" err="1"/>
              <a:t>etkili</a:t>
            </a:r>
            <a:r>
              <a:rPr lang="en-US" dirty="0"/>
              <a:t> </a:t>
            </a:r>
            <a:r>
              <a:rPr lang="en-US" dirty="0" err="1"/>
              <a:t>bir</a:t>
            </a:r>
            <a:r>
              <a:rPr lang="en-US" dirty="0"/>
              <a:t> </a:t>
            </a:r>
            <a:r>
              <a:rPr lang="en-US" dirty="0" err="1"/>
              <a:t>şekilde</a:t>
            </a:r>
            <a:r>
              <a:rPr lang="en-US" dirty="0"/>
              <a:t> </a:t>
            </a:r>
            <a:r>
              <a:rPr lang="en-US" dirty="0" err="1"/>
              <a:t>bulabilirler</a:t>
            </a:r>
            <a:r>
              <a:rPr lang="en-US" dirty="0"/>
              <a:t>. Bu </a:t>
            </a:r>
            <a:r>
              <a:rPr lang="en-US" dirty="0" err="1"/>
              <a:t>nedenle</a:t>
            </a:r>
            <a:r>
              <a:rPr lang="en-US" dirty="0"/>
              <a:t>, </a:t>
            </a:r>
            <a:r>
              <a:rPr lang="en-US" dirty="0" err="1"/>
              <a:t>endüstriyel</a:t>
            </a:r>
            <a:r>
              <a:rPr lang="en-US" dirty="0"/>
              <a:t> </a:t>
            </a:r>
            <a:r>
              <a:rPr lang="en-US" dirty="0" err="1"/>
              <a:t>mühendislik</a:t>
            </a:r>
            <a:r>
              <a:rPr lang="en-US" dirty="0"/>
              <a:t> </a:t>
            </a:r>
            <a:r>
              <a:rPr lang="en-US" dirty="0" err="1"/>
              <a:t>problemleri</a:t>
            </a:r>
            <a:r>
              <a:rPr lang="en-US" dirty="0"/>
              <a:t> </a:t>
            </a:r>
            <a:r>
              <a:rPr lang="en-US" dirty="0" err="1"/>
              <a:t>dahil</a:t>
            </a:r>
            <a:r>
              <a:rPr lang="en-US" dirty="0"/>
              <a:t> </a:t>
            </a:r>
            <a:r>
              <a:rPr lang="en-US" dirty="0" err="1"/>
              <a:t>olmak</a:t>
            </a:r>
            <a:r>
              <a:rPr lang="en-US" dirty="0"/>
              <a:t> </a:t>
            </a:r>
            <a:r>
              <a:rPr lang="en-US" dirty="0" err="1"/>
              <a:t>üzere</a:t>
            </a:r>
            <a:r>
              <a:rPr lang="en-US" dirty="0"/>
              <a:t> </a:t>
            </a:r>
            <a:r>
              <a:rPr lang="en-US" dirty="0" err="1"/>
              <a:t>birçok</a:t>
            </a:r>
            <a:r>
              <a:rPr lang="en-US" dirty="0"/>
              <a:t> </a:t>
            </a:r>
            <a:r>
              <a:rPr lang="en-US" dirty="0" err="1"/>
              <a:t>alanda</a:t>
            </a:r>
            <a:r>
              <a:rPr lang="en-US" dirty="0"/>
              <a:t> </a:t>
            </a:r>
            <a:r>
              <a:rPr lang="en-US" dirty="0" err="1"/>
              <a:t>geniş</a:t>
            </a:r>
            <a:r>
              <a:rPr lang="en-US" dirty="0"/>
              <a:t> </a:t>
            </a:r>
            <a:r>
              <a:rPr lang="en-US" dirty="0" err="1"/>
              <a:t>çapta</a:t>
            </a:r>
            <a:r>
              <a:rPr lang="en-US" dirty="0"/>
              <a:t> </a:t>
            </a:r>
            <a:r>
              <a:rPr lang="en-US" dirty="0" err="1"/>
              <a:t>uygulanmaktadırlar</a:t>
            </a:r>
            <a:r>
              <a:rPr lang="en-US" dirty="0"/>
              <a:t>.</a:t>
            </a:r>
            <a:endParaRPr lang="en-TR" dirty="0"/>
          </a:p>
        </p:txBody>
      </p:sp>
    </p:spTree>
    <p:extLst>
      <p:ext uri="{BB962C8B-B14F-4D97-AF65-F5344CB8AC3E}">
        <p14:creationId xmlns:p14="http://schemas.microsoft.com/office/powerpoint/2010/main" val="264241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lstStyle/>
          <a:p>
            <a:pPr marL="514350" indent="-514350">
              <a:buFont typeface="+mj-lt"/>
              <a:buAutoNum type="arabicPeriod"/>
            </a:pPr>
            <a:r>
              <a:rPr lang="en-TR" dirty="0"/>
              <a:t>Giriş</a:t>
            </a:r>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p:txBody>
          <a:bodyPr/>
          <a:lstStyle/>
          <a:p>
            <a:r>
              <a:rPr lang="en-US" dirty="0"/>
              <a:t>İyi </a:t>
            </a:r>
            <a:r>
              <a:rPr lang="en-US" dirty="0" err="1"/>
              <a:t>tasarlanmış</a:t>
            </a:r>
            <a:r>
              <a:rPr lang="en-US" dirty="0"/>
              <a:t> </a:t>
            </a:r>
            <a:r>
              <a:rPr lang="en-US" dirty="0" err="1"/>
              <a:t>bir</a:t>
            </a:r>
            <a:r>
              <a:rPr lang="en-US" dirty="0"/>
              <a:t> meta-</a:t>
            </a:r>
            <a:r>
              <a:rPr lang="en-US" dirty="0" err="1"/>
              <a:t>sezgisel</a:t>
            </a:r>
            <a:r>
              <a:rPr lang="en-US" dirty="0"/>
              <a:t> </a:t>
            </a:r>
            <a:r>
              <a:rPr lang="en-US" dirty="0" err="1"/>
              <a:t>algoritma</a:t>
            </a:r>
            <a:r>
              <a:rPr lang="en-US" dirty="0"/>
              <a:t>, </a:t>
            </a:r>
            <a:r>
              <a:rPr lang="en-US" dirty="0" err="1"/>
              <a:t>küresel</a:t>
            </a:r>
            <a:r>
              <a:rPr lang="en-US" dirty="0"/>
              <a:t> </a:t>
            </a:r>
            <a:r>
              <a:rPr lang="en-US" dirty="0" err="1"/>
              <a:t>keşif</a:t>
            </a:r>
            <a:r>
              <a:rPr lang="en-US" dirty="0"/>
              <a:t> </a:t>
            </a:r>
            <a:r>
              <a:rPr lang="en-US" dirty="0" err="1"/>
              <a:t>ve</a:t>
            </a:r>
            <a:r>
              <a:rPr lang="en-US" dirty="0"/>
              <a:t> </a:t>
            </a:r>
            <a:r>
              <a:rPr lang="en-US" dirty="0" err="1"/>
              <a:t>yerel</a:t>
            </a:r>
            <a:r>
              <a:rPr lang="en-US" dirty="0"/>
              <a:t> </a:t>
            </a:r>
            <a:r>
              <a:rPr lang="en-US" dirty="0" err="1"/>
              <a:t>sömürü</a:t>
            </a:r>
            <a:r>
              <a:rPr lang="en-US" dirty="0"/>
              <a:t> </a:t>
            </a:r>
            <a:r>
              <a:rPr lang="en-US" dirty="0" err="1"/>
              <a:t>arasında</a:t>
            </a:r>
            <a:r>
              <a:rPr lang="en-US" dirty="0"/>
              <a:t> </a:t>
            </a:r>
            <a:r>
              <a:rPr lang="en-US" dirty="0" err="1"/>
              <a:t>denge</a:t>
            </a:r>
            <a:r>
              <a:rPr lang="en-US" dirty="0"/>
              <a:t> </a:t>
            </a:r>
            <a:r>
              <a:rPr lang="en-US" dirty="0" err="1"/>
              <a:t>kurmalıdır</a:t>
            </a:r>
            <a:r>
              <a:rPr lang="en-US" dirty="0"/>
              <a:t>. Bu </a:t>
            </a:r>
            <a:r>
              <a:rPr lang="en-US" dirty="0" err="1"/>
              <a:t>denge</a:t>
            </a:r>
            <a:r>
              <a:rPr lang="en-US" dirty="0"/>
              <a:t>, </a:t>
            </a:r>
            <a:r>
              <a:rPr lang="en-US" dirty="0" err="1"/>
              <a:t>algoritmanın</a:t>
            </a:r>
            <a:r>
              <a:rPr lang="en-US" dirty="0"/>
              <a:t> </a:t>
            </a:r>
            <a:r>
              <a:rPr lang="en-US" dirty="0" err="1"/>
              <a:t>arama</a:t>
            </a:r>
            <a:r>
              <a:rPr lang="en-US" dirty="0"/>
              <a:t> </a:t>
            </a:r>
            <a:r>
              <a:rPr lang="en-US" dirty="0" err="1"/>
              <a:t>alanında</a:t>
            </a:r>
            <a:r>
              <a:rPr lang="en-US" dirty="0"/>
              <a:t> </a:t>
            </a:r>
            <a:r>
              <a:rPr lang="en-US" dirty="0" err="1"/>
              <a:t>kapsamlı</a:t>
            </a:r>
            <a:r>
              <a:rPr lang="en-US" dirty="0"/>
              <a:t> </a:t>
            </a:r>
            <a:r>
              <a:rPr lang="en-US" dirty="0" err="1"/>
              <a:t>bir</a:t>
            </a:r>
            <a:r>
              <a:rPr lang="en-US" dirty="0"/>
              <a:t> </a:t>
            </a:r>
            <a:r>
              <a:rPr lang="en-US" dirty="0" err="1"/>
              <a:t>keşif</a:t>
            </a:r>
            <a:r>
              <a:rPr lang="en-US" dirty="0"/>
              <a:t> </a:t>
            </a:r>
            <a:r>
              <a:rPr lang="en-US" dirty="0" err="1"/>
              <a:t>yaparken</a:t>
            </a:r>
            <a:r>
              <a:rPr lang="en-US" dirty="0"/>
              <a:t> </a:t>
            </a:r>
            <a:r>
              <a:rPr lang="en-US" dirty="0" err="1"/>
              <a:t>küresel</a:t>
            </a:r>
            <a:r>
              <a:rPr lang="en-US" dirty="0"/>
              <a:t> </a:t>
            </a:r>
            <a:r>
              <a:rPr lang="en-US" dirty="0" err="1"/>
              <a:t>optimuma</a:t>
            </a:r>
            <a:r>
              <a:rPr lang="en-US" dirty="0"/>
              <a:t> </a:t>
            </a:r>
            <a:r>
              <a:rPr lang="en-US" dirty="0" err="1"/>
              <a:t>hızla</a:t>
            </a:r>
            <a:r>
              <a:rPr lang="en-US" dirty="0"/>
              <a:t> </a:t>
            </a:r>
            <a:r>
              <a:rPr lang="en-US" dirty="0" err="1"/>
              <a:t>yakınsamasını</a:t>
            </a:r>
            <a:r>
              <a:rPr lang="en-US" dirty="0"/>
              <a:t> </a:t>
            </a:r>
            <a:r>
              <a:rPr lang="en-US" dirty="0" err="1"/>
              <a:t>sağlar</a:t>
            </a:r>
            <a:r>
              <a:rPr lang="en-US" dirty="0"/>
              <a:t>. </a:t>
            </a:r>
            <a:r>
              <a:rPr lang="en-US" dirty="0" err="1"/>
              <a:t>Ayrıca</a:t>
            </a:r>
            <a:r>
              <a:rPr lang="en-US" dirty="0"/>
              <a:t>, </a:t>
            </a:r>
            <a:r>
              <a:rPr lang="en-US" dirty="0" err="1"/>
              <a:t>algoritmanın</a:t>
            </a:r>
            <a:r>
              <a:rPr lang="en-US" dirty="0"/>
              <a:t> </a:t>
            </a:r>
            <a:r>
              <a:rPr lang="en-US" dirty="0" err="1"/>
              <a:t>yerel</a:t>
            </a:r>
            <a:r>
              <a:rPr lang="en-US" dirty="0"/>
              <a:t> optima </a:t>
            </a:r>
            <a:r>
              <a:rPr lang="en-US" dirty="0" err="1"/>
              <a:t>tuzaklarından</a:t>
            </a:r>
            <a:r>
              <a:rPr lang="en-US" dirty="0"/>
              <a:t> </a:t>
            </a:r>
            <a:r>
              <a:rPr lang="en-US" dirty="0" err="1"/>
              <a:t>kaçınmasını</a:t>
            </a:r>
            <a:r>
              <a:rPr lang="en-US" dirty="0"/>
              <a:t> </a:t>
            </a:r>
            <a:r>
              <a:rPr lang="en-US" dirty="0" err="1"/>
              <a:t>ve</a:t>
            </a:r>
            <a:r>
              <a:rPr lang="en-US" dirty="0"/>
              <a:t> </a:t>
            </a:r>
            <a:r>
              <a:rPr lang="en-US" dirty="0" err="1"/>
              <a:t>erken</a:t>
            </a:r>
            <a:r>
              <a:rPr lang="en-US" dirty="0"/>
              <a:t> </a:t>
            </a:r>
            <a:r>
              <a:rPr lang="en-US" dirty="0" err="1"/>
              <a:t>yakınsamayı</a:t>
            </a:r>
            <a:r>
              <a:rPr lang="en-US" dirty="0"/>
              <a:t> </a:t>
            </a:r>
            <a:r>
              <a:rPr lang="en-US" dirty="0" err="1"/>
              <a:t>önlemesini</a:t>
            </a:r>
            <a:r>
              <a:rPr lang="en-US" dirty="0"/>
              <a:t> </a:t>
            </a:r>
            <a:r>
              <a:rPr lang="en-US" dirty="0" err="1"/>
              <a:t>sağlar</a:t>
            </a:r>
            <a:r>
              <a:rPr lang="en-US" dirty="0"/>
              <a:t>.</a:t>
            </a:r>
            <a:endParaRPr lang="en-TR" dirty="0"/>
          </a:p>
        </p:txBody>
      </p:sp>
    </p:spTree>
    <p:extLst>
      <p:ext uri="{BB962C8B-B14F-4D97-AF65-F5344CB8AC3E}">
        <p14:creationId xmlns:p14="http://schemas.microsoft.com/office/powerpoint/2010/main" val="305346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D196-E486-7AC5-AA3E-D9F9653B0BE4}"/>
              </a:ext>
            </a:extLst>
          </p:cNvPr>
          <p:cNvSpPr>
            <a:spLocks noGrp="1"/>
          </p:cNvSpPr>
          <p:nvPr>
            <p:ph type="title"/>
          </p:nvPr>
        </p:nvSpPr>
        <p:spPr/>
        <p:txBody>
          <a:bodyPr/>
          <a:lstStyle/>
          <a:p>
            <a:pPr marL="514350" indent="-514350">
              <a:buFont typeface="+mj-lt"/>
              <a:buAutoNum type="arabicPeriod"/>
            </a:pPr>
            <a:r>
              <a:rPr lang="en-TR" dirty="0"/>
              <a:t>Giriş</a:t>
            </a:r>
          </a:p>
        </p:txBody>
      </p:sp>
      <p:sp>
        <p:nvSpPr>
          <p:cNvPr id="3" name="Content Placeholder 2">
            <a:extLst>
              <a:ext uri="{FF2B5EF4-FFF2-40B4-BE49-F238E27FC236}">
                <a16:creationId xmlns:a16="http://schemas.microsoft.com/office/drawing/2014/main" id="{72840096-EA67-060C-4FA3-CEE5E63BF716}"/>
              </a:ext>
            </a:extLst>
          </p:cNvPr>
          <p:cNvSpPr>
            <a:spLocks noGrp="1"/>
          </p:cNvSpPr>
          <p:nvPr>
            <p:ph idx="1"/>
          </p:nvPr>
        </p:nvSpPr>
        <p:spPr/>
        <p:txBody>
          <a:bodyPr/>
          <a:lstStyle/>
          <a:p>
            <a:r>
              <a:rPr lang="en-US" dirty="0" err="1"/>
              <a:t>Farklı</a:t>
            </a:r>
            <a:r>
              <a:rPr lang="en-US" dirty="0"/>
              <a:t> </a:t>
            </a:r>
            <a:r>
              <a:rPr lang="en-US" dirty="0" err="1"/>
              <a:t>optimizasyon</a:t>
            </a:r>
            <a:r>
              <a:rPr lang="en-US" dirty="0"/>
              <a:t> </a:t>
            </a:r>
            <a:r>
              <a:rPr lang="en-US" dirty="0" err="1"/>
              <a:t>problemleri</a:t>
            </a:r>
            <a:r>
              <a:rPr lang="en-US" dirty="0"/>
              <a:t> </a:t>
            </a:r>
            <a:r>
              <a:rPr lang="en-US" dirty="0" err="1"/>
              <a:t>için</a:t>
            </a:r>
            <a:r>
              <a:rPr lang="en-US" dirty="0"/>
              <a:t> </a:t>
            </a:r>
            <a:r>
              <a:rPr lang="en-US" dirty="0" err="1"/>
              <a:t>farklı</a:t>
            </a:r>
            <a:r>
              <a:rPr lang="en-US" dirty="0"/>
              <a:t> </a:t>
            </a:r>
            <a:r>
              <a:rPr lang="en-US" dirty="0" err="1"/>
              <a:t>özelliklere</a:t>
            </a:r>
            <a:r>
              <a:rPr lang="en-US" dirty="0"/>
              <a:t> </a:t>
            </a:r>
            <a:r>
              <a:rPr lang="en-US" dirty="0" err="1"/>
              <a:t>sahip</a:t>
            </a:r>
            <a:r>
              <a:rPr lang="en-US" dirty="0"/>
              <a:t> meta-</a:t>
            </a:r>
            <a:r>
              <a:rPr lang="en-US" dirty="0" err="1"/>
              <a:t>sezgisel</a:t>
            </a:r>
            <a:r>
              <a:rPr lang="en-US" dirty="0"/>
              <a:t> </a:t>
            </a:r>
            <a:r>
              <a:rPr lang="en-US" dirty="0" err="1"/>
              <a:t>algoritmaların</a:t>
            </a:r>
            <a:r>
              <a:rPr lang="en-US" dirty="0"/>
              <a:t> </a:t>
            </a:r>
            <a:r>
              <a:rPr lang="en-US" dirty="0" err="1"/>
              <a:t>sürekli</a:t>
            </a:r>
            <a:r>
              <a:rPr lang="en-US" dirty="0"/>
              <a:t> </a:t>
            </a:r>
            <a:r>
              <a:rPr lang="en-US" dirty="0" err="1"/>
              <a:t>olarak</a:t>
            </a:r>
            <a:r>
              <a:rPr lang="en-US" dirty="0"/>
              <a:t> </a:t>
            </a:r>
            <a:r>
              <a:rPr lang="en-US" dirty="0" err="1"/>
              <a:t>geliştirilmesi</a:t>
            </a:r>
            <a:r>
              <a:rPr lang="en-US" dirty="0"/>
              <a:t> </a:t>
            </a:r>
            <a:r>
              <a:rPr lang="en-US" dirty="0" err="1"/>
              <a:t>gerektiği</a:t>
            </a:r>
            <a:r>
              <a:rPr lang="en-US" dirty="0"/>
              <a:t> "no free lunch" </a:t>
            </a:r>
            <a:r>
              <a:rPr lang="en-US" dirty="0" err="1"/>
              <a:t>teoremi</a:t>
            </a:r>
            <a:r>
              <a:rPr lang="en-US" dirty="0"/>
              <a:t> </a:t>
            </a:r>
            <a:r>
              <a:rPr lang="en-US" dirty="0" err="1"/>
              <a:t>tarafından</a:t>
            </a:r>
            <a:r>
              <a:rPr lang="en-US" dirty="0"/>
              <a:t> </a:t>
            </a:r>
            <a:r>
              <a:rPr lang="en-US" dirty="0" err="1"/>
              <a:t>vurgulanmaktadır</a:t>
            </a:r>
            <a:r>
              <a:rPr lang="en-US" dirty="0"/>
              <a:t>. Bu durum, </a:t>
            </a:r>
            <a:r>
              <a:rPr lang="en-US" dirty="0" err="1"/>
              <a:t>mevcut</a:t>
            </a:r>
            <a:r>
              <a:rPr lang="en-US" dirty="0"/>
              <a:t> </a:t>
            </a:r>
            <a:r>
              <a:rPr lang="en-US" dirty="0" err="1"/>
              <a:t>algoritmaların</a:t>
            </a:r>
            <a:r>
              <a:rPr lang="en-US" dirty="0"/>
              <a:t> </a:t>
            </a:r>
            <a:r>
              <a:rPr lang="en-US" dirty="0" err="1"/>
              <a:t>eksikliklerini</a:t>
            </a:r>
            <a:r>
              <a:rPr lang="en-US" dirty="0"/>
              <a:t> </a:t>
            </a:r>
            <a:r>
              <a:rPr lang="en-US" dirty="0" err="1"/>
              <a:t>gidermek</a:t>
            </a:r>
            <a:r>
              <a:rPr lang="en-US" dirty="0"/>
              <a:t> </a:t>
            </a:r>
            <a:r>
              <a:rPr lang="en-US" dirty="0" err="1"/>
              <a:t>ve</a:t>
            </a:r>
            <a:r>
              <a:rPr lang="en-US" dirty="0"/>
              <a:t> </a:t>
            </a:r>
            <a:r>
              <a:rPr lang="en-US" dirty="0" err="1"/>
              <a:t>çeşitli</a:t>
            </a:r>
            <a:r>
              <a:rPr lang="en-US" dirty="0"/>
              <a:t> problem </a:t>
            </a:r>
            <a:r>
              <a:rPr lang="en-US" dirty="0" err="1"/>
              <a:t>senaryolarında</a:t>
            </a:r>
            <a:r>
              <a:rPr lang="en-US" dirty="0"/>
              <a:t> </a:t>
            </a:r>
            <a:r>
              <a:rPr lang="en-US" dirty="0" err="1"/>
              <a:t>uyarlanabilirliği</a:t>
            </a:r>
            <a:r>
              <a:rPr lang="en-US" dirty="0"/>
              <a:t> </a:t>
            </a:r>
            <a:r>
              <a:rPr lang="en-US" dirty="0" err="1"/>
              <a:t>artırmak</a:t>
            </a:r>
            <a:r>
              <a:rPr lang="en-US" dirty="0"/>
              <a:t> </a:t>
            </a:r>
            <a:r>
              <a:rPr lang="en-US" dirty="0" err="1"/>
              <a:t>için</a:t>
            </a:r>
            <a:r>
              <a:rPr lang="en-US" dirty="0"/>
              <a:t> </a:t>
            </a:r>
            <a:r>
              <a:rPr lang="en-US" dirty="0" err="1"/>
              <a:t>araştırmacıları</a:t>
            </a:r>
            <a:r>
              <a:rPr lang="en-US" dirty="0"/>
              <a:t> </a:t>
            </a:r>
            <a:r>
              <a:rPr lang="en-US" dirty="0" err="1"/>
              <a:t>teşvik</a:t>
            </a:r>
            <a:r>
              <a:rPr lang="en-US" dirty="0"/>
              <a:t> </a:t>
            </a:r>
            <a:r>
              <a:rPr lang="en-US" dirty="0" err="1"/>
              <a:t>etmektedir</a:t>
            </a:r>
            <a:r>
              <a:rPr lang="en-US" dirty="0"/>
              <a:t>.</a:t>
            </a:r>
            <a:endParaRPr lang="en-TR" dirty="0"/>
          </a:p>
        </p:txBody>
      </p:sp>
    </p:spTree>
    <p:extLst>
      <p:ext uri="{BB962C8B-B14F-4D97-AF65-F5344CB8AC3E}">
        <p14:creationId xmlns:p14="http://schemas.microsoft.com/office/powerpoint/2010/main" val="4275204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Madison</Template>
  <TotalTime>176</TotalTime>
  <Words>4037</Words>
  <Application>Microsoft Macintosh PowerPoint</Application>
  <PresentationFormat>Widescreen</PresentationFormat>
  <Paragraphs>215</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MS Shell Dlg 2</vt:lpstr>
      <vt:lpstr>Times New Roman</vt:lpstr>
      <vt:lpstr>Wingdings</vt:lpstr>
      <vt:lpstr>Wingdings 3</vt:lpstr>
      <vt:lpstr>Madison</vt:lpstr>
      <vt:lpstr>Arctic Puffin Optimization  (APO – Deniz Papağanı Optimizasyonu) </vt:lpstr>
      <vt:lpstr>Özet</vt:lpstr>
      <vt:lpstr>Özet</vt:lpstr>
      <vt:lpstr>Özet</vt:lpstr>
      <vt:lpstr>Deniz Papağanı / Puffin Kuşu ve Puffin Browser</vt:lpstr>
      <vt:lpstr>Giriş</vt:lpstr>
      <vt:lpstr>Giriş</vt:lpstr>
      <vt:lpstr>Giriş</vt:lpstr>
      <vt:lpstr>Giriş</vt:lpstr>
      <vt:lpstr>Giriş</vt:lpstr>
      <vt:lpstr>Öne Çıkan Özellikler</vt:lpstr>
      <vt:lpstr>2. İlgili Çalışmalar</vt:lpstr>
      <vt:lpstr>PowerPoint Presentation</vt:lpstr>
      <vt:lpstr>Evrimsel Tabanlı Algoritmalar</vt:lpstr>
      <vt:lpstr>Fizik Tabanlı Algoritmalar</vt:lpstr>
      <vt:lpstr>İnsan Davranışı Temelli Algoritmalar</vt:lpstr>
      <vt:lpstr>Sürü Zekası Temelli Algoritmalar</vt:lpstr>
      <vt:lpstr>PowerPoint Presentation</vt:lpstr>
      <vt:lpstr>PowerPoint Presentation</vt:lpstr>
      <vt:lpstr>PowerPoint Presentation</vt:lpstr>
      <vt:lpstr>3. Deniz Papağanı Optimizasyonu (APO) Fikrin Ortaya Çıkışı</vt:lpstr>
      <vt:lpstr>Fikrin Ortaya Çıkışı</vt:lpstr>
      <vt:lpstr>Matematiksel Model ve Temel Prensipler</vt:lpstr>
      <vt:lpstr>İlk Nüfus</vt:lpstr>
      <vt:lpstr>PowerPoint Presentation</vt:lpstr>
      <vt:lpstr>Hava Uçuş Aşaması (Keşif)</vt:lpstr>
      <vt:lpstr>İlk strateji hava aramasıdır.</vt:lpstr>
      <vt:lpstr>PowerPoint Presentation</vt:lpstr>
      <vt:lpstr>İkinci strateji, daldırarak avlama stratejisidir.</vt:lpstr>
      <vt:lpstr>PowerPoint Presentation</vt:lpstr>
      <vt:lpstr>PowerPoint Presentation</vt:lpstr>
      <vt:lpstr>PowerPoint Presentation</vt:lpstr>
      <vt:lpstr>Su Altı Avlanma Aşaması (Sömürü)</vt:lpstr>
      <vt:lpstr>Yem toplama, sualtı stratejisinin ilk adımıdır.</vt:lpstr>
      <vt:lpstr>PowerPoint Presentation</vt:lpstr>
      <vt:lpstr>Yoğunluk araştırma, ikinci su altı stratejisidir.</vt:lpstr>
      <vt:lpstr>PowerPoint Presentation</vt:lpstr>
      <vt:lpstr>Yırtıcı hayvanlardan kaçınma, üçüncü su altı stratejisidir.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Furkan Erdoğan</dc:creator>
  <cp:lastModifiedBy>Furkan Erdoğan</cp:lastModifiedBy>
  <cp:revision>1</cp:revision>
  <dcterms:created xsi:type="dcterms:W3CDTF">2024-07-04T10:14:51Z</dcterms:created>
  <dcterms:modified xsi:type="dcterms:W3CDTF">2024-07-04T18:23:48Z</dcterms:modified>
</cp:coreProperties>
</file>