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ADAE5-FC28-534F-ADFA-98EAF11D1AFF}" v="115" dt="2024-07-05T08:04:29.8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01"/>
    <p:restoredTop sz="94639"/>
  </p:normalViewPr>
  <p:slideViewPr>
    <p:cSldViewPr snapToGrid="0">
      <p:cViewPr>
        <p:scale>
          <a:sx n="76" d="100"/>
          <a:sy n="76" d="100"/>
        </p:scale>
        <p:origin x="48" y="2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kan Erdoğan" userId="b8c7a3bc-42c5-40ca-9a7d-26c0fc58e605" providerId="ADAL" clId="{654ADAE5-FC28-534F-ADFA-98EAF11D1AFF}"/>
    <pc:docChg chg="undo custSel addSld delSld modSld sldOrd modMainMaster">
      <pc:chgData name="Furkan Erdoğan" userId="b8c7a3bc-42c5-40ca-9a7d-26c0fc58e605" providerId="ADAL" clId="{654ADAE5-FC28-534F-ADFA-98EAF11D1AFF}" dt="2024-07-05T08:04:29.853" v="710"/>
      <pc:docMkLst>
        <pc:docMk/>
      </pc:docMkLst>
      <pc:sldChg chg="modSp mod setBg">
        <pc:chgData name="Furkan Erdoğan" userId="b8c7a3bc-42c5-40ca-9a7d-26c0fc58e605" providerId="ADAL" clId="{654ADAE5-FC28-534F-ADFA-98EAF11D1AFF}" dt="2024-07-05T06:26:19.806" v="43"/>
        <pc:sldMkLst>
          <pc:docMk/>
          <pc:sldMk cId="3749048270" sldId="256"/>
        </pc:sldMkLst>
        <pc:spChg chg="mod">
          <ac:chgData name="Furkan Erdoğan" userId="b8c7a3bc-42c5-40ca-9a7d-26c0fc58e605" providerId="ADAL" clId="{654ADAE5-FC28-534F-ADFA-98EAF11D1AFF}" dt="2024-07-05T06:23:16.414" v="22"/>
          <ac:spMkLst>
            <pc:docMk/>
            <pc:sldMk cId="3749048270" sldId="256"/>
            <ac:spMk id="2" creationId="{E3466619-96D3-5C34-9741-90D8A255AEB2}"/>
          </ac:spMkLst>
        </pc:spChg>
        <pc:spChg chg="mod">
          <ac:chgData name="Furkan Erdoğan" userId="b8c7a3bc-42c5-40ca-9a7d-26c0fc58e605" providerId="ADAL" clId="{654ADAE5-FC28-534F-ADFA-98EAF11D1AFF}" dt="2024-07-05T06:23:20.238" v="26" actId="20577"/>
          <ac:spMkLst>
            <pc:docMk/>
            <pc:sldMk cId="3749048270" sldId="256"/>
            <ac:spMk id="3" creationId="{55FEF691-D85B-0DA0-39DE-79C0E5BF149D}"/>
          </ac:spMkLst>
        </pc:spChg>
      </pc:sldChg>
      <pc:sldChg chg="modSp new mod ord setBg">
        <pc:chgData name="Furkan Erdoğan" userId="b8c7a3bc-42c5-40ca-9a7d-26c0fc58e605" providerId="ADAL" clId="{654ADAE5-FC28-534F-ADFA-98EAF11D1AFF}" dt="2024-07-05T06:29:32.743" v="69" actId="20578"/>
        <pc:sldMkLst>
          <pc:docMk/>
          <pc:sldMk cId="545614234" sldId="257"/>
        </pc:sldMkLst>
        <pc:spChg chg="mod">
          <ac:chgData name="Furkan Erdoğan" userId="b8c7a3bc-42c5-40ca-9a7d-26c0fc58e605" providerId="ADAL" clId="{654ADAE5-FC28-534F-ADFA-98EAF11D1AFF}" dt="2024-07-05T06:29:16.720" v="66" actId="20577"/>
          <ac:spMkLst>
            <pc:docMk/>
            <pc:sldMk cId="545614234" sldId="257"/>
            <ac:spMk id="2" creationId="{5549563C-E9B0-4F3A-A3E0-DED114405911}"/>
          </ac:spMkLst>
        </pc:spChg>
        <pc:spChg chg="mod">
          <ac:chgData name="Furkan Erdoğan" userId="b8c7a3bc-42c5-40ca-9a7d-26c0fc58e605" providerId="ADAL" clId="{654ADAE5-FC28-534F-ADFA-98EAF11D1AFF}" dt="2024-07-05T06:29:28.063" v="68"/>
          <ac:spMkLst>
            <pc:docMk/>
            <pc:sldMk cId="545614234" sldId="257"/>
            <ac:spMk id="3" creationId="{A92E053E-43DA-3018-560E-713F133E5453}"/>
          </ac:spMkLst>
        </pc:spChg>
      </pc:sldChg>
      <pc:sldChg chg="add">
        <pc:chgData name="Furkan Erdoğan" userId="b8c7a3bc-42c5-40ca-9a7d-26c0fc58e605" providerId="ADAL" clId="{654ADAE5-FC28-534F-ADFA-98EAF11D1AFF}" dt="2024-07-05T06:27:14.744" v="56" actId="2890"/>
        <pc:sldMkLst>
          <pc:docMk/>
          <pc:sldMk cId="3234950182" sldId="258"/>
        </pc:sldMkLst>
      </pc:sldChg>
      <pc:sldChg chg="modSp add mod">
        <pc:chgData name="Furkan Erdoğan" userId="b8c7a3bc-42c5-40ca-9a7d-26c0fc58e605" providerId="ADAL" clId="{654ADAE5-FC28-534F-ADFA-98EAF11D1AFF}" dt="2024-07-05T06:30:34.510" v="134" actId="20577"/>
        <pc:sldMkLst>
          <pc:docMk/>
          <pc:sldMk cId="1761294951" sldId="259"/>
        </pc:sldMkLst>
        <pc:spChg chg="mod">
          <ac:chgData name="Furkan Erdoğan" userId="b8c7a3bc-42c5-40ca-9a7d-26c0fc58e605" providerId="ADAL" clId="{654ADAE5-FC28-534F-ADFA-98EAF11D1AFF}" dt="2024-07-05T06:30:34.510" v="134" actId="20577"/>
          <ac:spMkLst>
            <pc:docMk/>
            <pc:sldMk cId="1761294951" sldId="259"/>
            <ac:spMk id="3" creationId="{A92E053E-43DA-3018-560E-713F133E5453}"/>
          </ac:spMkLst>
        </pc:spChg>
      </pc:sldChg>
      <pc:sldChg chg="modSp add mod">
        <pc:chgData name="Furkan Erdoğan" userId="b8c7a3bc-42c5-40ca-9a7d-26c0fc58e605" providerId="ADAL" clId="{654ADAE5-FC28-534F-ADFA-98EAF11D1AFF}" dt="2024-07-05T06:31:51.867" v="152" actId="20577"/>
        <pc:sldMkLst>
          <pc:docMk/>
          <pc:sldMk cId="380737416" sldId="260"/>
        </pc:sldMkLst>
        <pc:spChg chg="mod">
          <ac:chgData name="Furkan Erdoğan" userId="b8c7a3bc-42c5-40ca-9a7d-26c0fc58e605" providerId="ADAL" clId="{654ADAE5-FC28-534F-ADFA-98EAF11D1AFF}" dt="2024-07-05T06:31:51.867" v="152" actId="20577"/>
          <ac:spMkLst>
            <pc:docMk/>
            <pc:sldMk cId="380737416" sldId="260"/>
            <ac:spMk id="3" creationId="{A92E053E-43DA-3018-560E-713F133E5453}"/>
          </ac:spMkLst>
        </pc:spChg>
      </pc:sldChg>
      <pc:sldChg chg="modSp add mod">
        <pc:chgData name="Furkan Erdoğan" userId="b8c7a3bc-42c5-40ca-9a7d-26c0fc58e605" providerId="ADAL" clId="{654ADAE5-FC28-534F-ADFA-98EAF11D1AFF}" dt="2024-07-05T06:33:46.321" v="208" actId="20577"/>
        <pc:sldMkLst>
          <pc:docMk/>
          <pc:sldMk cId="2623429961" sldId="261"/>
        </pc:sldMkLst>
        <pc:spChg chg="mod">
          <ac:chgData name="Furkan Erdoğan" userId="b8c7a3bc-42c5-40ca-9a7d-26c0fc58e605" providerId="ADAL" clId="{654ADAE5-FC28-534F-ADFA-98EAF11D1AFF}" dt="2024-07-05T06:33:46.321" v="208" actId="20577"/>
          <ac:spMkLst>
            <pc:docMk/>
            <pc:sldMk cId="2623429961" sldId="261"/>
            <ac:spMk id="3" creationId="{A92E053E-43DA-3018-560E-713F133E5453}"/>
          </ac:spMkLst>
        </pc:spChg>
      </pc:sldChg>
      <pc:sldChg chg="modSp add mod">
        <pc:chgData name="Furkan Erdoğan" userId="b8c7a3bc-42c5-40ca-9a7d-26c0fc58e605" providerId="ADAL" clId="{654ADAE5-FC28-534F-ADFA-98EAF11D1AFF}" dt="2024-07-05T06:33:32.062" v="184"/>
        <pc:sldMkLst>
          <pc:docMk/>
          <pc:sldMk cId="940645258" sldId="262"/>
        </pc:sldMkLst>
        <pc:spChg chg="mod">
          <ac:chgData name="Furkan Erdoğan" userId="b8c7a3bc-42c5-40ca-9a7d-26c0fc58e605" providerId="ADAL" clId="{654ADAE5-FC28-534F-ADFA-98EAF11D1AFF}" dt="2024-07-05T06:33:14.743" v="179" actId="20577"/>
          <ac:spMkLst>
            <pc:docMk/>
            <pc:sldMk cId="940645258" sldId="262"/>
            <ac:spMk id="2" creationId="{5549563C-E9B0-4F3A-A3E0-DED114405911}"/>
          </ac:spMkLst>
        </pc:spChg>
        <pc:spChg chg="mod">
          <ac:chgData name="Furkan Erdoğan" userId="b8c7a3bc-42c5-40ca-9a7d-26c0fc58e605" providerId="ADAL" clId="{654ADAE5-FC28-534F-ADFA-98EAF11D1AFF}" dt="2024-07-05T06:33:32.062" v="184"/>
          <ac:spMkLst>
            <pc:docMk/>
            <pc:sldMk cId="940645258" sldId="262"/>
            <ac:spMk id="3" creationId="{A92E053E-43DA-3018-560E-713F133E5453}"/>
          </ac:spMkLst>
        </pc:spChg>
      </pc:sldChg>
      <pc:sldChg chg="modSp add mod">
        <pc:chgData name="Furkan Erdoğan" userId="b8c7a3bc-42c5-40ca-9a7d-26c0fc58e605" providerId="ADAL" clId="{654ADAE5-FC28-534F-ADFA-98EAF11D1AFF}" dt="2024-07-05T06:34:02.035" v="211"/>
        <pc:sldMkLst>
          <pc:docMk/>
          <pc:sldMk cId="414049309" sldId="263"/>
        </pc:sldMkLst>
        <pc:spChg chg="mod">
          <ac:chgData name="Furkan Erdoğan" userId="b8c7a3bc-42c5-40ca-9a7d-26c0fc58e605" providerId="ADAL" clId="{654ADAE5-FC28-534F-ADFA-98EAF11D1AFF}" dt="2024-07-05T06:34:02.035" v="211"/>
          <ac:spMkLst>
            <pc:docMk/>
            <pc:sldMk cId="414049309" sldId="263"/>
            <ac:spMk id="3" creationId="{A92E053E-43DA-3018-560E-713F133E5453}"/>
          </ac:spMkLst>
        </pc:spChg>
      </pc:sldChg>
      <pc:sldChg chg="modSp add mod">
        <pc:chgData name="Furkan Erdoğan" userId="b8c7a3bc-42c5-40ca-9a7d-26c0fc58e605" providerId="ADAL" clId="{654ADAE5-FC28-534F-ADFA-98EAF11D1AFF}" dt="2024-07-05T06:34:16.740" v="214"/>
        <pc:sldMkLst>
          <pc:docMk/>
          <pc:sldMk cId="3511571238" sldId="264"/>
        </pc:sldMkLst>
        <pc:spChg chg="mod">
          <ac:chgData name="Furkan Erdoğan" userId="b8c7a3bc-42c5-40ca-9a7d-26c0fc58e605" providerId="ADAL" clId="{654ADAE5-FC28-534F-ADFA-98EAF11D1AFF}" dt="2024-07-05T06:34:16.740" v="214"/>
          <ac:spMkLst>
            <pc:docMk/>
            <pc:sldMk cId="3511571238" sldId="264"/>
            <ac:spMk id="3" creationId="{A92E053E-43DA-3018-560E-713F133E5453}"/>
          </ac:spMkLst>
        </pc:spChg>
      </pc:sldChg>
      <pc:sldChg chg="modSp add mod">
        <pc:chgData name="Furkan Erdoğan" userId="b8c7a3bc-42c5-40ca-9a7d-26c0fc58e605" providerId="ADAL" clId="{654ADAE5-FC28-534F-ADFA-98EAF11D1AFF}" dt="2024-07-05T06:36:34.374" v="226" actId="20577"/>
        <pc:sldMkLst>
          <pc:docMk/>
          <pc:sldMk cId="1776648029" sldId="265"/>
        </pc:sldMkLst>
        <pc:spChg chg="mod">
          <ac:chgData name="Furkan Erdoğan" userId="b8c7a3bc-42c5-40ca-9a7d-26c0fc58e605" providerId="ADAL" clId="{654ADAE5-FC28-534F-ADFA-98EAF11D1AFF}" dt="2024-07-05T06:36:34.374" v="226" actId="20577"/>
          <ac:spMkLst>
            <pc:docMk/>
            <pc:sldMk cId="1776648029" sldId="265"/>
            <ac:spMk id="2" creationId="{5549563C-E9B0-4F3A-A3E0-DED114405911}"/>
          </ac:spMkLst>
        </pc:spChg>
        <pc:spChg chg="mod">
          <ac:chgData name="Furkan Erdoğan" userId="b8c7a3bc-42c5-40ca-9a7d-26c0fc58e605" providerId="ADAL" clId="{654ADAE5-FC28-534F-ADFA-98EAF11D1AFF}" dt="2024-07-05T06:34:27.835" v="217"/>
          <ac:spMkLst>
            <pc:docMk/>
            <pc:sldMk cId="1776648029" sldId="265"/>
            <ac:spMk id="3" creationId="{A92E053E-43DA-3018-560E-713F133E5453}"/>
          </ac:spMkLst>
        </pc:spChg>
      </pc:sldChg>
      <pc:sldChg chg="modSp add mod">
        <pc:chgData name="Furkan Erdoğan" userId="b8c7a3bc-42c5-40ca-9a7d-26c0fc58e605" providerId="ADAL" clId="{654ADAE5-FC28-534F-ADFA-98EAF11D1AFF}" dt="2024-07-05T07:08:13.241" v="271" actId="20577"/>
        <pc:sldMkLst>
          <pc:docMk/>
          <pc:sldMk cId="1951485387" sldId="266"/>
        </pc:sldMkLst>
        <pc:spChg chg="mod">
          <ac:chgData name="Furkan Erdoğan" userId="b8c7a3bc-42c5-40ca-9a7d-26c0fc58e605" providerId="ADAL" clId="{654ADAE5-FC28-534F-ADFA-98EAF11D1AFF}" dt="2024-07-05T07:07:40.095" v="254" actId="20577"/>
          <ac:spMkLst>
            <pc:docMk/>
            <pc:sldMk cId="1951485387" sldId="266"/>
            <ac:spMk id="2" creationId="{5549563C-E9B0-4F3A-A3E0-DED114405911}"/>
          </ac:spMkLst>
        </pc:spChg>
        <pc:spChg chg="mod">
          <ac:chgData name="Furkan Erdoğan" userId="b8c7a3bc-42c5-40ca-9a7d-26c0fc58e605" providerId="ADAL" clId="{654ADAE5-FC28-534F-ADFA-98EAF11D1AFF}" dt="2024-07-05T07:08:13.241" v="271" actId="20577"/>
          <ac:spMkLst>
            <pc:docMk/>
            <pc:sldMk cId="1951485387" sldId="266"/>
            <ac:spMk id="3" creationId="{A92E053E-43DA-3018-560E-713F133E5453}"/>
          </ac:spMkLst>
        </pc:spChg>
      </pc:sldChg>
      <pc:sldChg chg="addSp modSp add mod">
        <pc:chgData name="Furkan Erdoğan" userId="b8c7a3bc-42c5-40ca-9a7d-26c0fc58e605" providerId="ADAL" clId="{654ADAE5-FC28-534F-ADFA-98EAF11D1AFF}" dt="2024-07-05T07:09:19.420" v="312" actId="1076"/>
        <pc:sldMkLst>
          <pc:docMk/>
          <pc:sldMk cId="1569458203" sldId="267"/>
        </pc:sldMkLst>
        <pc:spChg chg="mod">
          <ac:chgData name="Furkan Erdoğan" userId="b8c7a3bc-42c5-40ca-9a7d-26c0fc58e605" providerId="ADAL" clId="{654ADAE5-FC28-534F-ADFA-98EAF11D1AFF}" dt="2024-07-05T07:09:00.613" v="306" actId="20577"/>
          <ac:spMkLst>
            <pc:docMk/>
            <pc:sldMk cId="1569458203" sldId="267"/>
            <ac:spMk id="2" creationId="{5549563C-E9B0-4F3A-A3E0-DED114405911}"/>
          </ac:spMkLst>
        </pc:spChg>
        <pc:spChg chg="mod">
          <ac:chgData name="Furkan Erdoğan" userId="b8c7a3bc-42c5-40ca-9a7d-26c0fc58e605" providerId="ADAL" clId="{654ADAE5-FC28-534F-ADFA-98EAF11D1AFF}" dt="2024-07-05T07:09:03.692" v="308"/>
          <ac:spMkLst>
            <pc:docMk/>
            <pc:sldMk cId="1569458203" sldId="267"/>
            <ac:spMk id="3" creationId="{A92E053E-43DA-3018-560E-713F133E5453}"/>
          </ac:spMkLst>
        </pc:spChg>
        <pc:picChg chg="add mod">
          <ac:chgData name="Furkan Erdoğan" userId="b8c7a3bc-42c5-40ca-9a7d-26c0fc58e605" providerId="ADAL" clId="{654ADAE5-FC28-534F-ADFA-98EAF11D1AFF}" dt="2024-07-05T07:09:19.420" v="312" actId="1076"/>
          <ac:picMkLst>
            <pc:docMk/>
            <pc:sldMk cId="1569458203" sldId="267"/>
            <ac:picMk id="4" creationId="{573E2898-8211-ACAB-0033-FB1387586E7A}"/>
          </ac:picMkLst>
        </pc:picChg>
      </pc:sldChg>
      <pc:sldChg chg="addSp delSp modSp add mod">
        <pc:chgData name="Furkan Erdoğan" userId="b8c7a3bc-42c5-40ca-9a7d-26c0fc58e605" providerId="ADAL" clId="{654ADAE5-FC28-534F-ADFA-98EAF11D1AFF}" dt="2024-07-05T07:09:53.396" v="322" actId="1076"/>
        <pc:sldMkLst>
          <pc:docMk/>
          <pc:sldMk cId="1241434529" sldId="268"/>
        </pc:sldMkLst>
        <pc:spChg chg="mod">
          <ac:chgData name="Furkan Erdoğan" userId="b8c7a3bc-42c5-40ca-9a7d-26c0fc58e605" providerId="ADAL" clId="{654ADAE5-FC28-534F-ADFA-98EAF11D1AFF}" dt="2024-07-05T07:09:36.094" v="315"/>
          <ac:spMkLst>
            <pc:docMk/>
            <pc:sldMk cId="1241434529" sldId="268"/>
            <ac:spMk id="3" creationId="{A92E053E-43DA-3018-560E-713F133E5453}"/>
          </ac:spMkLst>
        </pc:spChg>
        <pc:picChg chg="del">
          <ac:chgData name="Furkan Erdoğan" userId="b8c7a3bc-42c5-40ca-9a7d-26c0fc58e605" providerId="ADAL" clId="{654ADAE5-FC28-534F-ADFA-98EAF11D1AFF}" dt="2024-07-05T07:09:39.600" v="316" actId="478"/>
          <ac:picMkLst>
            <pc:docMk/>
            <pc:sldMk cId="1241434529" sldId="268"/>
            <ac:picMk id="4" creationId="{573E2898-8211-ACAB-0033-FB1387586E7A}"/>
          </ac:picMkLst>
        </pc:picChg>
        <pc:picChg chg="add mod">
          <ac:chgData name="Furkan Erdoğan" userId="b8c7a3bc-42c5-40ca-9a7d-26c0fc58e605" providerId="ADAL" clId="{654ADAE5-FC28-534F-ADFA-98EAF11D1AFF}" dt="2024-07-05T07:09:53.396" v="322" actId="1076"/>
          <ac:picMkLst>
            <pc:docMk/>
            <pc:sldMk cId="1241434529" sldId="268"/>
            <ac:picMk id="5" creationId="{25E88B7B-EA39-83A7-66EC-0B4A4E2744C0}"/>
          </ac:picMkLst>
        </pc:picChg>
      </pc:sldChg>
      <pc:sldChg chg="addSp delSp modSp add mod">
        <pc:chgData name="Furkan Erdoğan" userId="b8c7a3bc-42c5-40ca-9a7d-26c0fc58e605" providerId="ADAL" clId="{654ADAE5-FC28-534F-ADFA-98EAF11D1AFF}" dt="2024-07-05T07:31:53.245" v="477" actId="20577"/>
        <pc:sldMkLst>
          <pc:docMk/>
          <pc:sldMk cId="3970415553" sldId="269"/>
        </pc:sldMkLst>
        <pc:spChg chg="mod">
          <ac:chgData name="Furkan Erdoğan" userId="b8c7a3bc-42c5-40ca-9a7d-26c0fc58e605" providerId="ADAL" clId="{654ADAE5-FC28-534F-ADFA-98EAF11D1AFF}" dt="2024-07-05T07:31:53.245" v="477" actId="20577"/>
          <ac:spMkLst>
            <pc:docMk/>
            <pc:sldMk cId="3970415553" sldId="269"/>
            <ac:spMk id="2" creationId="{5549563C-E9B0-4F3A-A3E0-DED114405911}"/>
          </ac:spMkLst>
        </pc:spChg>
        <pc:spChg chg="del mod">
          <ac:chgData name="Furkan Erdoğan" userId="b8c7a3bc-42c5-40ca-9a7d-26c0fc58e605" providerId="ADAL" clId="{654ADAE5-FC28-534F-ADFA-98EAF11D1AFF}" dt="2024-07-05T07:10:11.071" v="326"/>
          <ac:spMkLst>
            <pc:docMk/>
            <pc:sldMk cId="3970415553" sldId="269"/>
            <ac:spMk id="3" creationId="{A92E053E-43DA-3018-560E-713F133E5453}"/>
          </ac:spMkLst>
        </pc:spChg>
        <pc:picChg chg="add mod">
          <ac:chgData name="Furkan Erdoğan" userId="b8c7a3bc-42c5-40ca-9a7d-26c0fc58e605" providerId="ADAL" clId="{654ADAE5-FC28-534F-ADFA-98EAF11D1AFF}" dt="2024-07-05T07:10:44.622" v="332" actId="1076"/>
          <ac:picMkLst>
            <pc:docMk/>
            <pc:sldMk cId="3970415553" sldId="269"/>
            <ac:picMk id="4" creationId="{DC85CFF4-887C-D49E-BB8B-18232B095065}"/>
          </ac:picMkLst>
        </pc:picChg>
        <pc:picChg chg="del">
          <ac:chgData name="Furkan Erdoğan" userId="b8c7a3bc-42c5-40ca-9a7d-26c0fc58e605" providerId="ADAL" clId="{654ADAE5-FC28-534F-ADFA-98EAF11D1AFF}" dt="2024-07-05T07:10:08.521" v="324" actId="478"/>
          <ac:picMkLst>
            <pc:docMk/>
            <pc:sldMk cId="3970415553" sldId="269"/>
            <ac:picMk id="5" creationId="{25E88B7B-EA39-83A7-66EC-0B4A4E2744C0}"/>
          </ac:picMkLst>
        </pc:picChg>
      </pc:sldChg>
      <pc:sldChg chg="addSp delSp modSp add mod ord setBg">
        <pc:chgData name="Furkan Erdoğan" userId="b8c7a3bc-42c5-40ca-9a7d-26c0fc58e605" providerId="ADAL" clId="{654ADAE5-FC28-534F-ADFA-98EAF11D1AFF}" dt="2024-07-05T07:13:33.765" v="357" actId="123"/>
        <pc:sldMkLst>
          <pc:docMk/>
          <pc:sldMk cId="1869647422" sldId="270"/>
        </pc:sldMkLst>
        <pc:spChg chg="mod">
          <ac:chgData name="Furkan Erdoğan" userId="b8c7a3bc-42c5-40ca-9a7d-26c0fc58e605" providerId="ADAL" clId="{654ADAE5-FC28-534F-ADFA-98EAF11D1AFF}" dt="2024-07-05T07:13:15.733" v="345" actId="26606"/>
          <ac:spMkLst>
            <pc:docMk/>
            <pc:sldMk cId="1869647422" sldId="270"/>
            <ac:spMk id="2" creationId="{5549563C-E9B0-4F3A-A3E0-DED114405911}"/>
          </ac:spMkLst>
        </pc:spChg>
        <pc:spChg chg="mod">
          <ac:chgData name="Furkan Erdoğan" userId="b8c7a3bc-42c5-40ca-9a7d-26c0fc58e605" providerId="ADAL" clId="{654ADAE5-FC28-534F-ADFA-98EAF11D1AFF}" dt="2024-07-05T07:13:33.765" v="357" actId="123"/>
          <ac:spMkLst>
            <pc:docMk/>
            <pc:sldMk cId="1869647422" sldId="270"/>
            <ac:spMk id="3" creationId="{A92E053E-43DA-3018-560E-713F133E5453}"/>
          </ac:spMkLst>
        </pc:spChg>
        <pc:spChg chg="add">
          <ac:chgData name="Furkan Erdoğan" userId="b8c7a3bc-42c5-40ca-9a7d-26c0fc58e605" providerId="ADAL" clId="{654ADAE5-FC28-534F-ADFA-98EAF11D1AFF}" dt="2024-07-05T07:13:15.733" v="345" actId="26606"/>
          <ac:spMkLst>
            <pc:docMk/>
            <pc:sldMk cId="1869647422" sldId="270"/>
            <ac:spMk id="18" creationId="{CEBEAC7A-C116-40DD-86AB-EAD36DF0FDD1}"/>
          </ac:spMkLst>
        </pc:spChg>
        <pc:spChg chg="add">
          <ac:chgData name="Furkan Erdoğan" userId="b8c7a3bc-42c5-40ca-9a7d-26c0fc58e605" providerId="ADAL" clId="{654ADAE5-FC28-534F-ADFA-98EAF11D1AFF}" dt="2024-07-05T07:13:15.733" v="345" actId="26606"/>
          <ac:spMkLst>
            <pc:docMk/>
            <pc:sldMk cId="1869647422" sldId="270"/>
            <ac:spMk id="20" creationId="{2325AC2A-0179-4E2C-A697-2E9C281EEEFA}"/>
          </ac:spMkLst>
        </pc:spChg>
        <pc:grpChg chg="add">
          <ac:chgData name="Furkan Erdoğan" userId="b8c7a3bc-42c5-40ca-9a7d-26c0fc58e605" providerId="ADAL" clId="{654ADAE5-FC28-534F-ADFA-98EAF11D1AFF}" dt="2024-07-05T07:13:15.733" v="345" actId="26606"/>
          <ac:grpSpMkLst>
            <pc:docMk/>
            <pc:sldMk cId="1869647422" sldId="270"/>
            <ac:grpSpMk id="9" creationId="{EF8FA567-6801-4E44-99F0-F1AED7BDC593}"/>
          </ac:grpSpMkLst>
        </pc:grpChg>
        <pc:picChg chg="add mod">
          <ac:chgData name="Furkan Erdoğan" userId="b8c7a3bc-42c5-40ca-9a7d-26c0fc58e605" providerId="ADAL" clId="{654ADAE5-FC28-534F-ADFA-98EAF11D1AFF}" dt="2024-07-05T07:13:15.733" v="345" actId="26606"/>
          <ac:picMkLst>
            <pc:docMk/>
            <pc:sldMk cId="1869647422" sldId="270"/>
            <ac:picMk id="4" creationId="{BDA4E830-4894-22E3-9AD1-9C54E7A28805}"/>
          </ac:picMkLst>
        </pc:picChg>
        <pc:picChg chg="del">
          <ac:chgData name="Furkan Erdoğan" userId="b8c7a3bc-42c5-40ca-9a7d-26c0fc58e605" providerId="ADAL" clId="{654ADAE5-FC28-534F-ADFA-98EAF11D1AFF}" dt="2024-07-05T07:11:57.822" v="335" actId="478"/>
          <ac:picMkLst>
            <pc:docMk/>
            <pc:sldMk cId="1869647422" sldId="270"/>
            <ac:picMk id="5" creationId="{25E88B7B-EA39-83A7-66EC-0B4A4E2744C0}"/>
          </ac:picMkLst>
        </pc:picChg>
      </pc:sldChg>
      <pc:sldChg chg="addSp delSp modSp add mod">
        <pc:chgData name="Furkan Erdoğan" userId="b8c7a3bc-42c5-40ca-9a7d-26c0fc58e605" providerId="ADAL" clId="{654ADAE5-FC28-534F-ADFA-98EAF11D1AFF}" dt="2024-07-05T07:14:37.002" v="368" actId="20577"/>
        <pc:sldMkLst>
          <pc:docMk/>
          <pc:sldMk cId="3380733850" sldId="271"/>
        </pc:sldMkLst>
        <pc:spChg chg="mod">
          <ac:chgData name="Furkan Erdoğan" userId="b8c7a3bc-42c5-40ca-9a7d-26c0fc58e605" providerId="ADAL" clId="{654ADAE5-FC28-534F-ADFA-98EAF11D1AFF}" dt="2024-07-05T07:14:14.489" v="363" actId="26606"/>
          <ac:spMkLst>
            <pc:docMk/>
            <pc:sldMk cId="3380733850" sldId="271"/>
            <ac:spMk id="2" creationId="{5549563C-E9B0-4F3A-A3E0-DED114405911}"/>
          </ac:spMkLst>
        </pc:spChg>
        <pc:spChg chg="mod">
          <ac:chgData name="Furkan Erdoğan" userId="b8c7a3bc-42c5-40ca-9a7d-26c0fc58e605" providerId="ADAL" clId="{654ADAE5-FC28-534F-ADFA-98EAF11D1AFF}" dt="2024-07-05T07:14:37.002" v="368" actId="20577"/>
          <ac:spMkLst>
            <pc:docMk/>
            <pc:sldMk cId="3380733850" sldId="271"/>
            <ac:spMk id="3" creationId="{A92E053E-43DA-3018-560E-713F133E5453}"/>
          </ac:spMkLst>
        </pc:spChg>
        <pc:spChg chg="del">
          <ac:chgData name="Furkan Erdoğan" userId="b8c7a3bc-42c5-40ca-9a7d-26c0fc58e605" providerId="ADAL" clId="{654ADAE5-FC28-534F-ADFA-98EAF11D1AFF}" dt="2024-07-05T07:14:14.489" v="363" actId="26606"/>
          <ac:spMkLst>
            <pc:docMk/>
            <pc:sldMk cId="3380733850" sldId="271"/>
            <ac:spMk id="18" creationId="{CEBEAC7A-C116-40DD-86AB-EAD36DF0FDD1}"/>
          </ac:spMkLst>
        </pc:spChg>
        <pc:spChg chg="del">
          <ac:chgData name="Furkan Erdoğan" userId="b8c7a3bc-42c5-40ca-9a7d-26c0fc58e605" providerId="ADAL" clId="{654ADAE5-FC28-534F-ADFA-98EAF11D1AFF}" dt="2024-07-05T07:14:14.489" v="363" actId="26606"/>
          <ac:spMkLst>
            <pc:docMk/>
            <pc:sldMk cId="3380733850" sldId="271"/>
            <ac:spMk id="20" creationId="{2325AC2A-0179-4E2C-A697-2E9C281EEEFA}"/>
          </ac:spMkLst>
        </pc:spChg>
        <pc:spChg chg="add">
          <ac:chgData name="Furkan Erdoğan" userId="b8c7a3bc-42c5-40ca-9a7d-26c0fc58e605" providerId="ADAL" clId="{654ADAE5-FC28-534F-ADFA-98EAF11D1AFF}" dt="2024-07-05T07:14:14.489" v="363" actId="26606"/>
          <ac:spMkLst>
            <pc:docMk/>
            <pc:sldMk cId="3380733850" sldId="271"/>
            <ac:spMk id="34" creationId="{B5BA6DB3-F246-4306-AA4A-B2E8EF6D7B10}"/>
          </ac:spMkLst>
        </pc:spChg>
        <pc:grpChg chg="del">
          <ac:chgData name="Furkan Erdoğan" userId="b8c7a3bc-42c5-40ca-9a7d-26c0fc58e605" providerId="ADAL" clId="{654ADAE5-FC28-534F-ADFA-98EAF11D1AFF}" dt="2024-07-05T07:14:14.489" v="363" actId="26606"/>
          <ac:grpSpMkLst>
            <pc:docMk/>
            <pc:sldMk cId="3380733850" sldId="271"/>
            <ac:grpSpMk id="9" creationId="{EF8FA567-6801-4E44-99F0-F1AED7BDC593}"/>
          </ac:grpSpMkLst>
        </pc:grpChg>
        <pc:grpChg chg="add">
          <ac:chgData name="Furkan Erdoğan" userId="b8c7a3bc-42c5-40ca-9a7d-26c0fc58e605" providerId="ADAL" clId="{654ADAE5-FC28-534F-ADFA-98EAF11D1AFF}" dt="2024-07-05T07:14:14.489" v="363" actId="26606"/>
          <ac:grpSpMkLst>
            <pc:docMk/>
            <pc:sldMk cId="3380733850" sldId="271"/>
            <ac:grpSpMk id="25" creationId="{298B78F7-6841-4168-8538-3E26070861D3}"/>
          </ac:grpSpMkLst>
        </pc:grpChg>
        <pc:picChg chg="del">
          <ac:chgData name="Furkan Erdoğan" userId="b8c7a3bc-42c5-40ca-9a7d-26c0fc58e605" providerId="ADAL" clId="{654ADAE5-FC28-534F-ADFA-98EAF11D1AFF}" dt="2024-07-05T07:13:59.834" v="361" actId="478"/>
          <ac:picMkLst>
            <pc:docMk/>
            <pc:sldMk cId="3380733850" sldId="271"/>
            <ac:picMk id="4" creationId="{BDA4E830-4894-22E3-9AD1-9C54E7A28805}"/>
          </ac:picMkLst>
        </pc:picChg>
        <pc:picChg chg="add mod">
          <ac:chgData name="Furkan Erdoğan" userId="b8c7a3bc-42c5-40ca-9a7d-26c0fc58e605" providerId="ADAL" clId="{654ADAE5-FC28-534F-ADFA-98EAF11D1AFF}" dt="2024-07-05T07:14:28.905" v="366" actId="14100"/>
          <ac:picMkLst>
            <pc:docMk/>
            <pc:sldMk cId="3380733850" sldId="271"/>
            <ac:picMk id="5" creationId="{9268B9A9-9C18-F5FA-2B59-386652194CAE}"/>
          </ac:picMkLst>
        </pc:picChg>
      </pc:sldChg>
      <pc:sldChg chg="addSp delSp modSp add mod">
        <pc:chgData name="Furkan Erdoğan" userId="b8c7a3bc-42c5-40ca-9a7d-26c0fc58e605" providerId="ADAL" clId="{654ADAE5-FC28-534F-ADFA-98EAF11D1AFF}" dt="2024-07-05T07:17:20.203" v="403" actId="1076"/>
        <pc:sldMkLst>
          <pc:docMk/>
          <pc:sldMk cId="452759989" sldId="272"/>
        </pc:sldMkLst>
        <pc:spChg chg="mod">
          <ac:chgData name="Furkan Erdoğan" userId="b8c7a3bc-42c5-40ca-9a7d-26c0fc58e605" providerId="ADAL" clId="{654ADAE5-FC28-534F-ADFA-98EAF11D1AFF}" dt="2024-07-05T07:16:27.370" v="398" actId="26606"/>
          <ac:spMkLst>
            <pc:docMk/>
            <pc:sldMk cId="452759989" sldId="272"/>
            <ac:spMk id="2" creationId="{5549563C-E9B0-4F3A-A3E0-DED114405911}"/>
          </ac:spMkLst>
        </pc:spChg>
        <pc:spChg chg="mod">
          <ac:chgData name="Furkan Erdoğan" userId="b8c7a3bc-42c5-40ca-9a7d-26c0fc58e605" providerId="ADAL" clId="{654ADAE5-FC28-534F-ADFA-98EAF11D1AFF}" dt="2024-07-05T07:16:27.370" v="398" actId="26606"/>
          <ac:spMkLst>
            <pc:docMk/>
            <pc:sldMk cId="452759989" sldId="272"/>
            <ac:spMk id="3" creationId="{A92E053E-43DA-3018-560E-713F133E5453}"/>
          </ac:spMkLst>
        </pc:spChg>
        <pc:spChg chg="add del">
          <ac:chgData name="Furkan Erdoğan" userId="b8c7a3bc-42c5-40ca-9a7d-26c0fc58e605" providerId="ADAL" clId="{654ADAE5-FC28-534F-ADFA-98EAF11D1AFF}" dt="2024-07-05T07:15:10.417" v="377" actId="26606"/>
          <ac:spMkLst>
            <pc:docMk/>
            <pc:sldMk cId="452759989" sldId="272"/>
            <ac:spMk id="34" creationId="{B5BA6DB3-F246-4306-AA4A-B2E8EF6D7B10}"/>
          </ac:spMkLst>
        </pc:spChg>
        <pc:spChg chg="add del">
          <ac:chgData name="Furkan Erdoğan" userId="b8c7a3bc-42c5-40ca-9a7d-26c0fc58e605" providerId="ADAL" clId="{654ADAE5-FC28-534F-ADFA-98EAF11D1AFF}" dt="2024-07-05T07:16:27.370" v="398" actId="26606"/>
          <ac:spMkLst>
            <pc:docMk/>
            <pc:sldMk cId="452759989" sldId="272"/>
            <ac:spMk id="48" creationId="{CEBEAC7A-C116-40DD-86AB-EAD36DF0FDD1}"/>
          </ac:spMkLst>
        </pc:spChg>
        <pc:spChg chg="add del">
          <ac:chgData name="Furkan Erdoğan" userId="b8c7a3bc-42c5-40ca-9a7d-26c0fc58e605" providerId="ADAL" clId="{654ADAE5-FC28-534F-ADFA-98EAF11D1AFF}" dt="2024-07-05T07:16:27.370" v="398" actId="26606"/>
          <ac:spMkLst>
            <pc:docMk/>
            <pc:sldMk cId="452759989" sldId="272"/>
            <ac:spMk id="50" creationId="{2325AC2A-0179-4E2C-A697-2E9C281EEEFA}"/>
          </ac:spMkLst>
        </pc:spChg>
        <pc:spChg chg="add">
          <ac:chgData name="Furkan Erdoğan" userId="b8c7a3bc-42c5-40ca-9a7d-26c0fc58e605" providerId="ADAL" clId="{654ADAE5-FC28-534F-ADFA-98EAF11D1AFF}" dt="2024-07-05T07:16:27.370" v="398" actId="26606"/>
          <ac:spMkLst>
            <pc:docMk/>
            <pc:sldMk cId="452759989" sldId="272"/>
            <ac:spMk id="55" creationId="{F605735B-B754-4988-AB85-DAAA79C28D4B}"/>
          </ac:spMkLst>
        </pc:spChg>
        <pc:spChg chg="add">
          <ac:chgData name="Furkan Erdoğan" userId="b8c7a3bc-42c5-40ca-9a7d-26c0fc58e605" providerId="ADAL" clId="{654ADAE5-FC28-534F-ADFA-98EAF11D1AFF}" dt="2024-07-05T07:16:27.370" v="398" actId="26606"/>
          <ac:spMkLst>
            <pc:docMk/>
            <pc:sldMk cId="452759989" sldId="272"/>
            <ac:spMk id="65" creationId="{D8E14221-6F70-4546-812E-6EA2ADA99344}"/>
          </ac:spMkLst>
        </pc:spChg>
        <pc:grpChg chg="add del">
          <ac:chgData name="Furkan Erdoğan" userId="b8c7a3bc-42c5-40ca-9a7d-26c0fc58e605" providerId="ADAL" clId="{654ADAE5-FC28-534F-ADFA-98EAF11D1AFF}" dt="2024-07-05T07:15:10.417" v="377" actId="26606"/>
          <ac:grpSpMkLst>
            <pc:docMk/>
            <pc:sldMk cId="452759989" sldId="272"/>
            <ac:grpSpMk id="25" creationId="{298B78F7-6841-4168-8538-3E26070861D3}"/>
          </ac:grpSpMkLst>
        </pc:grpChg>
        <pc:grpChg chg="add del">
          <ac:chgData name="Furkan Erdoğan" userId="b8c7a3bc-42c5-40ca-9a7d-26c0fc58e605" providerId="ADAL" clId="{654ADAE5-FC28-534F-ADFA-98EAF11D1AFF}" dt="2024-07-05T07:16:27.370" v="398" actId="26606"/>
          <ac:grpSpMkLst>
            <pc:docMk/>
            <pc:sldMk cId="452759989" sldId="272"/>
            <ac:grpSpMk id="39" creationId="{EF8FA567-6801-4E44-99F0-F1AED7BDC593}"/>
          </ac:grpSpMkLst>
        </pc:grpChg>
        <pc:grpChg chg="add">
          <ac:chgData name="Furkan Erdoğan" userId="b8c7a3bc-42c5-40ca-9a7d-26c0fc58e605" providerId="ADAL" clId="{654ADAE5-FC28-534F-ADFA-98EAF11D1AFF}" dt="2024-07-05T07:16:27.370" v="398" actId="26606"/>
          <ac:grpSpMkLst>
            <pc:docMk/>
            <pc:sldMk cId="452759989" sldId="272"/>
            <ac:grpSpMk id="57" creationId="{33E4A70D-68CA-47CD-A397-390393D6C889}"/>
          </ac:grpSpMkLst>
        </pc:grpChg>
        <pc:picChg chg="add mod ord">
          <ac:chgData name="Furkan Erdoğan" userId="b8c7a3bc-42c5-40ca-9a7d-26c0fc58e605" providerId="ADAL" clId="{654ADAE5-FC28-534F-ADFA-98EAF11D1AFF}" dt="2024-07-05T07:17:20.203" v="403" actId="1076"/>
          <ac:picMkLst>
            <pc:docMk/>
            <pc:sldMk cId="452759989" sldId="272"/>
            <ac:picMk id="4" creationId="{02E56A03-86D4-A4E7-25BC-2DD0E6CD025F}"/>
          </ac:picMkLst>
        </pc:picChg>
        <pc:picChg chg="del">
          <ac:chgData name="Furkan Erdoğan" userId="b8c7a3bc-42c5-40ca-9a7d-26c0fc58e605" providerId="ADAL" clId="{654ADAE5-FC28-534F-ADFA-98EAF11D1AFF}" dt="2024-07-05T07:14:58.240" v="373" actId="478"/>
          <ac:picMkLst>
            <pc:docMk/>
            <pc:sldMk cId="452759989" sldId="272"/>
            <ac:picMk id="5" creationId="{9268B9A9-9C18-F5FA-2B59-386652194CAE}"/>
          </ac:picMkLst>
        </pc:picChg>
        <pc:picChg chg="add mod">
          <ac:chgData name="Furkan Erdoğan" userId="b8c7a3bc-42c5-40ca-9a7d-26c0fc58e605" providerId="ADAL" clId="{654ADAE5-FC28-534F-ADFA-98EAF11D1AFF}" dt="2024-07-05T07:17:15.504" v="401" actId="1076"/>
          <ac:picMkLst>
            <pc:docMk/>
            <pc:sldMk cId="452759989" sldId="272"/>
            <ac:picMk id="6" creationId="{D7092A0C-4DB1-3B47-9142-DF12CC584CB0}"/>
          </ac:picMkLst>
        </pc:picChg>
      </pc:sldChg>
      <pc:sldChg chg="addSp delSp add del setBg delDesignElem">
        <pc:chgData name="Furkan Erdoğan" userId="b8c7a3bc-42c5-40ca-9a7d-26c0fc58e605" providerId="ADAL" clId="{654ADAE5-FC28-534F-ADFA-98EAF11D1AFF}" dt="2024-07-05T07:17:42.362" v="409"/>
        <pc:sldMkLst>
          <pc:docMk/>
          <pc:sldMk cId="222746336" sldId="273"/>
        </pc:sldMkLst>
        <pc:spChg chg="add del">
          <ac:chgData name="Furkan Erdoğan" userId="b8c7a3bc-42c5-40ca-9a7d-26c0fc58e605" providerId="ADAL" clId="{654ADAE5-FC28-534F-ADFA-98EAF11D1AFF}" dt="2024-07-05T07:17:42.362" v="409"/>
          <ac:spMkLst>
            <pc:docMk/>
            <pc:sldMk cId="222746336" sldId="273"/>
            <ac:spMk id="18" creationId="{CEBEAC7A-C116-40DD-86AB-EAD36DF0FDD1}"/>
          </ac:spMkLst>
        </pc:spChg>
        <pc:spChg chg="add del">
          <ac:chgData name="Furkan Erdoğan" userId="b8c7a3bc-42c5-40ca-9a7d-26c0fc58e605" providerId="ADAL" clId="{654ADAE5-FC28-534F-ADFA-98EAF11D1AFF}" dt="2024-07-05T07:17:42.362" v="409"/>
          <ac:spMkLst>
            <pc:docMk/>
            <pc:sldMk cId="222746336" sldId="273"/>
            <ac:spMk id="20" creationId="{2325AC2A-0179-4E2C-A697-2E9C281EEEFA}"/>
          </ac:spMkLst>
        </pc:spChg>
        <pc:grpChg chg="add del">
          <ac:chgData name="Furkan Erdoğan" userId="b8c7a3bc-42c5-40ca-9a7d-26c0fc58e605" providerId="ADAL" clId="{654ADAE5-FC28-534F-ADFA-98EAF11D1AFF}" dt="2024-07-05T07:17:42.362" v="409"/>
          <ac:grpSpMkLst>
            <pc:docMk/>
            <pc:sldMk cId="222746336" sldId="273"/>
            <ac:grpSpMk id="9" creationId="{EF8FA567-6801-4E44-99F0-F1AED7BDC593}"/>
          </ac:grpSpMkLst>
        </pc:grpChg>
      </pc:sldChg>
      <pc:sldChg chg="addSp delSp modSp add mod ord">
        <pc:chgData name="Furkan Erdoğan" userId="b8c7a3bc-42c5-40ca-9a7d-26c0fc58e605" providerId="ADAL" clId="{654ADAE5-FC28-534F-ADFA-98EAF11D1AFF}" dt="2024-07-05T07:30:20.620" v="440" actId="1076"/>
        <pc:sldMkLst>
          <pc:docMk/>
          <pc:sldMk cId="2679744803" sldId="273"/>
        </pc:sldMkLst>
        <pc:spChg chg="mod">
          <ac:chgData name="Furkan Erdoğan" userId="b8c7a3bc-42c5-40ca-9a7d-26c0fc58e605" providerId="ADAL" clId="{654ADAE5-FC28-534F-ADFA-98EAF11D1AFF}" dt="2024-07-05T07:18:00.081" v="417" actId="14100"/>
          <ac:spMkLst>
            <pc:docMk/>
            <pc:sldMk cId="2679744803" sldId="273"/>
            <ac:spMk id="2" creationId="{5549563C-E9B0-4F3A-A3E0-DED114405911}"/>
          </ac:spMkLst>
        </pc:spChg>
        <pc:spChg chg="mod">
          <ac:chgData name="Furkan Erdoğan" userId="b8c7a3bc-42c5-40ca-9a7d-26c0fc58e605" providerId="ADAL" clId="{654ADAE5-FC28-534F-ADFA-98EAF11D1AFF}" dt="2024-07-05T07:30:11.761" v="437"/>
          <ac:spMkLst>
            <pc:docMk/>
            <pc:sldMk cId="2679744803" sldId="273"/>
            <ac:spMk id="3" creationId="{A92E053E-43DA-3018-560E-713F133E5453}"/>
          </ac:spMkLst>
        </pc:spChg>
        <pc:picChg chg="del">
          <ac:chgData name="Furkan Erdoğan" userId="b8c7a3bc-42c5-40ca-9a7d-26c0fc58e605" providerId="ADAL" clId="{654ADAE5-FC28-534F-ADFA-98EAF11D1AFF}" dt="2024-07-05T07:30:17.846" v="438" actId="478"/>
          <ac:picMkLst>
            <pc:docMk/>
            <pc:sldMk cId="2679744803" sldId="273"/>
            <ac:picMk id="4" creationId="{BDA4E830-4894-22E3-9AD1-9C54E7A28805}"/>
          </ac:picMkLst>
        </pc:picChg>
        <pc:picChg chg="add mod">
          <ac:chgData name="Furkan Erdoğan" userId="b8c7a3bc-42c5-40ca-9a7d-26c0fc58e605" providerId="ADAL" clId="{654ADAE5-FC28-534F-ADFA-98EAF11D1AFF}" dt="2024-07-05T07:30:20.620" v="440" actId="1076"/>
          <ac:picMkLst>
            <pc:docMk/>
            <pc:sldMk cId="2679744803" sldId="273"/>
            <ac:picMk id="5" creationId="{324C01C3-32BF-F53F-F42A-FDE33CD2830B}"/>
          </ac:picMkLst>
        </pc:picChg>
      </pc:sldChg>
      <pc:sldChg chg="delSp add del setBg delDesignElem">
        <pc:chgData name="Furkan Erdoğan" userId="b8c7a3bc-42c5-40ca-9a7d-26c0fc58e605" providerId="ADAL" clId="{654ADAE5-FC28-534F-ADFA-98EAF11D1AFF}" dt="2024-07-05T07:17:38.162" v="406" actId="2696"/>
        <pc:sldMkLst>
          <pc:docMk/>
          <pc:sldMk cId="3933622095" sldId="273"/>
        </pc:sldMkLst>
        <pc:spChg chg="del">
          <ac:chgData name="Furkan Erdoğan" userId="b8c7a3bc-42c5-40ca-9a7d-26c0fc58e605" providerId="ADAL" clId="{654ADAE5-FC28-534F-ADFA-98EAF11D1AFF}" dt="2024-07-05T07:17:34.144" v="405"/>
          <ac:spMkLst>
            <pc:docMk/>
            <pc:sldMk cId="3933622095" sldId="273"/>
            <ac:spMk id="18" creationId="{CEBEAC7A-C116-40DD-86AB-EAD36DF0FDD1}"/>
          </ac:spMkLst>
        </pc:spChg>
        <pc:spChg chg="del">
          <ac:chgData name="Furkan Erdoğan" userId="b8c7a3bc-42c5-40ca-9a7d-26c0fc58e605" providerId="ADAL" clId="{654ADAE5-FC28-534F-ADFA-98EAF11D1AFF}" dt="2024-07-05T07:17:34.144" v="405"/>
          <ac:spMkLst>
            <pc:docMk/>
            <pc:sldMk cId="3933622095" sldId="273"/>
            <ac:spMk id="20" creationId="{2325AC2A-0179-4E2C-A697-2E9C281EEEFA}"/>
          </ac:spMkLst>
        </pc:spChg>
        <pc:grpChg chg="del">
          <ac:chgData name="Furkan Erdoğan" userId="b8c7a3bc-42c5-40ca-9a7d-26c0fc58e605" providerId="ADAL" clId="{654ADAE5-FC28-534F-ADFA-98EAF11D1AFF}" dt="2024-07-05T07:17:34.144" v="405"/>
          <ac:grpSpMkLst>
            <pc:docMk/>
            <pc:sldMk cId="3933622095" sldId="273"/>
            <ac:grpSpMk id="9" creationId="{EF8FA567-6801-4E44-99F0-F1AED7BDC593}"/>
          </ac:grpSpMkLst>
        </pc:grpChg>
      </pc:sldChg>
      <pc:sldChg chg="modSp add mod">
        <pc:chgData name="Furkan Erdoğan" userId="b8c7a3bc-42c5-40ca-9a7d-26c0fc58e605" providerId="ADAL" clId="{654ADAE5-FC28-534F-ADFA-98EAF11D1AFF}" dt="2024-07-05T07:30:55.929" v="443" actId="1076"/>
        <pc:sldMkLst>
          <pc:docMk/>
          <pc:sldMk cId="655688649" sldId="274"/>
        </pc:sldMkLst>
        <pc:spChg chg="mod">
          <ac:chgData name="Furkan Erdoğan" userId="b8c7a3bc-42c5-40ca-9a7d-26c0fc58e605" providerId="ADAL" clId="{654ADAE5-FC28-534F-ADFA-98EAF11D1AFF}" dt="2024-07-05T07:30:53.473" v="442" actId="1076"/>
          <ac:spMkLst>
            <pc:docMk/>
            <pc:sldMk cId="655688649" sldId="274"/>
            <ac:spMk id="3" creationId="{A92E053E-43DA-3018-560E-713F133E5453}"/>
          </ac:spMkLst>
        </pc:spChg>
        <pc:picChg chg="mod">
          <ac:chgData name="Furkan Erdoğan" userId="b8c7a3bc-42c5-40ca-9a7d-26c0fc58e605" providerId="ADAL" clId="{654ADAE5-FC28-534F-ADFA-98EAF11D1AFF}" dt="2024-07-05T07:30:55.929" v="443" actId="1076"/>
          <ac:picMkLst>
            <pc:docMk/>
            <pc:sldMk cId="655688649" sldId="274"/>
            <ac:picMk id="5" creationId="{324C01C3-32BF-F53F-F42A-FDE33CD2830B}"/>
          </ac:picMkLst>
        </pc:picChg>
      </pc:sldChg>
      <pc:sldChg chg="addSp delSp modSp add mod">
        <pc:chgData name="Furkan Erdoğan" userId="b8c7a3bc-42c5-40ca-9a7d-26c0fc58e605" providerId="ADAL" clId="{654ADAE5-FC28-534F-ADFA-98EAF11D1AFF}" dt="2024-07-05T07:32:05.028" v="482"/>
        <pc:sldMkLst>
          <pc:docMk/>
          <pc:sldMk cId="3472826047" sldId="275"/>
        </pc:sldMkLst>
        <pc:spChg chg="mod">
          <ac:chgData name="Furkan Erdoğan" userId="b8c7a3bc-42c5-40ca-9a7d-26c0fc58e605" providerId="ADAL" clId="{654ADAE5-FC28-534F-ADFA-98EAF11D1AFF}" dt="2024-07-05T07:31:19.179" v="448" actId="26606"/>
          <ac:spMkLst>
            <pc:docMk/>
            <pc:sldMk cId="3472826047" sldId="275"/>
            <ac:spMk id="2" creationId="{5549563C-E9B0-4F3A-A3E0-DED114405911}"/>
          </ac:spMkLst>
        </pc:spChg>
        <pc:spChg chg="del">
          <ac:chgData name="Furkan Erdoğan" userId="b8c7a3bc-42c5-40ca-9a7d-26c0fc58e605" providerId="ADAL" clId="{654ADAE5-FC28-534F-ADFA-98EAF11D1AFF}" dt="2024-07-05T07:31:07.526" v="445" actId="478"/>
          <ac:spMkLst>
            <pc:docMk/>
            <pc:sldMk cId="3472826047" sldId="275"/>
            <ac:spMk id="3" creationId="{A92E053E-43DA-3018-560E-713F133E5453}"/>
          </ac:spMkLst>
        </pc:spChg>
        <pc:spChg chg="add mod">
          <ac:chgData name="Furkan Erdoğan" userId="b8c7a3bc-42c5-40ca-9a7d-26c0fc58e605" providerId="ADAL" clId="{654ADAE5-FC28-534F-ADFA-98EAF11D1AFF}" dt="2024-07-05T07:32:04.344" v="480"/>
          <ac:spMkLst>
            <pc:docMk/>
            <pc:sldMk cId="3472826047" sldId="275"/>
            <ac:spMk id="6" creationId="{532AD266-D3C7-6545-FF4A-27B900F184D0}"/>
          </ac:spMkLst>
        </pc:spChg>
        <pc:spChg chg="add del mod">
          <ac:chgData name="Furkan Erdoğan" userId="b8c7a3bc-42c5-40ca-9a7d-26c0fc58e605" providerId="ADAL" clId="{654ADAE5-FC28-534F-ADFA-98EAF11D1AFF}" dt="2024-07-05T07:32:05.028" v="482"/>
          <ac:spMkLst>
            <pc:docMk/>
            <pc:sldMk cId="3472826047" sldId="275"/>
            <ac:spMk id="17" creationId="{D9D3FAB6-7476-02CB-577D-78C10EBFF7A0}"/>
          </ac:spMkLst>
        </pc:spChg>
        <pc:spChg chg="del">
          <ac:chgData name="Furkan Erdoğan" userId="b8c7a3bc-42c5-40ca-9a7d-26c0fc58e605" providerId="ADAL" clId="{654ADAE5-FC28-534F-ADFA-98EAF11D1AFF}" dt="2024-07-05T07:31:19.179" v="448" actId="26606"/>
          <ac:spMkLst>
            <pc:docMk/>
            <pc:sldMk cId="3472826047" sldId="275"/>
            <ac:spMk id="18" creationId="{CEBEAC7A-C116-40DD-86AB-EAD36DF0FDD1}"/>
          </ac:spMkLst>
        </pc:spChg>
        <pc:spChg chg="del">
          <ac:chgData name="Furkan Erdoğan" userId="b8c7a3bc-42c5-40ca-9a7d-26c0fc58e605" providerId="ADAL" clId="{654ADAE5-FC28-534F-ADFA-98EAF11D1AFF}" dt="2024-07-05T07:31:19.179" v="448" actId="26606"/>
          <ac:spMkLst>
            <pc:docMk/>
            <pc:sldMk cId="3472826047" sldId="275"/>
            <ac:spMk id="20" creationId="{2325AC2A-0179-4E2C-A697-2E9C281EEEFA}"/>
          </ac:spMkLst>
        </pc:spChg>
        <pc:spChg chg="add">
          <ac:chgData name="Furkan Erdoğan" userId="b8c7a3bc-42c5-40ca-9a7d-26c0fc58e605" providerId="ADAL" clId="{654ADAE5-FC28-534F-ADFA-98EAF11D1AFF}" dt="2024-07-05T07:31:19.179" v="448" actId="26606"/>
          <ac:spMkLst>
            <pc:docMk/>
            <pc:sldMk cId="3472826047" sldId="275"/>
            <ac:spMk id="37" creationId="{5014FF2D-4863-43AA-82A7-958E9F743951}"/>
          </ac:spMkLst>
        </pc:spChg>
        <pc:grpChg chg="del">
          <ac:chgData name="Furkan Erdoğan" userId="b8c7a3bc-42c5-40ca-9a7d-26c0fc58e605" providerId="ADAL" clId="{654ADAE5-FC28-534F-ADFA-98EAF11D1AFF}" dt="2024-07-05T07:31:19.179" v="448" actId="26606"/>
          <ac:grpSpMkLst>
            <pc:docMk/>
            <pc:sldMk cId="3472826047" sldId="275"/>
            <ac:grpSpMk id="9" creationId="{EF8FA567-6801-4E44-99F0-F1AED7BDC593}"/>
          </ac:grpSpMkLst>
        </pc:grpChg>
        <pc:grpChg chg="add">
          <ac:chgData name="Furkan Erdoğan" userId="b8c7a3bc-42c5-40ca-9a7d-26c0fc58e605" providerId="ADAL" clId="{654ADAE5-FC28-534F-ADFA-98EAF11D1AFF}" dt="2024-07-05T07:31:19.179" v="448" actId="26606"/>
          <ac:grpSpMkLst>
            <pc:docMk/>
            <pc:sldMk cId="3472826047" sldId="275"/>
            <ac:grpSpMk id="25" creationId="{353BC003-D6B7-4BF0-937D-4A015F6DEB15}"/>
          </ac:grpSpMkLst>
        </pc:grpChg>
        <pc:picChg chg="del">
          <ac:chgData name="Furkan Erdoğan" userId="b8c7a3bc-42c5-40ca-9a7d-26c0fc58e605" providerId="ADAL" clId="{654ADAE5-FC28-534F-ADFA-98EAF11D1AFF}" dt="2024-07-05T07:31:12.786" v="447" actId="478"/>
          <ac:picMkLst>
            <pc:docMk/>
            <pc:sldMk cId="3472826047" sldId="275"/>
            <ac:picMk id="5" creationId="{324C01C3-32BF-F53F-F42A-FDE33CD2830B}"/>
          </ac:picMkLst>
        </pc:picChg>
        <pc:picChg chg="add mod">
          <ac:chgData name="Furkan Erdoğan" userId="b8c7a3bc-42c5-40ca-9a7d-26c0fc58e605" providerId="ADAL" clId="{654ADAE5-FC28-534F-ADFA-98EAF11D1AFF}" dt="2024-07-05T07:31:19.179" v="448" actId="26606"/>
          <ac:picMkLst>
            <pc:docMk/>
            <pc:sldMk cId="3472826047" sldId="275"/>
            <ac:picMk id="7" creationId="{8A3A2981-7579-6A82-1734-A5377EC2DCEF}"/>
          </ac:picMkLst>
        </pc:picChg>
      </pc:sldChg>
      <pc:sldChg chg="addSp delSp modSp add mod ord">
        <pc:chgData name="Furkan Erdoğan" userId="b8c7a3bc-42c5-40ca-9a7d-26c0fc58e605" providerId="ADAL" clId="{654ADAE5-FC28-534F-ADFA-98EAF11D1AFF}" dt="2024-07-05T07:33:25.545" v="494" actId="1076"/>
        <pc:sldMkLst>
          <pc:docMk/>
          <pc:sldMk cId="1383521344" sldId="276"/>
        </pc:sldMkLst>
        <pc:spChg chg="mod">
          <ac:chgData name="Furkan Erdoğan" userId="b8c7a3bc-42c5-40ca-9a7d-26c0fc58e605" providerId="ADAL" clId="{654ADAE5-FC28-534F-ADFA-98EAF11D1AFF}" dt="2024-07-05T07:33:14.487" v="489" actId="20577"/>
          <ac:spMkLst>
            <pc:docMk/>
            <pc:sldMk cId="1383521344" sldId="276"/>
            <ac:spMk id="3" creationId="{A92E053E-43DA-3018-560E-713F133E5453}"/>
          </ac:spMkLst>
        </pc:spChg>
        <pc:picChg chg="add del mod">
          <ac:chgData name="Furkan Erdoğan" userId="b8c7a3bc-42c5-40ca-9a7d-26c0fc58e605" providerId="ADAL" clId="{654ADAE5-FC28-534F-ADFA-98EAF11D1AFF}" dt="2024-07-05T07:33:21.928" v="492" actId="478"/>
          <ac:picMkLst>
            <pc:docMk/>
            <pc:sldMk cId="1383521344" sldId="276"/>
            <ac:picMk id="4" creationId="{2A00D299-D63D-A1DF-E28E-23D469D18FF4}"/>
          </ac:picMkLst>
        </pc:picChg>
        <pc:picChg chg="del">
          <ac:chgData name="Furkan Erdoğan" userId="b8c7a3bc-42c5-40ca-9a7d-26c0fc58e605" providerId="ADAL" clId="{654ADAE5-FC28-534F-ADFA-98EAF11D1AFF}" dt="2024-07-05T07:33:09.002" v="488" actId="478"/>
          <ac:picMkLst>
            <pc:docMk/>
            <pc:sldMk cId="1383521344" sldId="276"/>
            <ac:picMk id="5" creationId="{324C01C3-32BF-F53F-F42A-FDE33CD2830B}"/>
          </ac:picMkLst>
        </pc:picChg>
        <pc:picChg chg="add mod">
          <ac:chgData name="Furkan Erdoğan" userId="b8c7a3bc-42c5-40ca-9a7d-26c0fc58e605" providerId="ADAL" clId="{654ADAE5-FC28-534F-ADFA-98EAF11D1AFF}" dt="2024-07-05T07:33:25.545" v="494" actId="1076"/>
          <ac:picMkLst>
            <pc:docMk/>
            <pc:sldMk cId="1383521344" sldId="276"/>
            <ac:picMk id="6" creationId="{4E33A0E4-FA45-EE02-E421-2F2D63BA200B}"/>
          </ac:picMkLst>
        </pc:picChg>
      </pc:sldChg>
      <pc:sldChg chg="addSp delSp modSp add mod">
        <pc:chgData name="Furkan Erdoğan" userId="b8c7a3bc-42c5-40ca-9a7d-26c0fc58e605" providerId="ADAL" clId="{654ADAE5-FC28-534F-ADFA-98EAF11D1AFF}" dt="2024-07-05T07:35:31.428" v="505" actId="1076"/>
        <pc:sldMkLst>
          <pc:docMk/>
          <pc:sldMk cId="2637750881" sldId="277"/>
        </pc:sldMkLst>
        <pc:spChg chg="mod">
          <ac:chgData name="Furkan Erdoğan" userId="b8c7a3bc-42c5-40ca-9a7d-26c0fc58e605" providerId="ADAL" clId="{654ADAE5-FC28-534F-ADFA-98EAF11D1AFF}" dt="2024-07-05T07:35:19.211" v="502"/>
          <ac:spMkLst>
            <pc:docMk/>
            <pc:sldMk cId="2637750881" sldId="277"/>
            <ac:spMk id="3" creationId="{A92E053E-43DA-3018-560E-713F133E5453}"/>
          </ac:spMkLst>
        </pc:spChg>
        <pc:picChg chg="add del mod">
          <ac:chgData name="Furkan Erdoğan" userId="b8c7a3bc-42c5-40ca-9a7d-26c0fc58e605" providerId="ADAL" clId="{654ADAE5-FC28-534F-ADFA-98EAF11D1AFF}" dt="2024-07-05T07:35:22.462" v="503" actId="478"/>
          <ac:picMkLst>
            <pc:docMk/>
            <pc:sldMk cId="2637750881" sldId="277"/>
            <ac:picMk id="4" creationId="{E2A042BF-7EC4-8BEB-5821-1D42074F3D2C}"/>
          </ac:picMkLst>
        </pc:picChg>
        <pc:picChg chg="add mod">
          <ac:chgData name="Furkan Erdoğan" userId="b8c7a3bc-42c5-40ca-9a7d-26c0fc58e605" providerId="ADAL" clId="{654ADAE5-FC28-534F-ADFA-98EAF11D1AFF}" dt="2024-07-05T07:35:31.428" v="505" actId="1076"/>
          <ac:picMkLst>
            <pc:docMk/>
            <pc:sldMk cId="2637750881" sldId="277"/>
            <ac:picMk id="5" creationId="{86F1C658-EC1E-5B0D-6B97-F8FB855A0295}"/>
          </ac:picMkLst>
        </pc:picChg>
        <pc:picChg chg="del">
          <ac:chgData name="Furkan Erdoğan" userId="b8c7a3bc-42c5-40ca-9a7d-26c0fc58e605" providerId="ADAL" clId="{654ADAE5-FC28-534F-ADFA-98EAF11D1AFF}" dt="2024-07-05T07:34:31.364" v="498" actId="478"/>
          <ac:picMkLst>
            <pc:docMk/>
            <pc:sldMk cId="2637750881" sldId="277"/>
            <ac:picMk id="6" creationId="{4E33A0E4-FA45-EE02-E421-2F2D63BA200B}"/>
          </ac:picMkLst>
        </pc:picChg>
      </pc:sldChg>
      <pc:sldChg chg="addSp delSp modSp add mod">
        <pc:chgData name="Furkan Erdoğan" userId="b8c7a3bc-42c5-40ca-9a7d-26c0fc58e605" providerId="ADAL" clId="{654ADAE5-FC28-534F-ADFA-98EAF11D1AFF}" dt="2024-07-05T07:37:45.529" v="512" actId="1076"/>
        <pc:sldMkLst>
          <pc:docMk/>
          <pc:sldMk cId="535076239" sldId="278"/>
        </pc:sldMkLst>
        <pc:spChg chg="mod">
          <ac:chgData name="Furkan Erdoğan" userId="b8c7a3bc-42c5-40ca-9a7d-26c0fc58e605" providerId="ADAL" clId="{654ADAE5-FC28-534F-ADFA-98EAF11D1AFF}" dt="2024-07-05T07:37:37.063" v="510" actId="14100"/>
          <ac:spMkLst>
            <pc:docMk/>
            <pc:sldMk cId="535076239" sldId="278"/>
            <ac:spMk id="3" creationId="{A92E053E-43DA-3018-560E-713F133E5453}"/>
          </ac:spMkLst>
        </pc:spChg>
        <pc:picChg chg="add mod">
          <ac:chgData name="Furkan Erdoğan" userId="b8c7a3bc-42c5-40ca-9a7d-26c0fc58e605" providerId="ADAL" clId="{654ADAE5-FC28-534F-ADFA-98EAF11D1AFF}" dt="2024-07-05T07:37:45.529" v="512" actId="1076"/>
          <ac:picMkLst>
            <pc:docMk/>
            <pc:sldMk cId="535076239" sldId="278"/>
            <ac:picMk id="4" creationId="{C53AEBDD-233C-A665-1F50-7B87ED8585FB}"/>
          </ac:picMkLst>
        </pc:picChg>
        <pc:picChg chg="del">
          <ac:chgData name="Furkan Erdoğan" userId="b8c7a3bc-42c5-40ca-9a7d-26c0fc58e605" providerId="ADAL" clId="{654ADAE5-FC28-534F-ADFA-98EAF11D1AFF}" dt="2024-07-05T07:37:33.512" v="509" actId="478"/>
          <ac:picMkLst>
            <pc:docMk/>
            <pc:sldMk cId="535076239" sldId="278"/>
            <ac:picMk id="5" creationId="{86F1C658-EC1E-5B0D-6B97-F8FB855A0295}"/>
          </ac:picMkLst>
        </pc:picChg>
      </pc:sldChg>
      <pc:sldChg chg="addSp delSp modSp add mod">
        <pc:chgData name="Furkan Erdoğan" userId="b8c7a3bc-42c5-40ca-9a7d-26c0fc58e605" providerId="ADAL" clId="{654ADAE5-FC28-534F-ADFA-98EAF11D1AFF}" dt="2024-07-05T07:40:02.968" v="539" actId="1076"/>
        <pc:sldMkLst>
          <pc:docMk/>
          <pc:sldMk cId="1237334813" sldId="279"/>
        </pc:sldMkLst>
        <pc:spChg chg="mod">
          <ac:chgData name="Furkan Erdoğan" userId="b8c7a3bc-42c5-40ca-9a7d-26c0fc58e605" providerId="ADAL" clId="{654ADAE5-FC28-534F-ADFA-98EAF11D1AFF}" dt="2024-07-05T07:38:27.696" v="533" actId="20577"/>
          <ac:spMkLst>
            <pc:docMk/>
            <pc:sldMk cId="1237334813" sldId="279"/>
            <ac:spMk id="2" creationId="{5549563C-E9B0-4F3A-A3E0-DED114405911}"/>
          </ac:spMkLst>
        </pc:spChg>
        <pc:spChg chg="mod">
          <ac:chgData name="Furkan Erdoğan" userId="b8c7a3bc-42c5-40ca-9a7d-26c0fc58e605" providerId="ADAL" clId="{654ADAE5-FC28-534F-ADFA-98EAF11D1AFF}" dt="2024-07-05T07:39:47.944" v="536" actId="27636"/>
          <ac:spMkLst>
            <pc:docMk/>
            <pc:sldMk cId="1237334813" sldId="279"/>
            <ac:spMk id="3" creationId="{A92E053E-43DA-3018-560E-713F133E5453}"/>
          </ac:spMkLst>
        </pc:spChg>
        <pc:picChg chg="del">
          <ac:chgData name="Furkan Erdoğan" userId="b8c7a3bc-42c5-40ca-9a7d-26c0fc58e605" providerId="ADAL" clId="{654ADAE5-FC28-534F-ADFA-98EAF11D1AFF}" dt="2024-07-05T07:39:57.027" v="537" actId="478"/>
          <ac:picMkLst>
            <pc:docMk/>
            <pc:sldMk cId="1237334813" sldId="279"/>
            <ac:picMk id="4" creationId="{C53AEBDD-233C-A665-1F50-7B87ED8585FB}"/>
          </ac:picMkLst>
        </pc:picChg>
        <pc:picChg chg="add mod">
          <ac:chgData name="Furkan Erdoğan" userId="b8c7a3bc-42c5-40ca-9a7d-26c0fc58e605" providerId="ADAL" clId="{654ADAE5-FC28-534F-ADFA-98EAF11D1AFF}" dt="2024-07-05T07:40:02.968" v="539" actId="1076"/>
          <ac:picMkLst>
            <pc:docMk/>
            <pc:sldMk cId="1237334813" sldId="279"/>
            <ac:picMk id="5" creationId="{D87E3C93-FB86-B9A5-1D2F-ADBE5DC532A7}"/>
          </ac:picMkLst>
        </pc:picChg>
      </pc:sldChg>
      <pc:sldChg chg="add del">
        <pc:chgData name="Furkan Erdoğan" userId="b8c7a3bc-42c5-40ca-9a7d-26c0fc58e605" providerId="ADAL" clId="{654ADAE5-FC28-534F-ADFA-98EAF11D1AFF}" dt="2024-07-05T07:37:56.452" v="514" actId="2890"/>
        <pc:sldMkLst>
          <pc:docMk/>
          <pc:sldMk cId="3017774075" sldId="279"/>
        </pc:sldMkLst>
      </pc:sldChg>
      <pc:sldChg chg="addSp modSp add mod ord">
        <pc:chgData name="Furkan Erdoğan" userId="b8c7a3bc-42c5-40ca-9a7d-26c0fc58e605" providerId="ADAL" clId="{654ADAE5-FC28-534F-ADFA-98EAF11D1AFF}" dt="2024-07-05T07:41:19.295" v="556"/>
        <pc:sldMkLst>
          <pc:docMk/>
          <pc:sldMk cId="1463930302" sldId="280"/>
        </pc:sldMkLst>
        <pc:spChg chg="mod">
          <ac:chgData name="Furkan Erdoğan" userId="b8c7a3bc-42c5-40ca-9a7d-26c0fc58e605" providerId="ADAL" clId="{654ADAE5-FC28-534F-ADFA-98EAF11D1AFF}" dt="2024-07-05T07:40:39.890" v="555" actId="20577"/>
          <ac:spMkLst>
            <pc:docMk/>
            <pc:sldMk cId="1463930302" sldId="280"/>
            <ac:spMk id="2" creationId="{5549563C-E9B0-4F3A-A3E0-DED114405911}"/>
          </ac:spMkLst>
        </pc:spChg>
        <pc:spChg chg="mod">
          <ac:chgData name="Furkan Erdoğan" userId="b8c7a3bc-42c5-40ca-9a7d-26c0fc58e605" providerId="ADAL" clId="{654ADAE5-FC28-534F-ADFA-98EAF11D1AFF}" dt="2024-07-05T07:40:27.271" v="547"/>
          <ac:spMkLst>
            <pc:docMk/>
            <pc:sldMk cId="1463930302" sldId="280"/>
            <ac:spMk id="6" creationId="{532AD266-D3C7-6545-FF4A-27B900F184D0}"/>
          </ac:spMkLst>
        </pc:spChg>
        <pc:picChg chg="add mod">
          <ac:chgData name="Furkan Erdoğan" userId="b8c7a3bc-42c5-40ca-9a7d-26c0fc58e605" providerId="ADAL" clId="{654ADAE5-FC28-534F-ADFA-98EAF11D1AFF}" dt="2024-07-05T07:41:19.295" v="556"/>
          <ac:picMkLst>
            <pc:docMk/>
            <pc:sldMk cId="1463930302" sldId="280"/>
            <ac:picMk id="3" creationId="{7D66A3A5-EFCF-BADA-A874-989B4CBF7EA4}"/>
          </ac:picMkLst>
        </pc:picChg>
        <pc:picChg chg="mod">
          <ac:chgData name="Furkan Erdoğan" userId="b8c7a3bc-42c5-40ca-9a7d-26c0fc58e605" providerId="ADAL" clId="{654ADAE5-FC28-534F-ADFA-98EAF11D1AFF}" dt="2024-07-05T07:40:21.565" v="545" actId="14826"/>
          <ac:picMkLst>
            <pc:docMk/>
            <pc:sldMk cId="1463930302" sldId="280"/>
            <ac:picMk id="7" creationId="{8A3A2981-7579-6A82-1734-A5377EC2DCEF}"/>
          </ac:picMkLst>
        </pc:picChg>
      </pc:sldChg>
      <pc:sldChg chg="addSp delSp modSp add mod ord">
        <pc:chgData name="Furkan Erdoğan" userId="b8c7a3bc-42c5-40ca-9a7d-26c0fc58e605" providerId="ADAL" clId="{654ADAE5-FC28-534F-ADFA-98EAF11D1AFF}" dt="2024-07-05T07:44:03.180" v="578"/>
        <pc:sldMkLst>
          <pc:docMk/>
          <pc:sldMk cId="3409482186" sldId="281"/>
        </pc:sldMkLst>
        <pc:spChg chg="mod">
          <ac:chgData name="Furkan Erdoğan" userId="b8c7a3bc-42c5-40ca-9a7d-26c0fc58e605" providerId="ADAL" clId="{654ADAE5-FC28-534F-ADFA-98EAF11D1AFF}" dt="2024-07-05T07:44:03.180" v="578"/>
          <ac:spMkLst>
            <pc:docMk/>
            <pc:sldMk cId="3409482186" sldId="281"/>
            <ac:spMk id="3" creationId="{A92E053E-43DA-3018-560E-713F133E5453}"/>
          </ac:spMkLst>
        </pc:spChg>
        <pc:picChg chg="add mod">
          <ac:chgData name="Furkan Erdoğan" userId="b8c7a3bc-42c5-40ca-9a7d-26c0fc58e605" providerId="ADAL" clId="{654ADAE5-FC28-534F-ADFA-98EAF11D1AFF}" dt="2024-07-05T07:43:42.201" v="576" actId="1076"/>
          <ac:picMkLst>
            <pc:docMk/>
            <pc:sldMk cId="3409482186" sldId="281"/>
            <ac:picMk id="4" creationId="{E1C8BD3E-4249-CEDB-58AE-6F7B5FC84060}"/>
          </ac:picMkLst>
        </pc:picChg>
        <pc:picChg chg="del">
          <ac:chgData name="Furkan Erdoğan" userId="b8c7a3bc-42c5-40ca-9a7d-26c0fc58e605" providerId="ADAL" clId="{654ADAE5-FC28-534F-ADFA-98EAF11D1AFF}" dt="2024-07-05T07:42:56.914" v="562" actId="478"/>
          <ac:picMkLst>
            <pc:docMk/>
            <pc:sldMk cId="3409482186" sldId="281"/>
            <ac:picMk id="5" creationId="{D87E3C93-FB86-B9A5-1D2F-ADBE5DC532A7}"/>
          </ac:picMkLst>
        </pc:picChg>
      </pc:sldChg>
      <pc:sldChg chg="addSp delSp modSp add mod">
        <pc:chgData name="Furkan Erdoğan" userId="b8c7a3bc-42c5-40ca-9a7d-26c0fc58e605" providerId="ADAL" clId="{654ADAE5-FC28-534F-ADFA-98EAF11D1AFF}" dt="2024-07-05T07:45:36.977" v="604"/>
        <pc:sldMkLst>
          <pc:docMk/>
          <pc:sldMk cId="2858321155" sldId="282"/>
        </pc:sldMkLst>
        <pc:spChg chg="del">
          <ac:chgData name="Furkan Erdoğan" userId="b8c7a3bc-42c5-40ca-9a7d-26c0fc58e605" providerId="ADAL" clId="{654ADAE5-FC28-534F-ADFA-98EAF11D1AFF}" dt="2024-07-05T07:44:40.108" v="583" actId="478"/>
          <ac:spMkLst>
            <pc:docMk/>
            <pc:sldMk cId="2858321155" sldId="282"/>
            <ac:spMk id="2" creationId="{5549563C-E9B0-4F3A-A3E0-DED114405911}"/>
          </ac:spMkLst>
        </pc:spChg>
        <pc:spChg chg="mod">
          <ac:chgData name="Furkan Erdoğan" userId="b8c7a3bc-42c5-40ca-9a7d-26c0fc58e605" providerId="ADAL" clId="{654ADAE5-FC28-534F-ADFA-98EAF11D1AFF}" dt="2024-07-05T07:45:36.977" v="604"/>
          <ac:spMkLst>
            <pc:docMk/>
            <pc:sldMk cId="2858321155" sldId="282"/>
            <ac:spMk id="3" creationId="{A92E053E-43DA-3018-560E-713F133E5453}"/>
          </ac:spMkLst>
        </pc:spChg>
        <pc:spChg chg="add del mod">
          <ac:chgData name="Furkan Erdoğan" userId="b8c7a3bc-42c5-40ca-9a7d-26c0fc58e605" providerId="ADAL" clId="{654ADAE5-FC28-534F-ADFA-98EAF11D1AFF}" dt="2024-07-05T07:45:07.686" v="602" actId="478"/>
          <ac:spMkLst>
            <pc:docMk/>
            <pc:sldMk cId="2858321155" sldId="282"/>
            <ac:spMk id="6" creationId="{10E07BF3-E2FB-444A-3C96-C83725A28927}"/>
          </ac:spMkLst>
        </pc:spChg>
        <pc:picChg chg="del">
          <ac:chgData name="Furkan Erdoğan" userId="b8c7a3bc-42c5-40ca-9a7d-26c0fc58e605" providerId="ADAL" clId="{654ADAE5-FC28-534F-ADFA-98EAF11D1AFF}" dt="2024-07-05T07:44:41.524" v="584" actId="478"/>
          <ac:picMkLst>
            <pc:docMk/>
            <pc:sldMk cId="2858321155" sldId="282"/>
            <ac:picMk id="4" creationId="{E1C8BD3E-4249-CEDB-58AE-6F7B5FC84060}"/>
          </ac:picMkLst>
        </pc:picChg>
      </pc:sldChg>
      <pc:sldChg chg="addSp delSp modSp new del mod">
        <pc:chgData name="Furkan Erdoğan" userId="b8c7a3bc-42c5-40ca-9a7d-26c0fc58e605" providerId="ADAL" clId="{654ADAE5-FC28-534F-ADFA-98EAF11D1AFF}" dt="2024-07-05T07:46:42.072" v="614" actId="2696"/>
        <pc:sldMkLst>
          <pc:docMk/>
          <pc:sldMk cId="633279503" sldId="283"/>
        </pc:sldMkLst>
        <pc:spChg chg="mod">
          <ac:chgData name="Furkan Erdoğan" userId="b8c7a3bc-42c5-40ca-9a7d-26c0fc58e605" providerId="ADAL" clId="{654ADAE5-FC28-534F-ADFA-98EAF11D1AFF}" dt="2024-07-05T07:46:17.361" v="610"/>
          <ac:spMkLst>
            <pc:docMk/>
            <pc:sldMk cId="633279503" sldId="283"/>
            <ac:spMk id="3" creationId="{287BC504-0392-1905-A78C-842AB4D65AE8}"/>
          </ac:spMkLst>
        </pc:spChg>
        <pc:spChg chg="add del">
          <ac:chgData name="Furkan Erdoğan" userId="b8c7a3bc-42c5-40ca-9a7d-26c0fc58e605" providerId="ADAL" clId="{654ADAE5-FC28-534F-ADFA-98EAF11D1AFF}" dt="2024-07-05T07:46:11.639" v="607" actId="478"/>
          <ac:spMkLst>
            <pc:docMk/>
            <pc:sldMk cId="633279503" sldId="283"/>
            <ac:spMk id="5" creationId="{F5245FAE-76AD-6937-F308-C929A821A718}"/>
          </ac:spMkLst>
        </pc:spChg>
        <pc:spChg chg="add mod">
          <ac:chgData name="Furkan Erdoğan" userId="b8c7a3bc-42c5-40ca-9a7d-26c0fc58e605" providerId="ADAL" clId="{654ADAE5-FC28-534F-ADFA-98EAF11D1AFF}" dt="2024-07-05T07:46:34.930" v="613" actId="14100"/>
          <ac:spMkLst>
            <pc:docMk/>
            <pc:sldMk cId="633279503" sldId="283"/>
            <ac:spMk id="7" creationId="{64F7858D-FF65-9F9F-5DFC-8B5F18BB726C}"/>
          </ac:spMkLst>
        </pc:spChg>
      </pc:sldChg>
      <pc:sldChg chg="addSp delSp modSp add mod">
        <pc:chgData name="Furkan Erdoğan" userId="b8c7a3bc-42c5-40ca-9a7d-26c0fc58e605" providerId="ADAL" clId="{654ADAE5-FC28-534F-ADFA-98EAF11D1AFF}" dt="2024-07-05T07:50:56.325" v="636" actId="14100"/>
        <pc:sldMkLst>
          <pc:docMk/>
          <pc:sldMk cId="1824857777" sldId="283"/>
        </pc:sldMkLst>
        <pc:spChg chg="del mod">
          <ac:chgData name="Furkan Erdoğan" userId="b8c7a3bc-42c5-40ca-9a7d-26c0fc58e605" providerId="ADAL" clId="{654ADAE5-FC28-534F-ADFA-98EAF11D1AFF}" dt="2024-07-05T07:47:07.601" v="620" actId="478"/>
          <ac:spMkLst>
            <pc:docMk/>
            <pc:sldMk cId="1824857777" sldId="283"/>
            <ac:spMk id="3" creationId="{A92E053E-43DA-3018-560E-713F133E5453}"/>
          </ac:spMkLst>
        </pc:spChg>
        <pc:spChg chg="add del mod">
          <ac:chgData name="Furkan Erdoğan" userId="b8c7a3bc-42c5-40ca-9a7d-26c0fc58e605" providerId="ADAL" clId="{654ADAE5-FC28-534F-ADFA-98EAF11D1AFF}" dt="2024-07-05T07:47:09.901" v="621" actId="478"/>
          <ac:spMkLst>
            <pc:docMk/>
            <pc:sldMk cId="1824857777" sldId="283"/>
            <ac:spMk id="4" creationId="{ADBAC723-DE41-EEF8-55C0-56B166C4E5F0}"/>
          </ac:spMkLst>
        </pc:spChg>
        <pc:spChg chg="add del mod">
          <ac:chgData name="Furkan Erdoğan" userId="b8c7a3bc-42c5-40ca-9a7d-26c0fc58e605" providerId="ADAL" clId="{654ADAE5-FC28-534F-ADFA-98EAF11D1AFF}" dt="2024-07-05T07:50:38.213" v="630" actId="478"/>
          <ac:spMkLst>
            <pc:docMk/>
            <pc:sldMk cId="1824857777" sldId="283"/>
            <ac:spMk id="6" creationId="{B984B33D-0A11-57D0-E2EA-E25FEF0A3FB2}"/>
          </ac:spMkLst>
        </pc:spChg>
        <pc:picChg chg="add mod">
          <ac:chgData name="Furkan Erdoğan" userId="b8c7a3bc-42c5-40ca-9a7d-26c0fc58e605" providerId="ADAL" clId="{654ADAE5-FC28-534F-ADFA-98EAF11D1AFF}" dt="2024-07-05T07:50:56.325" v="636" actId="14100"/>
          <ac:picMkLst>
            <pc:docMk/>
            <pc:sldMk cId="1824857777" sldId="283"/>
            <ac:picMk id="7" creationId="{AD27EC48-0967-F37D-ED10-BE44EF580CDE}"/>
          </ac:picMkLst>
        </pc:picChg>
      </pc:sldChg>
      <pc:sldChg chg="addSp delSp modSp add mod">
        <pc:chgData name="Furkan Erdoğan" userId="b8c7a3bc-42c5-40ca-9a7d-26c0fc58e605" providerId="ADAL" clId="{654ADAE5-FC28-534F-ADFA-98EAF11D1AFF}" dt="2024-07-05T07:59:06.237" v="661" actId="1076"/>
        <pc:sldMkLst>
          <pc:docMk/>
          <pc:sldMk cId="3262581486" sldId="284"/>
        </pc:sldMkLst>
        <pc:spChg chg="add mod">
          <ac:chgData name="Furkan Erdoğan" userId="b8c7a3bc-42c5-40ca-9a7d-26c0fc58e605" providerId="ADAL" clId="{654ADAE5-FC28-534F-ADFA-98EAF11D1AFF}" dt="2024-07-05T07:59:06.237" v="661" actId="1076"/>
          <ac:spMkLst>
            <pc:docMk/>
            <pc:sldMk cId="3262581486" sldId="284"/>
            <ac:spMk id="4" creationId="{8CCD5687-57CB-852E-92F3-3365FF732558}"/>
          </ac:spMkLst>
        </pc:spChg>
        <pc:spChg chg="del">
          <ac:chgData name="Furkan Erdoğan" userId="b8c7a3bc-42c5-40ca-9a7d-26c0fc58e605" providerId="ADAL" clId="{654ADAE5-FC28-534F-ADFA-98EAF11D1AFF}" dt="2024-07-05T07:58:14.532" v="640" actId="26606"/>
          <ac:spMkLst>
            <pc:docMk/>
            <pc:sldMk cId="3262581486" sldId="284"/>
            <ac:spMk id="18" creationId="{CEBEAC7A-C116-40DD-86AB-EAD36DF0FDD1}"/>
          </ac:spMkLst>
        </pc:spChg>
        <pc:spChg chg="del">
          <ac:chgData name="Furkan Erdoğan" userId="b8c7a3bc-42c5-40ca-9a7d-26c0fc58e605" providerId="ADAL" clId="{654ADAE5-FC28-534F-ADFA-98EAF11D1AFF}" dt="2024-07-05T07:58:14.532" v="640" actId="26606"/>
          <ac:spMkLst>
            <pc:docMk/>
            <pc:sldMk cId="3262581486" sldId="284"/>
            <ac:spMk id="20" creationId="{2325AC2A-0179-4E2C-A697-2E9C281EEEFA}"/>
          </ac:spMkLst>
        </pc:spChg>
        <pc:spChg chg="add">
          <ac:chgData name="Furkan Erdoğan" userId="b8c7a3bc-42c5-40ca-9a7d-26c0fc58e605" providerId="ADAL" clId="{654ADAE5-FC28-534F-ADFA-98EAF11D1AFF}" dt="2024-07-05T07:58:14.532" v="640" actId="26606"/>
          <ac:spMkLst>
            <pc:docMk/>
            <pc:sldMk cId="3262581486" sldId="284"/>
            <ac:spMk id="25" creationId="{388DD50E-1D2D-48C6-A470-79FB7F337F8A}"/>
          </ac:spMkLst>
        </pc:spChg>
        <pc:spChg chg="add">
          <ac:chgData name="Furkan Erdoğan" userId="b8c7a3bc-42c5-40ca-9a7d-26c0fc58e605" providerId="ADAL" clId="{654ADAE5-FC28-534F-ADFA-98EAF11D1AFF}" dt="2024-07-05T07:58:14.532" v="640" actId="26606"/>
          <ac:spMkLst>
            <pc:docMk/>
            <pc:sldMk cId="3262581486" sldId="284"/>
            <ac:spMk id="27" creationId="{3DB0ED7D-0741-41C8-9BCD-85B80680FB6C}"/>
          </ac:spMkLst>
        </pc:spChg>
        <pc:grpChg chg="del">
          <ac:chgData name="Furkan Erdoğan" userId="b8c7a3bc-42c5-40ca-9a7d-26c0fc58e605" providerId="ADAL" clId="{654ADAE5-FC28-534F-ADFA-98EAF11D1AFF}" dt="2024-07-05T07:58:14.532" v="640" actId="26606"/>
          <ac:grpSpMkLst>
            <pc:docMk/>
            <pc:sldMk cId="3262581486" sldId="284"/>
            <ac:grpSpMk id="9" creationId="{EF8FA567-6801-4E44-99F0-F1AED7BDC593}"/>
          </ac:grpSpMkLst>
        </pc:grpChg>
        <pc:picChg chg="add mod">
          <ac:chgData name="Furkan Erdoğan" userId="b8c7a3bc-42c5-40ca-9a7d-26c0fc58e605" providerId="ADAL" clId="{654ADAE5-FC28-534F-ADFA-98EAF11D1AFF}" dt="2024-07-05T07:58:58.903" v="659" actId="1076"/>
          <ac:picMkLst>
            <pc:docMk/>
            <pc:sldMk cId="3262581486" sldId="284"/>
            <ac:picMk id="2" creationId="{F9C8A744-BE65-20E7-F166-5A411ED1AD44}"/>
          </ac:picMkLst>
        </pc:picChg>
        <pc:picChg chg="del">
          <ac:chgData name="Furkan Erdoğan" userId="b8c7a3bc-42c5-40ca-9a7d-26c0fc58e605" providerId="ADAL" clId="{654ADAE5-FC28-534F-ADFA-98EAF11D1AFF}" dt="2024-07-05T07:58:10.854" v="638" actId="478"/>
          <ac:picMkLst>
            <pc:docMk/>
            <pc:sldMk cId="3262581486" sldId="284"/>
            <ac:picMk id="7" creationId="{AD27EC48-0967-F37D-ED10-BE44EF580CDE}"/>
          </ac:picMkLst>
        </pc:picChg>
      </pc:sldChg>
      <pc:sldChg chg="addSp delSp modSp add mod">
        <pc:chgData name="Furkan Erdoğan" userId="b8c7a3bc-42c5-40ca-9a7d-26c0fc58e605" providerId="ADAL" clId="{654ADAE5-FC28-534F-ADFA-98EAF11D1AFF}" dt="2024-07-05T08:02:44.838" v="687" actId="1035"/>
        <pc:sldMkLst>
          <pc:docMk/>
          <pc:sldMk cId="944487831" sldId="285"/>
        </pc:sldMkLst>
        <pc:spChg chg="add del mod">
          <ac:chgData name="Furkan Erdoğan" userId="b8c7a3bc-42c5-40ca-9a7d-26c0fc58e605" providerId="ADAL" clId="{654ADAE5-FC28-534F-ADFA-98EAF11D1AFF}" dt="2024-07-05T08:02:36.874" v="685" actId="1076"/>
          <ac:spMkLst>
            <pc:docMk/>
            <pc:sldMk cId="944487831" sldId="285"/>
            <ac:spMk id="4" creationId="{8CCD5687-57CB-852E-92F3-3365FF732558}"/>
          </ac:spMkLst>
        </pc:spChg>
        <pc:picChg chg="mod">
          <ac:chgData name="Furkan Erdoğan" userId="b8c7a3bc-42c5-40ca-9a7d-26c0fc58e605" providerId="ADAL" clId="{654ADAE5-FC28-534F-ADFA-98EAF11D1AFF}" dt="2024-07-05T08:02:44.838" v="687" actId="1035"/>
          <ac:picMkLst>
            <pc:docMk/>
            <pc:sldMk cId="944487831" sldId="285"/>
            <ac:picMk id="2" creationId="{F9C8A744-BE65-20E7-F166-5A411ED1AD44}"/>
          </ac:picMkLst>
        </pc:picChg>
      </pc:sldChg>
      <pc:sldChg chg="addSp delSp modSp add del mod ord">
        <pc:chgData name="Furkan Erdoğan" userId="b8c7a3bc-42c5-40ca-9a7d-26c0fc58e605" providerId="ADAL" clId="{654ADAE5-FC28-534F-ADFA-98EAF11D1AFF}" dt="2024-07-05T08:00:28.135" v="672" actId="2696"/>
        <pc:sldMkLst>
          <pc:docMk/>
          <pc:sldMk cId="1745560025" sldId="285"/>
        </pc:sldMkLst>
        <pc:spChg chg="del">
          <ac:chgData name="Furkan Erdoğan" userId="b8c7a3bc-42c5-40ca-9a7d-26c0fc58e605" providerId="ADAL" clId="{654ADAE5-FC28-534F-ADFA-98EAF11D1AFF}" dt="2024-07-05T07:59:42.991" v="665" actId="478"/>
          <ac:spMkLst>
            <pc:docMk/>
            <pc:sldMk cId="1745560025" sldId="285"/>
            <ac:spMk id="3" creationId="{A92E053E-43DA-3018-560E-713F133E5453}"/>
          </ac:spMkLst>
        </pc:spChg>
        <pc:spChg chg="add del mod">
          <ac:chgData name="Furkan Erdoğan" userId="b8c7a3bc-42c5-40ca-9a7d-26c0fc58e605" providerId="ADAL" clId="{654ADAE5-FC28-534F-ADFA-98EAF11D1AFF}" dt="2024-07-05T07:59:45.336" v="666"/>
          <ac:spMkLst>
            <pc:docMk/>
            <pc:sldMk cId="1745560025" sldId="285"/>
            <ac:spMk id="4" creationId="{F17CC149-C250-C3D5-2F3D-0E911160781E}"/>
          </ac:spMkLst>
        </pc:spChg>
        <pc:spChg chg="del">
          <ac:chgData name="Furkan Erdoğan" userId="b8c7a3bc-42c5-40ca-9a7d-26c0fc58e605" providerId="ADAL" clId="{654ADAE5-FC28-534F-ADFA-98EAF11D1AFF}" dt="2024-07-05T08:00:00.037" v="667" actId="26606"/>
          <ac:spMkLst>
            <pc:docMk/>
            <pc:sldMk cId="1745560025" sldId="285"/>
            <ac:spMk id="18" creationId="{CEBEAC7A-C116-40DD-86AB-EAD36DF0FDD1}"/>
          </ac:spMkLst>
        </pc:spChg>
        <pc:spChg chg="del">
          <ac:chgData name="Furkan Erdoğan" userId="b8c7a3bc-42c5-40ca-9a7d-26c0fc58e605" providerId="ADAL" clId="{654ADAE5-FC28-534F-ADFA-98EAF11D1AFF}" dt="2024-07-05T08:00:00.037" v="667" actId="26606"/>
          <ac:spMkLst>
            <pc:docMk/>
            <pc:sldMk cId="1745560025" sldId="285"/>
            <ac:spMk id="20" creationId="{2325AC2A-0179-4E2C-A697-2E9C281EEEFA}"/>
          </ac:spMkLst>
        </pc:spChg>
        <pc:spChg chg="add">
          <ac:chgData name="Furkan Erdoğan" userId="b8c7a3bc-42c5-40ca-9a7d-26c0fc58e605" providerId="ADAL" clId="{654ADAE5-FC28-534F-ADFA-98EAF11D1AFF}" dt="2024-07-05T08:00:00.037" v="667" actId="26606"/>
          <ac:spMkLst>
            <pc:docMk/>
            <pc:sldMk cId="1745560025" sldId="285"/>
            <ac:spMk id="25" creationId="{8D8E01E8-FA75-D590-6AE9-3562A88A6391}"/>
          </ac:spMkLst>
        </pc:spChg>
        <pc:spChg chg="add">
          <ac:chgData name="Furkan Erdoğan" userId="b8c7a3bc-42c5-40ca-9a7d-26c0fc58e605" providerId="ADAL" clId="{654ADAE5-FC28-534F-ADFA-98EAF11D1AFF}" dt="2024-07-05T08:00:00.037" v="667" actId="26606"/>
          <ac:spMkLst>
            <pc:docMk/>
            <pc:sldMk cId="1745560025" sldId="285"/>
            <ac:spMk id="40" creationId="{5014FF2D-4863-43AA-82A7-958E9F743951}"/>
          </ac:spMkLst>
        </pc:spChg>
        <pc:grpChg chg="del">
          <ac:chgData name="Furkan Erdoğan" userId="b8c7a3bc-42c5-40ca-9a7d-26c0fc58e605" providerId="ADAL" clId="{654ADAE5-FC28-534F-ADFA-98EAF11D1AFF}" dt="2024-07-05T08:00:00.037" v="667" actId="26606"/>
          <ac:grpSpMkLst>
            <pc:docMk/>
            <pc:sldMk cId="1745560025" sldId="285"/>
            <ac:grpSpMk id="9" creationId="{EF8FA567-6801-4E44-99F0-F1AED7BDC593}"/>
          </ac:grpSpMkLst>
        </pc:grpChg>
        <pc:grpChg chg="add">
          <ac:chgData name="Furkan Erdoğan" userId="b8c7a3bc-42c5-40ca-9a7d-26c0fc58e605" providerId="ADAL" clId="{654ADAE5-FC28-534F-ADFA-98EAF11D1AFF}" dt="2024-07-05T08:00:00.037" v="667" actId="26606"/>
          <ac:grpSpMkLst>
            <pc:docMk/>
            <pc:sldMk cId="1745560025" sldId="285"/>
            <ac:grpSpMk id="28" creationId="{353BC003-D6B7-4BF0-937D-4A015F6DEB15}"/>
          </ac:grpSpMkLst>
        </pc:grpChg>
        <pc:graphicFrameChg chg="add del mod">
          <ac:chgData name="Furkan Erdoğan" userId="b8c7a3bc-42c5-40ca-9a7d-26c0fc58e605" providerId="ADAL" clId="{654ADAE5-FC28-534F-ADFA-98EAF11D1AFF}" dt="2024-07-05T08:00:00.037" v="667" actId="26606"/>
          <ac:graphicFrameMkLst>
            <pc:docMk/>
            <pc:sldMk cId="1745560025" sldId="285"/>
            <ac:graphicFrameMk id="5" creationId="{21FAB771-EA71-F9E4-002C-43BA555A645E}"/>
          </ac:graphicFrameMkLst>
        </pc:graphicFrameChg>
        <pc:graphicFrameChg chg="add del mod modGraphic">
          <ac:chgData name="Furkan Erdoğan" userId="b8c7a3bc-42c5-40ca-9a7d-26c0fc58e605" providerId="ADAL" clId="{654ADAE5-FC28-534F-ADFA-98EAF11D1AFF}" dt="2024-07-05T08:00:25.389" v="671" actId="21"/>
          <ac:graphicFrameMkLst>
            <pc:docMk/>
            <pc:sldMk cId="1745560025" sldId="285"/>
            <ac:graphicFrameMk id="23" creationId="{21FAB771-EA71-F9E4-002C-43BA555A645E}"/>
          </ac:graphicFrameMkLst>
        </pc:graphicFrameChg>
      </pc:sldChg>
      <pc:sldChg chg="modSp new mod">
        <pc:chgData name="Furkan Erdoğan" userId="b8c7a3bc-42c5-40ca-9a7d-26c0fc58e605" providerId="ADAL" clId="{654ADAE5-FC28-534F-ADFA-98EAF11D1AFF}" dt="2024-07-05T08:04:29.853" v="710"/>
        <pc:sldMkLst>
          <pc:docMk/>
          <pc:sldMk cId="2122865702" sldId="286"/>
        </pc:sldMkLst>
        <pc:spChg chg="mod">
          <ac:chgData name="Furkan Erdoğan" userId="b8c7a3bc-42c5-40ca-9a7d-26c0fc58e605" providerId="ADAL" clId="{654ADAE5-FC28-534F-ADFA-98EAF11D1AFF}" dt="2024-07-05T08:03:04.862" v="690"/>
          <ac:spMkLst>
            <pc:docMk/>
            <pc:sldMk cId="2122865702" sldId="286"/>
            <ac:spMk id="2" creationId="{DBD07285-9227-C4A4-5B20-09D8F39F350C}"/>
          </ac:spMkLst>
        </pc:spChg>
        <pc:spChg chg="mod">
          <ac:chgData name="Furkan Erdoğan" userId="b8c7a3bc-42c5-40ca-9a7d-26c0fc58e605" providerId="ADAL" clId="{654ADAE5-FC28-534F-ADFA-98EAF11D1AFF}" dt="2024-07-05T08:04:29.853" v="710"/>
          <ac:spMkLst>
            <pc:docMk/>
            <pc:sldMk cId="2122865702" sldId="286"/>
            <ac:spMk id="3" creationId="{37A96123-DF9F-B1FF-2EB4-BA681FADFC95}"/>
          </ac:spMkLst>
        </pc:spChg>
      </pc:sldChg>
      <pc:sldMasterChg chg="setBg">
        <pc:chgData name="Furkan Erdoğan" userId="b8c7a3bc-42c5-40ca-9a7d-26c0fc58e605" providerId="ADAL" clId="{654ADAE5-FC28-534F-ADFA-98EAF11D1AFF}" dt="2024-07-05T06:25:42.749" v="34"/>
        <pc:sldMasterMkLst>
          <pc:docMk/>
          <pc:sldMasterMk cId="378884611" sldId="2147483900"/>
        </pc:sldMasterMkLst>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tr-T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6B18614-672E-1E42-96B2-FC5F81ED868A}" type="slidenum">
              <a:rPr lang="tr-TR" smtClean="0"/>
              <a:t>‹#›</a:t>
            </a:fld>
            <a:endParaRPr lang="tr-TR"/>
          </a:p>
        </p:txBody>
      </p:sp>
    </p:spTree>
    <p:extLst>
      <p:ext uri="{BB962C8B-B14F-4D97-AF65-F5344CB8AC3E}">
        <p14:creationId xmlns:p14="http://schemas.microsoft.com/office/powerpoint/2010/main" val="304711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6894A-D849-864F-AD86-BB969DF6F0FE}"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61039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052344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589879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46849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A6894A-D849-864F-AD86-BB969DF6F0FE}" type="datetimeFigureOut">
              <a:rPr lang="tr-TR" smtClean="0"/>
              <a:t>5.07.2024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3770702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A6894A-D849-864F-AD86-BB969DF6F0FE}" type="datetimeFigureOut">
              <a:rPr lang="tr-TR" smtClean="0"/>
              <a:t>5.07.2024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30570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3118143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551176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9578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6894A-D849-864F-AD86-BB969DF6F0FE}" type="datetimeFigureOut">
              <a:rPr lang="tr-TR" smtClean="0"/>
              <a:t>5.07.2024</a:t>
            </a:fld>
            <a:endParaRPr lang="tr-TR"/>
          </a:p>
        </p:txBody>
      </p:sp>
      <p:sp>
        <p:nvSpPr>
          <p:cNvPr id="5" name="Footer Placeholder 4"/>
          <p:cNvSpPr>
            <a:spLocks noGrp="1"/>
          </p:cNvSpPr>
          <p:nvPr>
            <p:ph type="ftr" sz="quarter" idx="11"/>
          </p:nvPr>
        </p:nvSpPr>
        <p:spPr/>
        <p:txBody>
          <a:bodyPr/>
          <a:lstStyle/>
          <a:p>
            <a:endParaRPr lang="tr-T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195857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6894A-D849-864F-AD86-BB969DF6F0FE}"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974977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6894A-D849-864F-AD86-BB969DF6F0FE}" type="datetimeFigureOut">
              <a:rPr lang="tr-TR" smtClean="0"/>
              <a:t>5.07.2024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190366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6894A-D849-864F-AD86-BB969DF6F0FE}" type="datetimeFigureOut">
              <a:rPr lang="tr-TR" smtClean="0"/>
              <a:t>5.07.2024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2759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6894A-D849-864F-AD86-BB969DF6F0FE}" type="datetimeFigureOut">
              <a:rPr lang="tr-TR" smtClean="0"/>
              <a:t>5.07.2024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333789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6894A-D849-864F-AD86-BB969DF6F0FE}"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tr-T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1819500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6894A-D849-864F-AD86-BB969DF6F0FE}" type="datetimeFigureOut">
              <a:rPr lang="tr-TR" smtClean="0"/>
              <a:t>5.07.2024</a:t>
            </a:fld>
            <a:endParaRPr lang="tr-TR"/>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6B18614-672E-1E42-96B2-FC5F81ED868A}" type="slidenum">
              <a:rPr lang="tr-TR" smtClean="0"/>
              <a:t>‹#›</a:t>
            </a:fld>
            <a:endParaRPr lang="tr-TR"/>
          </a:p>
        </p:txBody>
      </p:sp>
    </p:spTree>
    <p:extLst>
      <p:ext uri="{BB962C8B-B14F-4D97-AF65-F5344CB8AC3E}">
        <p14:creationId xmlns:p14="http://schemas.microsoft.com/office/powerpoint/2010/main" val="407686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CA6894A-D849-864F-AD86-BB969DF6F0FE}" type="datetimeFigureOut">
              <a:rPr lang="tr-TR" smtClean="0"/>
              <a:t>5.07.2024</a:t>
            </a:fld>
            <a:endParaRPr lang="tr-T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tr-T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26B18614-672E-1E42-96B2-FC5F81ED868A}" type="slidenum">
              <a:rPr lang="tr-TR" smtClean="0"/>
              <a:t>‹#›</a:t>
            </a:fld>
            <a:endParaRPr lang="tr-TR"/>
          </a:p>
        </p:txBody>
      </p:sp>
    </p:spTree>
    <p:extLst>
      <p:ext uri="{BB962C8B-B14F-4D97-AF65-F5344CB8AC3E}">
        <p14:creationId xmlns:p14="http://schemas.microsoft.com/office/powerpoint/2010/main" val="37888461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6619-96D3-5C34-9741-90D8A255AEB2}"/>
              </a:ext>
            </a:extLst>
          </p:cNvPr>
          <p:cNvSpPr>
            <a:spLocks noGrp="1"/>
          </p:cNvSpPr>
          <p:nvPr>
            <p:ph type="ctrTitle"/>
          </p:nvPr>
        </p:nvSpPr>
        <p:spPr/>
        <p:txBody>
          <a:bodyPr/>
          <a:lstStyle/>
          <a:p>
            <a:r>
              <a:rPr lang="tr-TR" dirty="0" err="1"/>
              <a:t>Hippopotamus</a:t>
            </a:r>
            <a:r>
              <a:rPr lang="tr-TR" dirty="0"/>
              <a:t> Optimizasyon Algoritması: Yeni Bir Doğa İlhamlı Optimizasyon Algoritması</a:t>
            </a:r>
          </a:p>
        </p:txBody>
      </p:sp>
      <p:sp>
        <p:nvSpPr>
          <p:cNvPr id="3" name="Subtitle 2">
            <a:extLst>
              <a:ext uri="{FF2B5EF4-FFF2-40B4-BE49-F238E27FC236}">
                <a16:creationId xmlns:a16="http://schemas.microsoft.com/office/drawing/2014/main" id="{55FEF691-D85B-0DA0-39DE-79C0E5BF149D}"/>
              </a:ext>
            </a:extLst>
          </p:cNvPr>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749048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Hipopotam</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Hipopotamlar, Afrika'da nehirler ve göllerde yaşayan yarı sucul memelilerdir. Genellikle 10-30 bireyden oluşan sosyal gruplar halinde yaşarlar. Erkek hipopotamlar 9,920 pounda, dişiler ise 3,000 pounda kadar ulaşabilir. Otlar, yapraklar ve bitkilerle beslenirler. Güçlü çeneleri ve agresif doğaları onları dünyanın en tehlikeli memelilerinden biri yapar. Avcılara karşı savunma stratejileri arasında saldırganın yanına dönüp çenelerini açmak bulunur. Tehditten kaçmak için ise hızlı bir şekilde suya yönelirler.</a:t>
            </a:r>
          </a:p>
        </p:txBody>
      </p:sp>
    </p:spTree>
    <p:extLst>
      <p:ext uri="{BB962C8B-B14F-4D97-AF65-F5344CB8AC3E}">
        <p14:creationId xmlns:p14="http://schemas.microsoft.com/office/powerpoint/2010/main" val="177664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3- Fikrin Ortaya Çıkışı</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HO, hipopotamların üç temel davranış modelinden ilham almıştır. Hipopotam grupları, birkaç dişi, yavru, birden fazla erişkin erkek ve lider erkek hipopotam tarafından oluşturulur. Genç hipopotamlar merakları nedeniyle gruptan uzaklaşabilir, bu da onları avcılara hedef yapabilir.</a:t>
            </a:r>
          </a:p>
          <a:p>
            <a:pPr algn="just"/>
            <a:r>
              <a:rPr lang="tr-TR" sz="2000" dirty="0"/>
              <a:t>İkinci davranış modeli savunmadır. Hipopotamlar, avcılar tarafından saldırıya uğradıklarında veya bölgelerine başka yaratıklar girdiğinde savunma tepkisi gösterir. Kendilerini avcıya doğru döndürerek ve korkutucu çenelerini kullanarak saldırganı caydırırlar. Aslanlar ve leopar çakalları, hipopotamın çenelerinden kaçınmaya çalışır.</a:t>
            </a:r>
          </a:p>
          <a:p>
            <a:pPr algn="just"/>
            <a:r>
              <a:rPr lang="tr-TR" sz="2000" dirty="0"/>
              <a:t>Son olarak, hipopotamlar tehlikelerden kaçma içgüdüsüyle en yakın su kütlesine yönelir. Aslanlar ve leopar çakalları genellikle suya girmekten kaçındığı için hipopotamlar nehir veya göl gibi yerlere kaçarlar.</a:t>
            </a:r>
          </a:p>
        </p:txBody>
      </p:sp>
    </p:spTree>
    <p:extLst>
      <p:ext uri="{BB962C8B-B14F-4D97-AF65-F5344CB8AC3E}">
        <p14:creationId xmlns:p14="http://schemas.microsoft.com/office/powerpoint/2010/main" val="195148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HO’nun Matematiksel Modellemesi</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HO, bir nüfus tabanlı optimizasyon algoritmasıdır ve bu algoritmada arama ajanları hipopotamlardır. HO algoritmasında hipopotamlar, optimizasyon problemi için aday çözümler olup, arama uzayındaki her bir </a:t>
            </a:r>
            <a:r>
              <a:rPr lang="tr-TR" sz="2000" dirty="0" err="1"/>
              <a:t>hipopotamusun</a:t>
            </a:r>
            <a:r>
              <a:rPr lang="tr-TR" sz="2000" dirty="0"/>
              <a:t> konum güncellemesi, karar değişkenleri için değerleri temsil eder. Dolayısıyla, her bir </a:t>
            </a:r>
            <a:r>
              <a:rPr lang="tr-TR" sz="2000" dirty="0" err="1"/>
              <a:t>hipopotamus</a:t>
            </a:r>
            <a:r>
              <a:rPr lang="tr-TR" sz="2000" dirty="0"/>
              <a:t> bir vektör olarak temsil edilir ve hipopotamların nüfusu matematiksel olarak bir matrisle karakterize edilir. Geleneksel optimizasyon algoritmalarında olduğu gibi, HO'nun başlatma aşaması rastgele başlangıç çözümlerinin oluşturulmasıyla başlar. Bu adımda, karar değişkenlerinin vektörü aşağıdaki formül kullanılarak oluşturulur:</a:t>
            </a:r>
          </a:p>
        </p:txBody>
      </p:sp>
      <p:pic>
        <p:nvPicPr>
          <p:cNvPr id="4" name="Picture 3">
            <a:extLst>
              <a:ext uri="{FF2B5EF4-FFF2-40B4-BE49-F238E27FC236}">
                <a16:creationId xmlns:a16="http://schemas.microsoft.com/office/drawing/2014/main" id="{573E2898-8211-ACAB-0033-FB1387586E7A}"/>
              </a:ext>
            </a:extLst>
          </p:cNvPr>
          <p:cNvPicPr>
            <a:picLocks noChangeAspect="1"/>
          </p:cNvPicPr>
          <p:nvPr/>
        </p:nvPicPr>
        <p:blipFill>
          <a:blip r:embed="rId2"/>
          <a:stretch>
            <a:fillRect/>
          </a:stretch>
        </p:blipFill>
        <p:spPr>
          <a:xfrm>
            <a:off x="1545529" y="5206623"/>
            <a:ext cx="9100942" cy="677709"/>
          </a:xfrm>
          <a:prstGeom prst="rect">
            <a:avLst/>
          </a:prstGeom>
        </p:spPr>
      </p:pic>
    </p:spTree>
    <p:extLst>
      <p:ext uri="{BB962C8B-B14F-4D97-AF65-F5344CB8AC3E}">
        <p14:creationId xmlns:p14="http://schemas.microsoft.com/office/powerpoint/2010/main" val="1569458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HO’nun Matematiksel Modellemesi</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el-GR" sz="2000" dirty="0"/>
              <a:t>χ</a:t>
            </a:r>
            <a:r>
              <a:rPr lang="tr-TR" sz="2000" dirty="0"/>
              <a:t>i, </a:t>
            </a:r>
            <a:r>
              <a:rPr lang="tr-TR" sz="2000" dirty="0" err="1"/>
              <a:t>i'inci</a:t>
            </a:r>
            <a:r>
              <a:rPr lang="tr-TR" sz="2000" dirty="0"/>
              <a:t> aday çözümün pozisyonunu temsil eder, r [0, 1] aralığında rastgele bir sayıdır ve lb ve </a:t>
            </a:r>
            <a:r>
              <a:rPr lang="tr-TR" sz="2000" dirty="0" err="1"/>
              <a:t>ub</a:t>
            </a:r>
            <a:r>
              <a:rPr lang="tr-TR" sz="2000" dirty="0"/>
              <a:t> sırasıyla </a:t>
            </a:r>
            <a:r>
              <a:rPr lang="tr-TR" sz="2000" dirty="0" err="1"/>
              <a:t>j'inci</a:t>
            </a:r>
            <a:r>
              <a:rPr lang="tr-TR" sz="2000" dirty="0"/>
              <a:t> karar değişkeninin alt ve üst sınırlarını belirtir. Sürü içindeki hipopotamların </a:t>
            </a:r>
            <a:r>
              <a:rPr lang="tr-TR" sz="2000" dirty="0" err="1"/>
              <a:t>populasyon</a:t>
            </a:r>
            <a:r>
              <a:rPr lang="tr-TR" sz="2000" dirty="0"/>
              <a:t> büyüklüğünü N, problemdeki karar değişkenlerinin sayısını m olarak kabul edersek, </a:t>
            </a:r>
            <a:r>
              <a:rPr lang="tr-TR" sz="2000" dirty="0" err="1"/>
              <a:t>populasyon</a:t>
            </a:r>
            <a:r>
              <a:rPr lang="tr-TR" sz="2000" dirty="0"/>
              <a:t> matrisi (2) ile oluşturulur.</a:t>
            </a:r>
          </a:p>
        </p:txBody>
      </p:sp>
      <p:pic>
        <p:nvPicPr>
          <p:cNvPr id="5" name="Picture 4" descr="A diagram of a mathematical equation&#10;&#10;Description automatically generated">
            <a:extLst>
              <a:ext uri="{FF2B5EF4-FFF2-40B4-BE49-F238E27FC236}">
                <a16:creationId xmlns:a16="http://schemas.microsoft.com/office/drawing/2014/main" id="{25E88B7B-EA39-83A7-66EC-0B4A4E2744C0}"/>
              </a:ext>
            </a:extLst>
          </p:cNvPr>
          <p:cNvPicPr>
            <a:picLocks noChangeAspect="1"/>
          </p:cNvPicPr>
          <p:nvPr/>
        </p:nvPicPr>
        <p:blipFill>
          <a:blip r:embed="rId2"/>
          <a:stretch>
            <a:fillRect/>
          </a:stretch>
        </p:blipFill>
        <p:spPr>
          <a:xfrm>
            <a:off x="2752726" y="4249598"/>
            <a:ext cx="6686548" cy="1799510"/>
          </a:xfrm>
          <a:prstGeom prst="rect">
            <a:avLst/>
          </a:prstGeom>
        </p:spPr>
      </p:pic>
    </p:spTree>
    <p:extLst>
      <p:ext uri="{BB962C8B-B14F-4D97-AF65-F5344CB8AC3E}">
        <p14:creationId xmlns:p14="http://schemas.microsoft.com/office/powerpoint/2010/main" val="124143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Şekil 1 - Hipopotamın avcıya karşı savunma davranışı</a:t>
            </a:r>
          </a:p>
        </p:txBody>
      </p:sp>
      <p:pic>
        <p:nvPicPr>
          <p:cNvPr id="4" name="Content Placeholder 3" descr="A collage of different animals&#10;&#10;Description automatically generated">
            <a:extLst>
              <a:ext uri="{FF2B5EF4-FFF2-40B4-BE49-F238E27FC236}">
                <a16:creationId xmlns:a16="http://schemas.microsoft.com/office/drawing/2014/main" id="{DC85CFF4-887C-D49E-BB8B-18232B095065}"/>
              </a:ext>
            </a:extLst>
          </p:cNvPr>
          <p:cNvPicPr>
            <a:picLocks noGrp="1" noChangeAspect="1"/>
          </p:cNvPicPr>
          <p:nvPr>
            <p:ph idx="1"/>
          </p:nvPr>
        </p:nvPicPr>
        <p:blipFill>
          <a:blip r:embed="rId2"/>
          <a:stretch>
            <a:fillRect/>
          </a:stretch>
        </p:blipFill>
        <p:spPr>
          <a:xfrm>
            <a:off x="2427783" y="2550258"/>
            <a:ext cx="7336434" cy="4307742"/>
          </a:xfrm>
          <a:prstGeom prst="rect">
            <a:avLst/>
          </a:prstGeom>
        </p:spPr>
      </p:pic>
    </p:spTree>
    <p:extLst>
      <p:ext uri="{BB962C8B-B14F-4D97-AF65-F5344CB8AC3E}">
        <p14:creationId xmlns:p14="http://schemas.microsoft.com/office/powerpoint/2010/main" val="3970415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421623" cy="5601210"/>
          </a:xfrm>
        </p:spPr>
        <p:txBody>
          <a:bodyPr>
            <a:normAutofit/>
          </a:bodyPr>
          <a:lstStyle/>
          <a:p>
            <a:r>
              <a:rPr lang="tr-TR" sz="3400"/>
              <a:t>Faz 1: Nehir veya gölette hipopotamların konum güncellemesi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385374" y="629265"/>
            <a:ext cx="6813755" cy="3811740"/>
          </a:xfrm>
        </p:spPr>
        <p:txBody>
          <a:bodyPr anchor="ctr">
            <a:normAutofit/>
          </a:bodyPr>
          <a:lstStyle/>
          <a:p>
            <a:r>
              <a:rPr lang="en-US" dirty="0" err="1">
                <a:solidFill>
                  <a:schemeClr val="bg1"/>
                </a:solidFill>
              </a:rPr>
              <a:t>Nehir</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gölette</a:t>
            </a:r>
            <a:r>
              <a:rPr lang="en-US" dirty="0">
                <a:solidFill>
                  <a:schemeClr val="bg1"/>
                </a:solidFill>
              </a:rPr>
              <a:t>, </a:t>
            </a:r>
            <a:r>
              <a:rPr lang="en-US" dirty="0" err="1">
                <a:solidFill>
                  <a:schemeClr val="bg1"/>
                </a:solidFill>
              </a:rPr>
              <a:t>hipopotam</a:t>
            </a:r>
            <a:r>
              <a:rPr lang="en-US" dirty="0">
                <a:solidFill>
                  <a:schemeClr val="bg1"/>
                </a:solidFill>
              </a:rPr>
              <a:t> </a:t>
            </a:r>
            <a:r>
              <a:rPr lang="en-US" dirty="0" err="1">
                <a:solidFill>
                  <a:schemeClr val="bg1"/>
                </a:solidFill>
              </a:rPr>
              <a:t>sürüsü</a:t>
            </a:r>
            <a:r>
              <a:rPr lang="en-US" dirty="0">
                <a:solidFill>
                  <a:schemeClr val="bg1"/>
                </a:solidFill>
              </a:rPr>
              <a:t>, </a:t>
            </a:r>
            <a:r>
              <a:rPr lang="en-US" dirty="0" err="1">
                <a:solidFill>
                  <a:schemeClr val="bg1"/>
                </a:solidFill>
              </a:rPr>
              <a:t>birkaç</a:t>
            </a:r>
            <a:r>
              <a:rPr lang="en-US" dirty="0">
                <a:solidFill>
                  <a:schemeClr val="bg1"/>
                </a:solidFill>
              </a:rPr>
              <a:t> </a:t>
            </a:r>
            <a:r>
              <a:rPr lang="en-US" dirty="0" err="1">
                <a:solidFill>
                  <a:schemeClr val="bg1"/>
                </a:solidFill>
              </a:rPr>
              <a:t>dişi</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yavrular</a:t>
            </a:r>
            <a:r>
              <a:rPr lang="en-US" dirty="0">
                <a:solidFill>
                  <a:schemeClr val="bg1"/>
                </a:solidFill>
              </a:rPr>
              <a:t>, </a:t>
            </a:r>
            <a:r>
              <a:rPr lang="en-US" dirty="0" err="1">
                <a:solidFill>
                  <a:schemeClr val="bg1"/>
                </a:solidFill>
              </a:rPr>
              <a:t>yetişkin</a:t>
            </a:r>
            <a:r>
              <a:rPr lang="en-US" dirty="0">
                <a:solidFill>
                  <a:schemeClr val="bg1"/>
                </a:solidFill>
              </a:rPr>
              <a:t> </a:t>
            </a:r>
            <a:r>
              <a:rPr lang="en-US" dirty="0" err="1">
                <a:solidFill>
                  <a:schemeClr val="bg1"/>
                </a:solidFill>
              </a:rPr>
              <a:t>erkekler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baskın</a:t>
            </a:r>
            <a:r>
              <a:rPr lang="en-US" dirty="0">
                <a:solidFill>
                  <a:schemeClr val="bg1"/>
                </a:solidFill>
              </a:rPr>
              <a:t> </a:t>
            </a:r>
            <a:r>
              <a:rPr lang="en-US" dirty="0" err="1">
                <a:solidFill>
                  <a:schemeClr val="bg1"/>
                </a:solidFill>
              </a:rPr>
              <a:t>erkekten</a:t>
            </a:r>
            <a:r>
              <a:rPr lang="en-US" dirty="0">
                <a:solidFill>
                  <a:schemeClr val="bg1"/>
                </a:solidFill>
              </a:rPr>
              <a:t> </a:t>
            </a:r>
            <a:r>
              <a:rPr lang="en-US" dirty="0" err="1">
                <a:solidFill>
                  <a:schemeClr val="bg1"/>
                </a:solidFill>
              </a:rPr>
              <a:t>oluşur</a:t>
            </a:r>
            <a:r>
              <a:rPr lang="en-US" dirty="0">
                <a:solidFill>
                  <a:schemeClr val="bg1"/>
                </a:solidFill>
              </a:rPr>
              <a:t>. </a:t>
            </a:r>
            <a:r>
              <a:rPr lang="en-US" dirty="0" err="1">
                <a:solidFill>
                  <a:schemeClr val="bg1"/>
                </a:solidFill>
              </a:rPr>
              <a:t>Baskın</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amaç</a:t>
            </a:r>
            <a:r>
              <a:rPr lang="en-US" dirty="0">
                <a:solidFill>
                  <a:schemeClr val="bg1"/>
                </a:solidFill>
              </a:rPr>
              <a:t> </a:t>
            </a:r>
            <a:r>
              <a:rPr lang="en-US" dirty="0" err="1">
                <a:solidFill>
                  <a:schemeClr val="bg1"/>
                </a:solidFill>
              </a:rPr>
              <a:t>fonksiyonu</a:t>
            </a:r>
            <a:r>
              <a:rPr lang="en-US" dirty="0">
                <a:solidFill>
                  <a:schemeClr val="bg1"/>
                </a:solidFill>
              </a:rPr>
              <a:t> </a:t>
            </a:r>
            <a:r>
              <a:rPr lang="en-US" dirty="0" err="1">
                <a:solidFill>
                  <a:schemeClr val="bg1"/>
                </a:solidFill>
              </a:rPr>
              <a:t>değerine</a:t>
            </a:r>
            <a:r>
              <a:rPr lang="en-US" dirty="0">
                <a:solidFill>
                  <a:schemeClr val="bg1"/>
                </a:solidFill>
              </a:rPr>
              <a:t> </a:t>
            </a:r>
            <a:r>
              <a:rPr lang="en-US" dirty="0" err="1">
                <a:solidFill>
                  <a:schemeClr val="bg1"/>
                </a:solidFill>
              </a:rPr>
              <a:t>göre</a:t>
            </a:r>
            <a:r>
              <a:rPr lang="en-US" dirty="0">
                <a:solidFill>
                  <a:schemeClr val="bg1"/>
                </a:solidFill>
              </a:rPr>
              <a:t> </a:t>
            </a:r>
            <a:r>
              <a:rPr lang="en-US" dirty="0" err="1">
                <a:solidFill>
                  <a:schemeClr val="bg1"/>
                </a:solidFill>
              </a:rPr>
              <a:t>belirlenir</a:t>
            </a:r>
            <a:r>
              <a:rPr lang="en-US" dirty="0">
                <a:solidFill>
                  <a:schemeClr val="bg1"/>
                </a:solidFill>
              </a:rPr>
              <a:t> (</a:t>
            </a:r>
            <a:r>
              <a:rPr lang="en-US" dirty="0" err="1">
                <a:solidFill>
                  <a:schemeClr val="bg1"/>
                </a:solidFill>
              </a:rPr>
              <a:t>minimizasyon</a:t>
            </a:r>
            <a:r>
              <a:rPr lang="en-US" dirty="0">
                <a:solidFill>
                  <a:schemeClr val="bg1"/>
                </a:solidFill>
              </a:rPr>
              <a:t> </a:t>
            </a:r>
            <a:r>
              <a:rPr lang="en-US" dirty="0" err="1">
                <a:solidFill>
                  <a:schemeClr val="bg1"/>
                </a:solidFill>
              </a:rPr>
              <a:t>problemleri</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küçük</a:t>
            </a:r>
            <a:r>
              <a:rPr lang="en-US" dirty="0">
                <a:solidFill>
                  <a:schemeClr val="bg1"/>
                </a:solidFill>
              </a:rPr>
              <a:t>, </a:t>
            </a:r>
            <a:r>
              <a:rPr lang="en-US" dirty="0" err="1">
                <a:solidFill>
                  <a:schemeClr val="bg1"/>
                </a:solidFill>
              </a:rPr>
              <a:t>maksimizasyon</a:t>
            </a:r>
            <a:r>
              <a:rPr lang="en-US" dirty="0">
                <a:solidFill>
                  <a:schemeClr val="bg1"/>
                </a:solidFill>
              </a:rPr>
              <a:t> </a:t>
            </a:r>
            <a:r>
              <a:rPr lang="en-US" dirty="0" err="1">
                <a:solidFill>
                  <a:schemeClr val="bg1"/>
                </a:solidFill>
              </a:rPr>
              <a:t>problemleri</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büyük</a:t>
            </a:r>
            <a:r>
              <a:rPr lang="en-US" dirty="0">
                <a:solidFill>
                  <a:schemeClr val="bg1"/>
                </a:solidFill>
              </a:rPr>
              <a:t> </a:t>
            </a:r>
            <a:r>
              <a:rPr lang="en-US" dirty="0" err="1">
                <a:solidFill>
                  <a:schemeClr val="bg1"/>
                </a:solidFill>
              </a:rPr>
              <a:t>değer</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genellikle</a:t>
            </a:r>
            <a:r>
              <a:rPr lang="en-US" dirty="0">
                <a:solidFill>
                  <a:schemeClr val="bg1"/>
                </a:solidFill>
              </a:rPr>
              <a:t> </a:t>
            </a:r>
            <a:r>
              <a:rPr lang="en-US" dirty="0" err="1">
                <a:solidFill>
                  <a:schemeClr val="bg1"/>
                </a:solidFill>
              </a:rPr>
              <a:t>birbirlerine</a:t>
            </a:r>
            <a:r>
              <a:rPr lang="en-US" dirty="0">
                <a:solidFill>
                  <a:schemeClr val="bg1"/>
                </a:solidFill>
              </a:rPr>
              <a:t> </a:t>
            </a:r>
            <a:r>
              <a:rPr lang="en-US" dirty="0" err="1">
                <a:solidFill>
                  <a:schemeClr val="bg1"/>
                </a:solidFill>
              </a:rPr>
              <a:t>yakın</a:t>
            </a:r>
            <a:r>
              <a:rPr lang="en-US" dirty="0">
                <a:solidFill>
                  <a:schemeClr val="bg1"/>
                </a:solidFill>
              </a:rPr>
              <a:t> </a:t>
            </a:r>
            <a:r>
              <a:rPr lang="en-US" dirty="0" err="1">
                <a:solidFill>
                  <a:schemeClr val="bg1"/>
                </a:solidFill>
              </a:rPr>
              <a:t>dururlar</a:t>
            </a:r>
            <a:r>
              <a:rPr lang="en-US" dirty="0">
                <a:solidFill>
                  <a:schemeClr val="bg1"/>
                </a:solidFill>
              </a:rPr>
              <a:t>. </a:t>
            </a:r>
            <a:r>
              <a:rPr lang="en-US" dirty="0" err="1">
                <a:solidFill>
                  <a:schemeClr val="bg1"/>
                </a:solidFill>
              </a:rPr>
              <a:t>Baskın</a:t>
            </a:r>
            <a:r>
              <a:rPr lang="en-US" dirty="0">
                <a:solidFill>
                  <a:schemeClr val="bg1"/>
                </a:solidFill>
              </a:rPr>
              <a:t> </a:t>
            </a:r>
            <a:r>
              <a:rPr lang="en-US" dirty="0" err="1">
                <a:solidFill>
                  <a:schemeClr val="bg1"/>
                </a:solidFill>
              </a:rPr>
              <a:t>erkek</a:t>
            </a:r>
            <a:r>
              <a:rPr lang="en-US" dirty="0">
                <a:solidFill>
                  <a:schemeClr val="bg1"/>
                </a:solidFill>
              </a:rPr>
              <a:t>, </a:t>
            </a:r>
            <a:r>
              <a:rPr lang="en-US" dirty="0" err="1">
                <a:solidFill>
                  <a:schemeClr val="bg1"/>
                </a:solidFill>
              </a:rPr>
              <a:t>sürüyü</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bölgeyi</a:t>
            </a:r>
            <a:r>
              <a:rPr lang="en-US" dirty="0">
                <a:solidFill>
                  <a:schemeClr val="bg1"/>
                </a:solidFill>
              </a:rPr>
              <a:t> </a:t>
            </a:r>
            <a:r>
              <a:rPr lang="en-US" dirty="0" err="1">
                <a:solidFill>
                  <a:schemeClr val="bg1"/>
                </a:solidFill>
              </a:rPr>
              <a:t>korur</a:t>
            </a:r>
            <a:r>
              <a:rPr lang="en-US" dirty="0">
                <a:solidFill>
                  <a:schemeClr val="bg1"/>
                </a:solidFill>
              </a:rPr>
              <a:t>. </a:t>
            </a:r>
            <a:r>
              <a:rPr lang="en-US" dirty="0" err="1">
                <a:solidFill>
                  <a:schemeClr val="bg1"/>
                </a:solidFill>
              </a:rPr>
              <a:t>Dişi</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erkeklerin</a:t>
            </a:r>
            <a:r>
              <a:rPr lang="en-US" dirty="0">
                <a:solidFill>
                  <a:schemeClr val="bg1"/>
                </a:solidFill>
              </a:rPr>
              <a:t> </a:t>
            </a:r>
            <a:r>
              <a:rPr lang="en-US" dirty="0" err="1">
                <a:solidFill>
                  <a:schemeClr val="bg1"/>
                </a:solidFill>
              </a:rPr>
              <a:t>çevresinde</a:t>
            </a:r>
            <a:r>
              <a:rPr lang="en-US" dirty="0">
                <a:solidFill>
                  <a:schemeClr val="bg1"/>
                </a:solidFill>
              </a:rPr>
              <a:t> </a:t>
            </a:r>
            <a:r>
              <a:rPr lang="en-US" dirty="0" err="1">
                <a:solidFill>
                  <a:schemeClr val="bg1"/>
                </a:solidFill>
              </a:rPr>
              <a:t>konumlanır</a:t>
            </a:r>
            <a:r>
              <a:rPr lang="en-US" dirty="0">
                <a:solidFill>
                  <a:schemeClr val="bg1"/>
                </a:solidFill>
              </a:rPr>
              <a:t>. </a:t>
            </a:r>
            <a:r>
              <a:rPr lang="en-US" dirty="0" err="1">
                <a:solidFill>
                  <a:schemeClr val="bg1"/>
                </a:solidFill>
              </a:rPr>
              <a:t>Erkek</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olgunlaşınca</a:t>
            </a:r>
            <a:r>
              <a:rPr lang="en-US" dirty="0">
                <a:solidFill>
                  <a:schemeClr val="bg1"/>
                </a:solidFill>
              </a:rPr>
              <a:t>, </a:t>
            </a:r>
            <a:r>
              <a:rPr lang="en-US" dirty="0" err="1">
                <a:solidFill>
                  <a:schemeClr val="bg1"/>
                </a:solidFill>
              </a:rPr>
              <a:t>baskın</a:t>
            </a:r>
            <a:r>
              <a:rPr lang="en-US" dirty="0">
                <a:solidFill>
                  <a:schemeClr val="bg1"/>
                </a:solidFill>
              </a:rPr>
              <a:t> </a:t>
            </a:r>
            <a:r>
              <a:rPr lang="en-US" dirty="0" err="1">
                <a:solidFill>
                  <a:schemeClr val="bg1"/>
                </a:solidFill>
              </a:rPr>
              <a:t>erkek</a:t>
            </a:r>
            <a:r>
              <a:rPr lang="en-US" dirty="0">
                <a:solidFill>
                  <a:schemeClr val="bg1"/>
                </a:solidFill>
              </a:rPr>
              <a:t> </a:t>
            </a:r>
            <a:r>
              <a:rPr lang="en-US" dirty="0" err="1">
                <a:solidFill>
                  <a:schemeClr val="bg1"/>
                </a:solidFill>
              </a:rPr>
              <a:t>tarafından</a:t>
            </a:r>
            <a:r>
              <a:rPr lang="en-US" dirty="0">
                <a:solidFill>
                  <a:schemeClr val="bg1"/>
                </a:solidFill>
              </a:rPr>
              <a:t> </a:t>
            </a:r>
            <a:r>
              <a:rPr lang="en-US" dirty="0" err="1">
                <a:solidFill>
                  <a:schemeClr val="bg1"/>
                </a:solidFill>
              </a:rPr>
              <a:t>sürüden</a:t>
            </a:r>
            <a:r>
              <a:rPr lang="en-US" dirty="0">
                <a:solidFill>
                  <a:schemeClr val="bg1"/>
                </a:solidFill>
              </a:rPr>
              <a:t> </a:t>
            </a:r>
            <a:r>
              <a:rPr lang="en-US" dirty="0" err="1">
                <a:solidFill>
                  <a:schemeClr val="bg1"/>
                </a:solidFill>
              </a:rPr>
              <a:t>kovulur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kendi</a:t>
            </a:r>
            <a:r>
              <a:rPr lang="en-US" dirty="0">
                <a:solidFill>
                  <a:schemeClr val="bg1"/>
                </a:solidFill>
              </a:rPr>
              <a:t> </a:t>
            </a:r>
            <a:r>
              <a:rPr lang="en-US" dirty="0" err="1">
                <a:solidFill>
                  <a:schemeClr val="bg1"/>
                </a:solidFill>
              </a:rPr>
              <a:t>baskınlıklarını</a:t>
            </a:r>
            <a:r>
              <a:rPr lang="en-US" dirty="0">
                <a:solidFill>
                  <a:schemeClr val="bg1"/>
                </a:solidFill>
              </a:rPr>
              <a:t> </a:t>
            </a:r>
            <a:r>
              <a:rPr lang="en-US" dirty="0" err="1">
                <a:solidFill>
                  <a:schemeClr val="bg1"/>
                </a:solidFill>
              </a:rPr>
              <a:t>kurmak</a:t>
            </a:r>
            <a:r>
              <a:rPr lang="en-US" dirty="0">
                <a:solidFill>
                  <a:schemeClr val="bg1"/>
                </a:solidFill>
              </a:rPr>
              <a:t> </a:t>
            </a:r>
            <a:r>
              <a:rPr lang="en-US" dirty="0" err="1">
                <a:solidFill>
                  <a:schemeClr val="bg1"/>
                </a:solidFill>
              </a:rPr>
              <a:t>zorundadırlar</a:t>
            </a:r>
            <a:r>
              <a:rPr lang="en-US" dirty="0">
                <a:solidFill>
                  <a:schemeClr val="bg1"/>
                </a:solidFill>
              </a:rPr>
              <a:t>. </a:t>
            </a:r>
            <a:r>
              <a:rPr lang="en-US" dirty="0" err="1">
                <a:solidFill>
                  <a:schemeClr val="bg1"/>
                </a:solidFill>
              </a:rPr>
              <a:t>Denklem</a:t>
            </a:r>
            <a:r>
              <a:rPr lang="en-US" dirty="0">
                <a:solidFill>
                  <a:schemeClr val="bg1"/>
                </a:solidFill>
              </a:rPr>
              <a:t> (3), </a:t>
            </a:r>
            <a:r>
              <a:rPr lang="en-US" dirty="0" err="1">
                <a:solidFill>
                  <a:schemeClr val="bg1"/>
                </a:solidFill>
              </a:rPr>
              <a:t>göl</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gölet</a:t>
            </a:r>
            <a:r>
              <a:rPr lang="en-US" dirty="0">
                <a:solidFill>
                  <a:schemeClr val="bg1"/>
                </a:solidFill>
              </a:rPr>
              <a:t> </a:t>
            </a:r>
            <a:r>
              <a:rPr lang="en-US" dirty="0" err="1">
                <a:solidFill>
                  <a:schemeClr val="bg1"/>
                </a:solidFill>
              </a:rPr>
              <a:t>içinde</a:t>
            </a:r>
            <a:r>
              <a:rPr lang="en-US" dirty="0">
                <a:solidFill>
                  <a:schemeClr val="bg1"/>
                </a:solidFill>
              </a:rPr>
              <a:t> </a:t>
            </a:r>
            <a:r>
              <a:rPr lang="en-US" dirty="0" err="1">
                <a:solidFill>
                  <a:schemeClr val="bg1"/>
                </a:solidFill>
              </a:rPr>
              <a:t>erkek</a:t>
            </a:r>
            <a:r>
              <a:rPr lang="en-US" dirty="0">
                <a:solidFill>
                  <a:schemeClr val="bg1"/>
                </a:solidFill>
              </a:rPr>
              <a:t> </a:t>
            </a:r>
            <a:r>
              <a:rPr lang="en-US" dirty="0" err="1">
                <a:solidFill>
                  <a:schemeClr val="bg1"/>
                </a:solidFill>
              </a:rPr>
              <a:t>hipopotamusların</a:t>
            </a:r>
            <a:r>
              <a:rPr lang="en-US" dirty="0">
                <a:solidFill>
                  <a:schemeClr val="bg1"/>
                </a:solidFill>
              </a:rPr>
              <a:t> </a:t>
            </a:r>
            <a:r>
              <a:rPr lang="en-US" dirty="0" err="1">
                <a:solidFill>
                  <a:schemeClr val="bg1"/>
                </a:solidFill>
              </a:rPr>
              <a:t>matematiksel</a:t>
            </a:r>
            <a:r>
              <a:rPr lang="en-US" dirty="0">
                <a:solidFill>
                  <a:schemeClr val="bg1"/>
                </a:solidFill>
              </a:rPr>
              <a:t> </a:t>
            </a:r>
            <a:r>
              <a:rPr lang="en-US" dirty="0" err="1">
                <a:solidFill>
                  <a:schemeClr val="bg1"/>
                </a:solidFill>
              </a:rPr>
              <a:t>temsilini</a:t>
            </a:r>
            <a:r>
              <a:rPr lang="en-US" dirty="0">
                <a:solidFill>
                  <a:schemeClr val="bg1"/>
                </a:solidFill>
              </a:rPr>
              <a:t> </a:t>
            </a:r>
            <a:r>
              <a:rPr lang="en-US" dirty="0" err="1">
                <a:solidFill>
                  <a:schemeClr val="bg1"/>
                </a:solidFill>
              </a:rPr>
              <a:t>ifade</a:t>
            </a:r>
            <a:r>
              <a:rPr lang="en-US" dirty="0">
                <a:solidFill>
                  <a:schemeClr val="bg1"/>
                </a:solidFill>
              </a:rPr>
              <a:t> </a:t>
            </a:r>
            <a:r>
              <a:rPr lang="en-US" dirty="0" err="1">
                <a:solidFill>
                  <a:schemeClr val="bg1"/>
                </a:solidFill>
              </a:rPr>
              <a:t>eder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4" name="Picture 3" descr="A math equation with black text&#10;&#10;Description automatically generated with medium confidence">
            <a:extLst>
              <a:ext uri="{FF2B5EF4-FFF2-40B4-BE49-F238E27FC236}">
                <a16:creationId xmlns:a16="http://schemas.microsoft.com/office/drawing/2014/main" id="{BDA4E830-4894-22E3-9AD1-9C54E7A28805}"/>
              </a:ext>
            </a:extLst>
          </p:cNvPr>
          <p:cNvPicPr>
            <a:picLocks noChangeAspect="1"/>
          </p:cNvPicPr>
          <p:nvPr/>
        </p:nvPicPr>
        <p:blipFill>
          <a:blip r:embed="rId3"/>
          <a:stretch>
            <a:fillRect/>
          </a:stretch>
        </p:blipFill>
        <p:spPr>
          <a:xfrm>
            <a:off x="4719485" y="4752616"/>
            <a:ext cx="6813754" cy="1277577"/>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869647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7" name="Oval 26">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8" name="Oval 27">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9" name="Rectangle 28">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0"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tr-TR"/>
            </a:p>
          </p:txBody>
        </p:sp>
        <p:sp>
          <p:nvSpPr>
            <p:cNvPr id="31"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tr-TR"/>
            </a:p>
          </p:txBody>
        </p:sp>
        <p:sp>
          <p:nvSpPr>
            <p:cNvPr id="32"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5132438" cy="1622322"/>
          </a:xfrm>
        </p:spPr>
        <p:txBody>
          <a:bodyPr>
            <a:normAutofit/>
          </a:bodyPr>
          <a:lstStyle/>
          <a:p>
            <a:pPr>
              <a:lnSpc>
                <a:spcPct val="90000"/>
              </a:lnSpc>
            </a:pPr>
            <a:r>
              <a:rPr lang="tr-TR" sz="3100"/>
              <a:t>Faz 1: Nehir veya gölette hipopotamların konum güncellemesi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39098" y="2418735"/>
            <a:ext cx="5132439" cy="3811742"/>
          </a:xfrm>
        </p:spPr>
        <p:txBody>
          <a:bodyPr anchor="ctr">
            <a:normAutofit/>
          </a:bodyPr>
          <a:lstStyle/>
          <a:p>
            <a:pPr>
              <a:lnSpc>
                <a:spcPct val="90000"/>
              </a:lnSpc>
            </a:pPr>
            <a:r>
              <a:rPr lang="en-US" sz="1700" dirty="0" err="1">
                <a:solidFill>
                  <a:schemeClr val="bg1"/>
                </a:solidFill>
              </a:rPr>
              <a:t>Denklem</a:t>
            </a:r>
            <a:r>
              <a:rPr lang="en-US" sz="1700" dirty="0">
                <a:solidFill>
                  <a:schemeClr val="bg1"/>
                </a:solidFill>
              </a:rPr>
              <a:t> (3)'</a:t>
            </a:r>
            <a:r>
              <a:rPr lang="en-US" sz="1700" dirty="0" err="1">
                <a:solidFill>
                  <a:schemeClr val="bg1"/>
                </a:solidFill>
              </a:rPr>
              <a:t>te</a:t>
            </a:r>
            <a:r>
              <a:rPr lang="en-US" sz="1700" dirty="0">
                <a:solidFill>
                  <a:schemeClr val="bg1"/>
                </a:solidFill>
              </a:rPr>
              <a:t> </a:t>
            </a:r>
            <a:r>
              <a:rPr lang="el-GR" sz="1700" dirty="0">
                <a:solidFill>
                  <a:schemeClr val="bg1"/>
                </a:solidFill>
              </a:rPr>
              <a:t>χ</a:t>
            </a:r>
            <a:r>
              <a:rPr lang="en-US" sz="1700" dirty="0" err="1">
                <a:solidFill>
                  <a:schemeClr val="bg1"/>
                </a:solidFill>
              </a:rPr>
              <a:t>imhippo</a:t>
            </a:r>
            <a:r>
              <a:rPr lang="en-US" sz="1700" dirty="0">
                <a:solidFill>
                  <a:schemeClr val="bg1"/>
                </a:solidFill>
              </a:rPr>
              <a:t> </a:t>
            </a:r>
            <a:r>
              <a:rPr lang="en-US" sz="1700" dirty="0" err="1">
                <a:solidFill>
                  <a:schemeClr val="bg1"/>
                </a:solidFill>
              </a:rPr>
              <a:t>erkek</a:t>
            </a:r>
            <a:r>
              <a:rPr lang="en-US" sz="1700" dirty="0">
                <a:solidFill>
                  <a:schemeClr val="bg1"/>
                </a:solidFill>
              </a:rPr>
              <a:t> </a:t>
            </a:r>
            <a:r>
              <a:rPr lang="en-US" sz="1700" dirty="0" err="1">
                <a:solidFill>
                  <a:schemeClr val="bg1"/>
                </a:solidFill>
              </a:rPr>
              <a:t>hipopotamusun</a:t>
            </a:r>
            <a:r>
              <a:rPr lang="en-US" sz="1700" dirty="0">
                <a:solidFill>
                  <a:schemeClr val="bg1"/>
                </a:solidFill>
              </a:rPr>
              <a:t> </a:t>
            </a:r>
            <a:r>
              <a:rPr lang="en-US" sz="1700" dirty="0" err="1">
                <a:solidFill>
                  <a:schemeClr val="bg1"/>
                </a:solidFill>
              </a:rPr>
              <a:t>pozisyonunu</a:t>
            </a:r>
            <a:r>
              <a:rPr lang="en-US" sz="1700" dirty="0">
                <a:solidFill>
                  <a:schemeClr val="bg1"/>
                </a:solidFill>
              </a:rPr>
              <a:t> </a:t>
            </a:r>
            <a:r>
              <a:rPr lang="en-US" sz="1700" dirty="0" err="1">
                <a:solidFill>
                  <a:schemeClr val="bg1"/>
                </a:solidFill>
              </a:rPr>
              <a:t>temsil</a:t>
            </a:r>
            <a:r>
              <a:rPr lang="en-US" sz="1700" dirty="0">
                <a:solidFill>
                  <a:schemeClr val="bg1"/>
                </a:solidFill>
              </a:rPr>
              <a:t> </a:t>
            </a:r>
            <a:r>
              <a:rPr lang="en-US" sz="1700" dirty="0" err="1">
                <a:solidFill>
                  <a:schemeClr val="bg1"/>
                </a:solidFill>
              </a:rPr>
              <a:t>eder</a:t>
            </a:r>
            <a:r>
              <a:rPr lang="en-US" sz="1700" dirty="0">
                <a:solidFill>
                  <a:schemeClr val="bg1"/>
                </a:solidFill>
              </a:rPr>
              <a:t>, </a:t>
            </a:r>
            <a:r>
              <a:rPr lang="en-US" sz="1700" dirty="0" err="1">
                <a:solidFill>
                  <a:schemeClr val="bg1"/>
                </a:solidFill>
              </a:rPr>
              <a:t>Dhippo</a:t>
            </a:r>
            <a:r>
              <a:rPr lang="en-US" sz="1700" dirty="0">
                <a:solidFill>
                  <a:schemeClr val="bg1"/>
                </a:solidFill>
              </a:rPr>
              <a:t> domine </a:t>
            </a:r>
            <a:r>
              <a:rPr lang="en-US" sz="1700" dirty="0" err="1">
                <a:solidFill>
                  <a:schemeClr val="bg1"/>
                </a:solidFill>
              </a:rPr>
              <a:t>eden</a:t>
            </a:r>
            <a:r>
              <a:rPr lang="en-US" sz="1700" dirty="0">
                <a:solidFill>
                  <a:schemeClr val="bg1"/>
                </a:solidFill>
              </a:rPr>
              <a:t> </a:t>
            </a:r>
            <a:r>
              <a:rPr lang="en-US" sz="1700" dirty="0" err="1">
                <a:solidFill>
                  <a:schemeClr val="bg1"/>
                </a:solidFill>
              </a:rPr>
              <a:t>hipopotamusun</a:t>
            </a:r>
            <a:r>
              <a:rPr lang="en-US" sz="1700" dirty="0">
                <a:solidFill>
                  <a:schemeClr val="bg1"/>
                </a:solidFill>
              </a:rPr>
              <a:t> </a:t>
            </a:r>
            <a:r>
              <a:rPr lang="en-US" sz="1700" dirty="0" err="1">
                <a:solidFill>
                  <a:schemeClr val="bg1"/>
                </a:solidFill>
              </a:rPr>
              <a:t>pozisyonunu</a:t>
            </a:r>
            <a:r>
              <a:rPr lang="en-US" sz="1700" dirty="0">
                <a:solidFill>
                  <a:schemeClr val="bg1"/>
                </a:solidFill>
              </a:rPr>
              <a:t> </a:t>
            </a:r>
            <a:r>
              <a:rPr lang="en-US" sz="1700" dirty="0" err="1">
                <a:solidFill>
                  <a:schemeClr val="bg1"/>
                </a:solidFill>
              </a:rPr>
              <a:t>belirtir</a:t>
            </a:r>
            <a:r>
              <a:rPr lang="en-US" sz="1700" dirty="0">
                <a:solidFill>
                  <a:schemeClr val="bg1"/>
                </a:solidFill>
              </a:rPr>
              <a:t> (</a:t>
            </a:r>
            <a:r>
              <a:rPr lang="en-US" sz="1700" dirty="0" err="1">
                <a:solidFill>
                  <a:schemeClr val="bg1"/>
                </a:solidFill>
              </a:rPr>
              <a:t>Geçerli</a:t>
            </a:r>
            <a:r>
              <a:rPr lang="en-US" sz="1700" dirty="0">
                <a:solidFill>
                  <a:schemeClr val="bg1"/>
                </a:solidFill>
              </a:rPr>
              <a:t> </a:t>
            </a:r>
            <a:r>
              <a:rPr lang="en-US" sz="1700" dirty="0" err="1">
                <a:solidFill>
                  <a:schemeClr val="bg1"/>
                </a:solidFill>
              </a:rPr>
              <a:t>iterasyonda</a:t>
            </a:r>
            <a:r>
              <a:rPr lang="en-US" sz="1700" dirty="0">
                <a:solidFill>
                  <a:schemeClr val="bg1"/>
                </a:solidFill>
              </a:rPr>
              <a:t> </a:t>
            </a:r>
            <a:r>
              <a:rPr lang="en-US" sz="1700" dirty="0" err="1">
                <a:solidFill>
                  <a:schemeClr val="bg1"/>
                </a:solidFill>
              </a:rPr>
              <a:t>en</a:t>
            </a:r>
            <a:r>
              <a:rPr lang="en-US" sz="1700" dirty="0">
                <a:solidFill>
                  <a:schemeClr val="bg1"/>
                </a:solidFill>
              </a:rPr>
              <a:t> iyi </a:t>
            </a:r>
            <a:r>
              <a:rPr lang="en-US" sz="1700" dirty="0" err="1">
                <a:solidFill>
                  <a:schemeClr val="bg1"/>
                </a:solidFill>
              </a:rPr>
              <a:t>maliyete</a:t>
            </a:r>
            <a:r>
              <a:rPr lang="en-US" sz="1700" dirty="0">
                <a:solidFill>
                  <a:schemeClr val="bg1"/>
                </a:solidFill>
              </a:rPr>
              <a:t> </a:t>
            </a:r>
            <a:r>
              <a:rPr lang="en-US" sz="1700" dirty="0" err="1">
                <a:solidFill>
                  <a:schemeClr val="bg1"/>
                </a:solidFill>
              </a:rPr>
              <a:t>sahip</a:t>
            </a:r>
            <a:r>
              <a:rPr lang="en-US" sz="1700" dirty="0">
                <a:solidFill>
                  <a:schemeClr val="bg1"/>
                </a:solidFill>
              </a:rPr>
              <a:t> </a:t>
            </a:r>
            <a:r>
              <a:rPr lang="en-US" sz="1700" dirty="0" err="1">
                <a:solidFill>
                  <a:schemeClr val="bg1"/>
                </a:solidFill>
              </a:rPr>
              <a:t>hipopotamus</a:t>
            </a:r>
            <a:r>
              <a:rPr lang="en-US" sz="1700" dirty="0">
                <a:solidFill>
                  <a:schemeClr val="bg1"/>
                </a:solidFill>
              </a:rPr>
              <a:t>). r 1,...,4 0 </a:t>
            </a:r>
            <a:r>
              <a:rPr lang="en-US" sz="1700" dirty="0" err="1">
                <a:solidFill>
                  <a:schemeClr val="bg1"/>
                </a:solidFill>
              </a:rPr>
              <a:t>ile</a:t>
            </a:r>
            <a:r>
              <a:rPr lang="en-US" sz="1700" dirty="0">
                <a:solidFill>
                  <a:schemeClr val="bg1"/>
                </a:solidFill>
              </a:rPr>
              <a:t> 1 </a:t>
            </a:r>
            <a:r>
              <a:rPr lang="en-US" sz="1700" dirty="0" err="1">
                <a:solidFill>
                  <a:schemeClr val="bg1"/>
                </a:solidFill>
              </a:rPr>
              <a:t>arasında</a:t>
            </a:r>
            <a:r>
              <a:rPr lang="en-US" sz="1700" dirty="0">
                <a:solidFill>
                  <a:schemeClr val="bg1"/>
                </a:solidFill>
              </a:rPr>
              <a:t> </a:t>
            </a:r>
            <a:r>
              <a:rPr lang="en-US" sz="1700" dirty="0" err="1">
                <a:solidFill>
                  <a:schemeClr val="bg1"/>
                </a:solidFill>
              </a:rPr>
              <a:t>rastgele</a:t>
            </a:r>
            <a:r>
              <a:rPr lang="en-US" sz="1700" dirty="0">
                <a:solidFill>
                  <a:schemeClr val="bg1"/>
                </a:solidFill>
              </a:rPr>
              <a:t> </a:t>
            </a:r>
            <a:r>
              <a:rPr lang="en-US" sz="1700" dirty="0" err="1">
                <a:solidFill>
                  <a:schemeClr val="bg1"/>
                </a:solidFill>
              </a:rPr>
              <a:t>bir</a:t>
            </a:r>
            <a:r>
              <a:rPr lang="en-US" sz="1700" dirty="0">
                <a:solidFill>
                  <a:schemeClr val="bg1"/>
                </a:solidFill>
              </a:rPr>
              <a:t> </a:t>
            </a:r>
            <a:r>
              <a:rPr lang="en-US" sz="1700" dirty="0" err="1">
                <a:solidFill>
                  <a:schemeClr val="bg1"/>
                </a:solidFill>
              </a:rPr>
              <a:t>vektördür</a:t>
            </a:r>
            <a:r>
              <a:rPr lang="en-US" sz="1700" dirty="0">
                <a:solidFill>
                  <a:schemeClr val="bg1"/>
                </a:solidFill>
              </a:rPr>
              <a:t>, r5 0 </a:t>
            </a:r>
            <a:r>
              <a:rPr lang="en-US" sz="1700" dirty="0" err="1">
                <a:solidFill>
                  <a:schemeClr val="bg1"/>
                </a:solidFill>
              </a:rPr>
              <a:t>ile</a:t>
            </a:r>
            <a:r>
              <a:rPr lang="en-US" sz="1700" dirty="0">
                <a:solidFill>
                  <a:schemeClr val="bg1"/>
                </a:solidFill>
              </a:rPr>
              <a:t> 1 </a:t>
            </a:r>
            <a:r>
              <a:rPr lang="en-US" sz="1700" dirty="0" err="1">
                <a:solidFill>
                  <a:schemeClr val="bg1"/>
                </a:solidFill>
              </a:rPr>
              <a:t>arasında</a:t>
            </a:r>
            <a:r>
              <a:rPr lang="en-US" sz="1700" dirty="0">
                <a:solidFill>
                  <a:schemeClr val="bg1"/>
                </a:solidFill>
              </a:rPr>
              <a:t> </a:t>
            </a:r>
            <a:r>
              <a:rPr lang="en-US" sz="1700" dirty="0" err="1">
                <a:solidFill>
                  <a:schemeClr val="bg1"/>
                </a:solidFill>
              </a:rPr>
              <a:t>rastgele</a:t>
            </a:r>
            <a:r>
              <a:rPr lang="en-US" sz="1700" dirty="0">
                <a:solidFill>
                  <a:schemeClr val="bg1"/>
                </a:solidFill>
              </a:rPr>
              <a:t> </a:t>
            </a:r>
            <a:r>
              <a:rPr lang="en-US" sz="1700" dirty="0" err="1">
                <a:solidFill>
                  <a:schemeClr val="bg1"/>
                </a:solidFill>
              </a:rPr>
              <a:t>bir</a:t>
            </a:r>
            <a:r>
              <a:rPr lang="en-US" sz="1700" dirty="0">
                <a:solidFill>
                  <a:schemeClr val="bg1"/>
                </a:solidFill>
              </a:rPr>
              <a:t> </a:t>
            </a:r>
            <a:r>
              <a:rPr lang="en-US" sz="1700" dirty="0" err="1">
                <a:solidFill>
                  <a:schemeClr val="bg1"/>
                </a:solidFill>
              </a:rPr>
              <a:t>sayıdır</a:t>
            </a:r>
            <a:r>
              <a:rPr lang="en-US" sz="1700" dirty="0">
                <a:solidFill>
                  <a:schemeClr val="bg1"/>
                </a:solidFill>
              </a:rPr>
              <a:t> (</a:t>
            </a:r>
            <a:r>
              <a:rPr lang="en-US" sz="1700" dirty="0" err="1">
                <a:solidFill>
                  <a:schemeClr val="bg1"/>
                </a:solidFill>
              </a:rPr>
              <a:t>Denklem</a:t>
            </a:r>
            <a:r>
              <a:rPr lang="en-US" sz="1700" dirty="0">
                <a:solidFill>
                  <a:schemeClr val="bg1"/>
                </a:solidFill>
              </a:rPr>
              <a:t> 4), I1 </a:t>
            </a:r>
            <a:r>
              <a:rPr lang="en-US" sz="1700" dirty="0" err="1">
                <a:solidFill>
                  <a:schemeClr val="bg1"/>
                </a:solidFill>
              </a:rPr>
              <a:t>ve</a:t>
            </a:r>
            <a:r>
              <a:rPr lang="en-US" sz="1700" dirty="0">
                <a:solidFill>
                  <a:schemeClr val="bg1"/>
                </a:solidFill>
              </a:rPr>
              <a:t> I2 1 </a:t>
            </a:r>
            <a:r>
              <a:rPr lang="en-US" sz="1700" dirty="0" err="1">
                <a:solidFill>
                  <a:schemeClr val="bg1"/>
                </a:solidFill>
              </a:rPr>
              <a:t>ile</a:t>
            </a:r>
            <a:r>
              <a:rPr lang="en-US" sz="1700" dirty="0">
                <a:solidFill>
                  <a:schemeClr val="bg1"/>
                </a:solidFill>
              </a:rPr>
              <a:t> 2 </a:t>
            </a:r>
            <a:r>
              <a:rPr lang="en-US" sz="1700" dirty="0" err="1">
                <a:solidFill>
                  <a:schemeClr val="bg1"/>
                </a:solidFill>
              </a:rPr>
              <a:t>arasında</a:t>
            </a:r>
            <a:r>
              <a:rPr lang="en-US" sz="1700" dirty="0">
                <a:solidFill>
                  <a:schemeClr val="bg1"/>
                </a:solidFill>
              </a:rPr>
              <a:t> </a:t>
            </a:r>
            <a:r>
              <a:rPr lang="en-US" sz="1700" dirty="0" err="1">
                <a:solidFill>
                  <a:schemeClr val="bg1"/>
                </a:solidFill>
              </a:rPr>
              <a:t>bir</a:t>
            </a:r>
            <a:r>
              <a:rPr lang="en-US" sz="1700" dirty="0">
                <a:solidFill>
                  <a:schemeClr val="bg1"/>
                </a:solidFill>
              </a:rPr>
              <a:t> tam </a:t>
            </a:r>
            <a:r>
              <a:rPr lang="en-US" sz="1700" dirty="0" err="1">
                <a:solidFill>
                  <a:schemeClr val="bg1"/>
                </a:solidFill>
              </a:rPr>
              <a:t>sayıdır</a:t>
            </a:r>
            <a:r>
              <a:rPr lang="en-US" sz="1700" dirty="0">
                <a:solidFill>
                  <a:schemeClr val="bg1"/>
                </a:solidFill>
              </a:rPr>
              <a:t> (</a:t>
            </a:r>
            <a:r>
              <a:rPr lang="en-US" sz="1700" dirty="0" err="1">
                <a:solidFill>
                  <a:schemeClr val="bg1"/>
                </a:solidFill>
              </a:rPr>
              <a:t>Denklem</a:t>
            </a:r>
            <a:r>
              <a:rPr lang="en-US" sz="1700" dirty="0">
                <a:solidFill>
                  <a:schemeClr val="bg1"/>
                </a:solidFill>
              </a:rPr>
              <a:t> 3 </a:t>
            </a:r>
            <a:r>
              <a:rPr lang="en-US" sz="1700" dirty="0" err="1">
                <a:solidFill>
                  <a:schemeClr val="bg1"/>
                </a:solidFill>
              </a:rPr>
              <a:t>ve</a:t>
            </a:r>
            <a:r>
              <a:rPr lang="en-US" sz="1700" dirty="0">
                <a:solidFill>
                  <a:schemeClr val="bg1"/>
                </a:solidFill>
              </a:rPr>
              <a:t> 6). </a:t>
            </a:r>
            <a:r>
              <a:rPr lang="en-US" sz="1700" dirty="0" err="1">
                <a:solidFill>
                  <a:schemeClr val="bg1"/>
                </a:solidFill>
              </a:rPr>
              <a:t>mGi</a:t>
            </a:r>
            <a:r>
              <a:rPr lang="en-US" sz="1700" dirty="0">
                <a:solidFill>
                  <a:schemeClr val="bg1"/>
                </a:solidFill>
              </a:rPr>
              <a:t> </a:t>
            </a:r>
            <a:r>
              <a:rPr lang="en-US" sz="1700" dirty="0" err="1">
                <a:solidFill>
                  <a:schemeClr val="bg1"/>
                </a:solidFill>
              </a:rPr>
              <a:t>rastgele</a:t>
            </a:r>
            <a:r>
              <a:rPr lang="en-US" sz="1700" dirty="0">
                <a:solidFill>
                  <a:schemeClr val="bg1"/>
                </a:solidFill>
              </a:rPr>
              <a:t> </a:t>
            </a:r>
            <a:r>
              <a:rPr lang="en-US" sz="1700" dirty="0" err="1">
                <a:solidFill>
                  <a:schemeClr val="bg1"/>
                </a:solidFill>
              </a:rPr>
              <a:t>seçilmiş</a:t>
            </a:r>
            <a:r>
              <a:rPr lang="en-US" sz="1700" dirty="0">
                <a:solidFill>
                  <a:schemeClr val="bg1"/>
                </a:solidFill>
              </a:rPr>
              <a:t> </a:t>
            </a:r>
            <a:r>
              <a:rPr lang="en-US" sz="1700" dirty="0" err="1">
                <a:solidFill>
                  <a:schemeClr val="bg1"/>
                </a:solidFill>
              </a:rPr>
              <a:t>bazı</a:t>
            </a:r>
            <a:r>
              <a:rPr lang="en-US" sz="1700" dirty="0">
                <a:solidFill>
                  <a:schemeClr val="bg1"/>
                </a:solidFill>
              </a:rPr>
              <a:t> </a:t>
            </a:r>
            <a:r>
              <a:rPr lang="en-US" sz="1700" dirty="0" err="1">
                <a:solidFill>
                  <a:schemeClr val="bg1"/>
                </a:solidFill>
              </a:rPr>
              <a:t>hipopotamusların</a:t>
            </a:r>
            <a:r>
              <a:rPr lang="en-US" sz="1700" dirty="0">
                <a:solidFill>
                  <a:schemeClr val="bg1"/>
                </a:solidFill>
              </a:rPr>
              <a:t> </a:t>
            </a:r>
            <a:r>
              <a:rPr lang="en-US" sz="1700" dirty="0" err="1">
                <a:solidFill>
                  <a:schemeClr val="bg1"/>
                </a:solidFill>
              </a:rPr>
              <a:t>ortalam</a:t>
            </a:r>
            <a:r>
              <a:rPr lang="en-US" sz="1700" dirty="0">
                <a:solidFill>
                  <a:schemeClr val="bg1"/>
                </a:solidFill>
              </a:rPr>
              <a:t> </a:t>
            </a:r>
            <a:r>
              <a:rPr lang="en-US" sz="1700" dirty="0" err="1">
                <a:solidFill>
                  <a:schemeClr val="bg1"/>
                </a:solidFill>
              </a:rPr>
              <a:t>değerlerini</a:t>
            </a:r>
            <a:r>
              <a:rPr lang="en-US" sz="1700" dirty="0">
                <a:solidFill>
                  <a:schemeClr val="bg1"/>
                </a:solidFill>
              </a:rPr>
              <a:t>, </a:t>
            </a:r>
            <a:r>
              <a:rPr lang="en-US" sz="1700" dirty="0" err="1">
                <a:solidFill>
                  <a:schemeClr val="bg1"/>
                </a:solidFill>
              </a:rPr>
              <a:t>eşit</a:t>
            </a:r>
            <a:r>
              <a:rPr lang="en-US" sz="1700" dirty="0">
                <a:solidFill>
                  <a:schemeClr val="bg1"/>
                </a:solidFill>
              </a:rPr>
              <a:t> </a:t>
            </a:r>
            <a:r>
              <a:rPr lang="en-US" sz="1700" dirty="0" err="1">
                <a:solidFill>
                  <a:schemeClr val="bg1"/>
                </a:solidFill>
              </a:rPr>
              <a:t>olasılıkla</a:t>
            </a:r>
            <a:r>
              <a:rPr lang="en-US" sz="1700" dirty="0">
                <a:solidFill>
                  <a:schemeClr val="bg1"/>
                </a:solidFill>
              </a:rPr>
              <a:t> </a:t>
            </a:r>
            <a:r>
              <a:rPr lang="en-US" sz="1700" dirty="0" err="1">
                <a:solidFill>
                  <a:schemeClr val="bg1"/>
                </a:solidFill>
              </a:rPr>
              <a:t>geçerli</a:t>
            </a:r>
            <a:r>
              <a:rPr lang="en-US" sz="1700" dirty="0">
                <a:solidFill>
                  <a:schemeClr val="bg1"/>
                </a:solidFill>
              </a:rPr>
              <a:t> </a:t>
            </a:r>
            <a:r>
              <a:rPr lang="en-US" sz="1700" dirty="0" err="1">
                <a:solidFill>
                  <a:schemeClr val="bg1"/>
                </a:solidFill>
              </a:rPr>
              <a:t>düşünülen</a:t>
            </a:r>
            <a:r>
              <a:rPr lang="en-US" sz="1700" dirty="0">
                <a:solidFill>
                  <a:schemeClr val="bg1"/>
                </a:solidFill>
              </a:rPr>
              <a:t> </a:t>
            </a:r>
            <a:r>
              <a:rPr lang="en-US" sz="1700" dirty="0" err="1">
                <a:solidFill>
                  <a:schemeClr val="bg1"/>
                </a:solidFill>
              </a:rPr>
              <a:t>hipopotamus</a:t>
            </a:r>
            <a:r>
              <a:rPr lang="en-US" sz="1700" dirty="0">
                <a:solidFill>
                  <a:schemeClr val="bg1"/>
                </a:solidFill>
              </a:rPr>
              <a:t> (</a:t>
            </a:r>
            <a:r>
              <a:rPr lang="el-GR" sz="1700" dirty="0">
                <a:solidFill>
                  <a:schemeClr val="bg1"/>
                </a:solidFill>
              </a:rPr>
              <a:t>χ</a:t>
            </a:r>
            <a:r>
              <a:rPr lang="en-US" sz="1700" dirty="0" err="1">
                <a:solidFill>
                  <a:schemeClr val="bg1"/>
                </a:solidFill>
              </a:rPr>
              <a:t>i</a:t>
            </a:r>
            <a:r>
              <a:rPr lang="en-US" sz="1700" dirty="0">
                <a:solidFill>
                  <a:schemeClr val="bg1"/>
                </a:solidFill>
              </a:rPr>
              <a:t>) </a:t>
            </a:r>
            <a:r>
              <a:rPr lang="en-US" sz="1700" dirty="0" err="1">
                <a:solidFill>
                  <a:schemeClr val="bg1"/>
                </a:solidFill>
              </a:rPr>
              <a:t>ve</a:t>
            </a:r>
            <a:r>
              <a:rPr lang="en-US" sz="1700" dirty="0">
                <a:solidFill>
                  <a:schemeClr val="bg1"/>
                </a:solidFill>
              </a:rPr>
              <a:t> y1 0 </a:t>
            </a:r>
            <a:r>
              <a:rPr lang="en-US" sz="1700" dirty="0" err="1">
                <a:solidFill>
                  <a:schemeClr val="bg1"/>
                </a:solidFill>
              </a:rPr>
              <a:t>ile</a:t>
            </a:r>
            <a:r>
              <a:rPr lang="en-US" sz="1700" dirty="0">
                <a:solidFill>
                  <a:schemeClr val="bg1"/>
                </a:solidFill>
              </a:rPr>
              <a:t> 1 </a:t>
            </a:r>
            <a:r>
              <a:rPr lang="en-US" sz="1700" dirty="0" err="1">
                <a:solidFill>
                  <a:schemeClr val="bg1"/>
                </a:solidFill>
              </a:rPr>
              <a:t>arasında</a:t>
            </a:r>
            <a:r>
              <a:rPr lang="en-US" sz="1700" dirty="0">
                <a:solidFill>
                  <a:schemeClr val="bg1"/>
                </a:solidFill>
              </a:rPr>
              <a:t> </a:t>
            </a:r>
            <a:r>
              <a:rPr lang="en-US" sz="1700" dirty="0" err="1">
                <a:solidFill>
                  <a:schemeClr val="bg1"/>
                </a:solidFill>
              </a:rPr>
              <a:t>rastgele</a:t>
            </a:r>
            <a:r>
              <a:rPr lang="en-US" sz="1700" dirty="0">
                <a:solidFill>
                  <a:schemeClr val="bg1"/>
                </a:solidFill>
              </a:rPr>
              <a:t> </a:t>
            </a:r>
            <a:r>
              <a:rPr lang="en-US" sz="1700" dirty="0" err="1">
                <a:solidFill>
                  <a:schemeClr val="bg1"/>
                </a:solidFill>
              </a:rPr>
              <a:t>bir</a:t>
            </a:r>
            <a:r>
              <a:rPr lang="en-US" sz="1700" dirty="0">
                <a:solidFill>
                  <a:schemeClr val="bg1"/>
                </a:solidFill>
              </a:rPr>
              <a:t> </a:t>
            </a:r>
            <a:r>
              <a:rPr lang="en-US" sz="1700" dirty="0" err="1">
                <a:solidFill>
                  <a:schemeClr val="bg1"/>
                </a:solidFill>
              </a:rPr>
              <a:t>sayıdır</a:t>
            </a:r>
            <a:r>
              <a:rPr lang="en-US" sz="1700" dirty="0">
                <a:solidFill>
                  <a:schemeClr val="bg1"/>
                </a:solidFill>
              </a:rPr>
              <a:t> (</a:t>
            </a:r>
            <a:r>
              <a:rPr lang="en-US" sz="1700" dirty="0" err="1">
                <a:solidFill>
                  <a:schemeClr val="bg1"/>
                </a:solidFill>
              </a:rPr>
              <a:t>Denklem</a:t>
            </a:r>
            <a:r>
              <a:rPr lang="en-US" sz="1700" dirty="0">
                <a:solidFill>
                  <a:schemeClr val="bg1"/>
                </a:solidFill>
              </a:rPr>
              <a:t> 3) </a:t>
            </a:r>
            <a:r>
              <a:rPr lang="en-US" sz="1700" dirty="0" err="1">
                <a:solidFill>
                  <a:schemeClr val="bg1"/>
                </a:solidFill>
              </a:rPr>
              <a:t>ifade</a:t>
            </a:r>
            <a:r>
              <a:rPr lang="en-US" sz="1700" dirty="0">
                <a:solidFill>
                  <a:schemeClr val="bg1"/>
                </a:solidFill>
              </a:rPr>
              <a:t> </a:t>
            </a:r>
            <a:r>
              <a:rPr lang="en-US" sz="1700" dirty="0" err="1">
                <a:solidFill>
                  <a:schemeClr val="bg1"/>
                </a:solidFill>
              </a:rPr>
              <a:t>eder</a:t>
            </a:r>
            <a:r>
              <a:rPr lang="en-US" sz="1700" dirty="0">
                <a:solidFill>
                  <a:schemeClr val="bg1"/>
                </a:solidFill>
              </a:rPr>
              <a:t>. </a:t>
            </a:r>
            <a:r>
              <a:rPr lang="en-US" sz="1700" dirty="0" err="1">
                <a:solidFill>
                  <a:schemeClr val="bg1"/>
                </a:solidFill>
              </a:rPr>
              <a:t>Denklem</a:t>
            </a:r>
            <a:r>
              <a:rPr lang="en-US" sz="1700" dirty="0">
                <a:solidFill>
                  <a:schemeClr val="bg1"/>
                </a:solidFill>
              </a:rPr>
              <a:t> (4)'</a:t>
            </a:r>
            <a:r>
              <a:rPr lang="en-US" sz="1700" dirty="0" err="1">
                <a:solidFill>
                  <a:schemeClr val="bg1"/>
                </a:solidFill>
              </a:rPr>
              <a:t>te</a:t>
            </a:r>
            <a:r>
              <a:rPr lang="en-US" sz="1700" dirty="0">
                <a:solidFill>
                  <a:schemeClr val="bg1"/>
                </a:solidFill>
              </a:rPr>
              <a:t> </a:t>
            </a:r>
            <a:r>
              <a:rPr lang="en-US" sz="1700" dirty="0" err="1">
                <a:solidFill>
                  <a:schemeClr val="bg1"/>
                </a:solidFill>
              </a:rPr>
              <a:t>ise</a:t>
            </a:r>
            <a:r>
              <a:rPr lang="en-US" sz="1700" dirty="0">
                <a:solidFill>
                  <a:schemeClr val="bg1"/>
                </a:solidFill>
              </a:rPr>
              <a:t> ̺1 </a:t>
            </a:r>
            <a:r>
              <a:rPr lang="en-US" sz="1700" dirty="0" err="1">
                <a:solidFill>
                  <a:schemeClr val="bg1"/>
                </a:solidFill>
              </a:rPr>
              <a:t>ve</a:t>
            </a:r>
            <a:r>
              <a:rPr lang="en-US" sz="1700" dirty="0">
                <a:solidFill>
                  <a:schemeClr val="bg1"/>
                </a:solidFill>
              </a:rPr>
              <a:t> ̺2 0 </a:t>
            </a:r>
            <a:r>
              <a:rPr lang="en-US" sz="1700" dirty="0" err="1">
                <a:solidFill>
                  <a:schemeClr val="bg1"/>
                </a:solidFill>
              </a:rPr>
              <a:t>veya</a:t>
            </a:r>
            <a:r>
              <a:rPr lang="en-US" sz="1700" dirty="0">
                <a:solidFill>
                  <a:schemeClr val="bg1"/>
                </a:solidFill>
              </a:rPr>
              <a:t> 1 </a:t>
            </a:r>
            <a:r>
              <a:rPr lang="en-US" sz="1700" dirty="0" err="1">
                <a:solidFill>
                  <a:schemeClr val="bg1"/>
                </a:solidFill>
              </a:rPr>
              <a:t>olabilen</a:t>
            </a:r>
            <a:r>
              <a:rPr lang="en-US" sz="1700" dirty="0">
                <a:solidFill>
                  <a:schemeClr val="bg1"/>
                </a:solidFill>
              </a:rPr>
              <a:t> tam </a:t>
            </a:r>
            <a:r>
              <a:rPr lang="en-US" sz="1700" dirty="0" err="1">
                <a:solidFill>
                  <a:schemeClr val="bg1"/>
                </a:solidFill>
              </a:rPr>
              <a:t>sayı</a:t>
            </a:r>
            <a:r>
              <a:rPr lang="en-US" sz="1700" dirty="0">
                <a:solidFill>
                  <a:schemeClr val="bg1"/>
                </a:solidFill>
              </a:rPr>
              <a:t> </a:t>
            </a:r>
            <a:r>
              <a:rPr lang="en-US" sz="1700" dirty="0" err="1">
                <a:solidFill>
                  <a:schemeClr val="bg1"/>
                </a:solidFill>
              </a:rPr>
              <a:t>rastgele</a:t>
            </a:r>
            <a:r>
              <a:rPr lang="en-US" sz="1700" dirty="0">
                <a:solidFill>
                  <a:schemeClr val="bg1"/>
                </a:solidFill>
              </a:rPr>
              <a:t> </a:t>
            </a:r>
            <a:r>
              <a:rPr lang="en-US" sz="1700" dirty="0" err="1">
                <a:solidFill>
                  <a:schemeClr val="bg1"/>
                </a:solidFill>
              </a:rPr>
              <a:t>sayılarıdır</a:t>
            </a:r>
            <a:r>
              <a:rPr lang="en-US" sz="1700" dirty="0">
                <a:solidFill>
                  <a:schemeClr val="bg1"/>
                </a:solidFill>
              </a:rPr>
              <a:t>.</a:t>
            </a:r>
            <a:endParaRPr lang="tr-TR" sz="1700" dirty="0">
              <a:solidFill>
                <a:schemeClr val="bg1"/>
              </a:solidFill>
            </a:endParaRPr>
          </a:p>
        </p:txBody>
      </p:sp>
      <p:pic>
        <p:nvPicPr>
          <p:cNvPr id="5" name="Picture 4" descr="A math equations and formulas&#10;&#10;Description automatically generated with medium confidence">
            <a:extLst>
              <a:ext uri="{FF2B5EF4-FFF2-40B4-BE49-F238E27FC236}">
                <a16:creationId xmlns:a16="http://schemas.microsoft.com/office/drawing/2014/main" id="{9268B9A9-9C18-F5FA-2B59-386652194CAE}"/>
              </a:ext>
            </a:extLst>
          </p:cNvPr>
          <p:cNvPicPr>
            <a:picLocks noChangeAspect="1"/>
          </p:cNvPicPr>
          <p:nvPr/>
        </p:nvPicPr>
        <p:blipFill>
          <a:blip r:embed="rId3"/>
          <a:stretch>
            <a:fillRect/>
          </a:stretch>
        </p:blipFill>
        <p:spPr>
          <a:xfrm>
            <a:off x="6480452" y="1798918"/>
            <a:ext cx="5708328" cy="3581974"/>
          </a:xfrm>
          <a:prstGeom prst="rect">
            <a:avLst/>
          </a:prstGeom>
        </p:spPr>
      </p:pic>
      <p:sp>
        <p:nvSpPr>
          <p:cNvPr id="34" name="Rectangle 33">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38073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605735B-B754-4988-AB85-DAAA79C28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grpSp>
        <p:nvGrpSpPr>
          <p:cNvPr id="57" name="Group 56">
            <a:extLst>
              <a:ext uri="{FF2B5EF4-FFF2-40B4-BE49-F238E27FC236}">
                <a16:creationId xmlns:a16="http://schemas.microsoft.com/office/drawing/2014/main" id="{33E4A70D-68CA-47CD-A397-390393D6C8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587"/>
            <a:ext cx="12192000" cy="6856413"/>
            <a:chOff x="0" y="1587"/>
            <a:chExt cx="12192000" cy="6856413"/>
          </a:xfrm>
        </p:grpSpPr>
        <p:sp>
          <p:nvSpPr>
            <p:cNvPr id="58" name="Oval 57">
              <a:extLst>
                <a:ext uri="{FF2B5EF4-FFF2-40B4-BE49-F238E27FC236}">
                  <a16:creationId xmlns:a16="http://schemas.microsoft.com/office/drawing/2014/main" id="{6E300448-2B1A-4CAF-9207-77501451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59" name="Oval 58">
              <a:extLst>
                <a:ext uri="{FF2B5EF4-FFF2-40B4-BE49-F238E27FC236}">
                  <a16:creationId xmlns:a16="http://schemas.microsoft.com/office/drawing/2014/main" id="{28D1394B-6E38-4A72-BF6C-FD6DB64C67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0" name="Rectangle 59">
              <a:extLst>
                <a:ext uri="{FF2B5EF4-FFF2-40B4-BE49-F238E27FC236}">
                  <a16:creationId xmlns:a16="http://schemas.microsoft.com/office/drawing/2014/main" id="{BB5BBBEF-5E27-4125-808B-53FD258B7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1" name="Freeform 5">
              <a:extLst>
                <a:ext uri="{FF2B5EF4-FFF2-40B4-BE49-F238E27FC236}">
                  <a16:creationId xmlns:a16="http://schemas.microsoft.com/office/drawing/2014/main" id="{6A8E2910-FBBD-47B6-A6D5-1FA30388D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6565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tr-TR"/>
            </a:p>
          </p:txBody>
        </p:sp>
        <p:sp>
          <p:nvSpPr>
            <p:cNvPr id="62" name="Freeform 5">
              <a:extLst>
                <a:ext uri="{FF2B5EF4-FFF2-40B4-BE49-F238E27FC236}">
                  <a16:creationId xmlns:a16="http://schemas.microsoft.com/office/drawing/2014/main" id="{02CE8B07-E3AE-41C6-9378-543D478C7A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tr-TR"/>
            </a:p>
          </p:txBody>
        </p:sp>
        <p:sp>
          <p:nvSpPr>
            <p:cNvPr id="63" name="Freeform 5">
              <a:extLst>
                <a:ext uri="{FF2B5EF4-FFF2-40B4-BE49-F238E27FC236}">
                  <a16:creationId xmlns:a16="http://schemas.microsoft.com/office/drawing/2014/main" id="{BDF4725C-2B01-4AF0-8AE9-18A242E171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6072776" cy="1622322"/>
          </a:xfrm>
        </p:spPr>
        <p:txBody>
          <a:bodyPr>
            <a:normAutofit/>
          </a:bodyPr>
          <a:lstStyle/>
          <a:p>
            <a:pPr>
              <a:lnSpc>
                <a:spcPct val="90000"/>
              </a:lnSpc>
            </a:pPr>
            <a:r>
              <a:rPr lang="tr-TR"/>
              <a:t>Faz 1: Nehir veya gölette hipopotamların konum güncellemesi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39098" y="2418735"/>
            <a:ext cx="6072776" cy="3811740"/>
          </a:xfrm>
        </p:spPr>
        <p:txBody>
          <a:bodyPr anchor="ctr">
            <a:normAutofit/>
          </a:bodyPr>
          <a:lstStyle/>
          <a:p>
            <a:pPr>
              <a:lnSpc>
                <a:spcPct val="90000"/>
              </a:lnSpc>
            </a:pPr>
            <a:r>
              <a:rPr lang="en-US" sz="1500" dirty="0" err="1">
                <a:solidFill>
                  <a:schemeClr val="bg1"/>
                </a:solidFill>
              </a:rPr>
              <a:t>Denklemler</a:t>
            </a:r>
            <a:r>
              <a:rPr lang="en-US" sz="1500" dirty="0">
                <a:solidFill>
                  <a:schemeClr val="bg1"/>
                </a:solidFill>
              </a:rPr>
              <a:t> (6) </a:t>
            </a:r>
            <a:r>
              <a:rPr lang="en-US" sz="1500" dirty="0" err="1">
                <a:solidFill>
                  <a:schemeClr val="bg1"/>
                </a:solidFill>
              </a:rPr>
              <a:t>ve</a:t>
            </a:r>
            <a:r>
              <a:rPr lang="en-US" sz="1500" dirty="0">
                <a:solidFill>
                  <a:schemeClr val="bg1"/>
                </a:solidFill>
              </a:rPr>
              <a:t> (7), </a:t>
            </a:r>
            <a:r>
              <a:rPr lang="en-US" sz="1500" dirty="0" err="1">
                <a:solidFill>
                  <a:schemeClr val="bg1"/>
                </a:solidFill>
              </a:rPr>
              <a:t>sürü</a:t>
            </a:r>
            <a:r>
              <a:rPr lang="en-US" sz="1500" dirty="0">
                <a:solidFill>
                  <a:schemeClr val="bg1"/>
                </a:solidFill>
              </a:rPr>
              <a:t> </a:t>
            </a:r>
            <a:r>
              <a:rPr lang="en-US" sz="1500" dirty="0" err="1">
                <a:solidFill>
                  <a:schemeClr val="bg1"/>
                </a:solidFill>
              </a:rPr>
              <a:t>içinde</a:t>
            </a:r>
            <a:r>
              <a:rPr lang="en-US" sz="1500" dirty="0">
                <a:solidFill>
                  <a:schemeClr val="bg1"/>
                </a:solidFill>
              </a:rPr>
              <a:t> </a:t>
            </a:r>
            <a:r>
              <a:rPr lang="en-US" sz="1500" dirty="0" err="1">
                <a:solidFill>
                  <a:schemeClr val="bg1"/>
                </a:solidFill>
              </a:rPr>
              <a:t>dişi</a:t>
            </a:r>
            <a:r>
              <a:rPr lang="en-US" sz="1500" dirty="0">
                <a:solidFill>
                  <a:schemeClr val="bg1"/>
                </a:solidFill>
              </a:rPr>
              <a:t> </a:t>
            </a:r>
            <a:r>
              <a:rPr lang="en-US" sz="1500" dirty="0" err="1">
                <a:solidFill>
                  <a:schemeClr val="bg1"/>
                </a:solidFill>
              </a:rPr>
              <a:t>veya</a:t>
            </a:r>
            <a:r>
              <a:rPr lang="en-US" sz="1500" dirty="0">
                <a:solidFill>
                  <a:schemeClr val="bg1"/>
                </a:solidFill>
              </a:rPr>
              <a:t>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hipopotamusun</a:t>
            </a:r>
            <a:r>
              <a:rPr lang="en-US" sz="1500" dirty="0">
                <a:solidFill>
                  <a:schemeClr val="bg1"/>
                </a:solidFill>
              </a:rPr>
              <a:t> </a:t>
            </a:r>
            <a:r>
              <a:rPr lang="en-US" sz="1500" dirty="0" err="1">
                <a:solidFill>
                  <a:schemeClr val="bg1"/>
                </a:solidFill>
              </a:rPr>
              <a:t>pozisyonunu</a:t>
            </a:r>
            <a:r>
              <a:rPr lang="en-US" sz="1500" dirty="0">
                <a:solidFill>
                  <a:schemeClr val="bg1"/>
                </a:solidFill>
              </a:rPr>
              <a:t> (</a:t>
            </a:r>
            <a:r>
              <a:rPr lang="el-GR" sz="1500" dirty="0">
                <a:solidFill>
                  <a:schemeClr val="bg1"/>
                </a:solidFill>
              </a:rPr>
              <a:t>χ</a:t>
            </a:r>
            <a:r>
              <a:rPr lang="en-US" sz="1500" dirty="0" err="1">
                <a:solidFill>
                  <a:schemeClr val="bg1"/>
                </a:solidFill>
              </a:rPr>
              <a:t>iFBhippo</a:t>
            </a:r>
            <a:r>
              <a:rPr lang="en-US" sz="1500" dirty="0">
                <a:solidFill>
                  <a:schemeClr val="bg1"/>
                </a:solidFill>
              </a:rPr>
              <a:t>) </a:t>
            </a:r>
            <a:r>
              <a:rPr lang="en-US" sz="1500" dirty="0" err="1">
                <a:solidFill>
                  <a:schemeClr val="bg1"/>
                </a:solidFill>
              </a:rPr>
              <a:t>tanımlar</a:t>
            </a:r>
            <a:r>
              <a:rPr lang="en-US" sz="1500" dirty="0">
                <a:solidFill>
                  <a:schemeClr val="bg1"/>
                </a:solidFill>
              </a:rPr>
              <a:t>.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hipopotamlar</a:t>
            </a:r>
            <a:r>
              <a:rPr lang="en-US" sz="1500" dirty="0">
                <a:solidFill>
                  <a:schemeClr val="bg1"/>
                </a:solidFill>
              </a:rPr>
              <a:t> </a:t>
            </a:r>
            <a:r>
              <a:rPr lang="en-US" sz="1500" dirty="0" err="1">
                <a:solidFill>
                  <a:schemeClr val="bg1"/>
                </a:solidFill>
              </a:rPr>
              <a:t>genellikle</a:t>
            </a:r>
            <a:r>
              <a:rPr lang="en-US" sz="1500" dirty="0">
                <a:solidFill>
                  <a:schemeClr val="bg1"/>
                </a:solidFill>
              </a:rPr>
              <a:t> </a:t>
            </a:r>
            <a:r>
              <a:rPr lang="en-US" sz="1500" dirty="0" err="1">
                <a:solidFill>
                  <a:schemeClr val="bg1"/>
                </a:solidFill>
              </a:rPr>
              <a:t>annelerine</a:t>
            </a:r>
            <a:r>
              <a:rPr lang="en-US" sz="1500" dirty="0">
                <a:solidFill>
                  <a:schemeClr val="bg1"/>
                </a:solidFill>
              </a:rPr>
              <a:t> </a:t>
            </a:r>
            <a:r>
              <a:rPr lang="en-US" sz="1500" dirty="0" err="1">
                <a:solidFill>
                  <a:schemeClr val="bg1"/>
                </a:solidFill>
              </a:rPr>
              <a:t>yakındır</a:t>
            </a:r>
            <a:r>
              <a:rPr lang="en-US" sz="1500" dirty="0">
                <a:solidFill>
                  <a:schemeClr val="bg1"/>
                </a:solidFill>
              </a:rPr>
              <a:t>, </a:t>
            </a:r>
            <a:r>
              <a:rPr lang="en-US" sz="1500" dirty="0" err="1">
                <a:solidFill>
                  <a:schemeClr val="bg1"/>
                </a:solidFill>
              </a:rPr>
              <a:t>ancak</a:t>
            </a:r>
            <a:r>
              <a:rPr lang="en-US" sz="1500" dirty="0">
                <a:solidFill>
                  <a:schemeClr val="bg1"/>
                </a:solidFill>
              </a:rPr>
              <a:t> </a:t>
            </a:r>
            <a:r>
              <a:rPr lang="en-US" sz="1500" dirty="0" err="1">
                <a:solidFill>
                  <a:schemeClr val="bg1"/>
                </a:solidFill>
              </a:rPr>
              <a:t>meraklarından</a:t>
            </a:r>
            <a:r>
              <a:rPr lang="en-US" sz="1500" dirty="0">
                <a:solidFill>
                  <a:schemeClr val="bg1"/>
                </a:solidFill>
              </a:rPr>
              <a:t> </a:t>
            </a:r>
            <a:r>
              <a:rPr lang="en-US" sz="1500" dirty="0" err="1">
                <a:solidFill>
                  <a:schemeClr val="bg1"/>
                </a:solidFill>
              </a:rPr>
              <a:t>dolayı</a:t>
            </a:r>
            <a:r>
              <a:rPr lang="en-US" sz="1500" dirty="0">
                <a:solidFill>
                  <a:schemeClr val="bg1"/>
                </a:solidFill>
              </a:rPr>
              <a:t> </a:t>
            </a:r>
            <a:r>
              <a:rPr lang="en-US" sz="1500" dirty="0" err="1">
                <a:solidFill>
                  <a:schemeClr val="bg1"/>
                </a:solidFill>
              </a:rPr>
              <a:t>bazen</a:t>
            </a:r>
            <a:r>
              <a:rPr lang="en-US" sz="1500" dirty="0">
                <a:solidFill>
                  <a:schemeClr val="bg1"/>
                </a:solidFill>
              </a:rPr>
              <a:t> </a:t>
            </a:r>
            <a:r>
              <a:rPr lang="en-US" sz="1500" dirty="0" err="1">
                <a:solidFill>
                  <a:schemeClr val="bg1"/>
                </a:solidFill>
              </a:rPr>
              <a:t>sürüden</a:t>
            </a:r>
            <a:r>
              <a:rPr lang="en-US" sz="1500" dirty="0">
                <a:solidFill>
                  <a:schemeClr val="bg1"/>
                </a:solidFill>
              </a:rPr>
              <a:t> </a:t>
            </a:r>
            <a:r>
              <a:rPr lang="en-US" sz="1500" dirty="0" err="1">
                <a:solidFill>
                  <a:schemeClr val="bg1"/>
                </a:solidFill>
              </a:rPr>
              <a:t>veya</a:t>
            </a:r>
            <a:r>
              <a:rPr lang="en-US" sz="1500" dirty="0">
                <a:solidFill>
                  <a:schemeClr val="bg1"/>
                </a:solidFill>
              </a:rPr>
              <a:t> </a:t>
            </a:r>
            <a:r>
              <a:rPr lang="en-US" sz="1500" dirty="0" err="1">
                <a:solidFill>
                  <a:schemeClr val="bg1"/>
                </a:solidFill>
              </a:rPr>
              <a:t>annelerinden</a:t>
            </a:r>
            <a:r>
              <a:rPr lang="en-US" sz="1500" dirty="0">
                <a:solidFill>
                  <a:schemeClr val="bg1"/>
                </a:solidFill>
              </a:rPr>
              <a:t> </a:t>
            </a:r>
            <a:r>
              <a:rPr lang="en-US" sz="1500" dirty="0" err="1">
                <a:solidFill>
                  <a:schemeClr val="bg1"/>
                </a:solidFill>
              </a:rPr>
              <a:t>uzaklaşırlar</a:t>
            </a:r>
            <a:r>
              <a:rPr lang="en-US" sz="1500" dirty="0">
                <a:solidFill>
                  <a:schemeClr val="bg1"/>
                </a:solidFill>
              </a:rPr>
              <a:t>. T 0.6'dan </a:t>
            </a:r>
            <a:r>
              <a:rPr lang="en-US" sz="1500" dirty="0" err="1">
                <a:solidFill>
                  <a:schemeClr val="bg1"/>
                </a:solidFill>
              </a:rPr>
              <a:t>büyükse</a:t>
            </a:r>
            <a:r>
              <a:rPr lang="en-US" sz="1500" dirty="0">
                <a:solidFill>
                  <a:schemeClr val="bg1"/>
                </a:solidFill>
              </a:rPr>
              <a:t>,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hipopotamusun</a:t>
            </a:r>
            <a:r>
              <a:rPr lang="en-US" sz="1500" dirty="0">
                <a:solidFill>
                  <a:schemeClr val="bg1"/>
                </a:solidFill>
              </a:rPr>
              <a:t> </a:t>
            </a:r>
            <a:r>
              <a:rPr lang="en-US" sz="1500" dirty="0" err="1">
                <a:solidFill>
                  <a:schemeClr val="bg1"/>
                </a:solidFill>
              </a:rPr>
              <a:t>annesinden</a:t>
            </a:r>
            <a:r>
              <a:rPr lang="en-US" sz="1500" dirty="0">
                <a:solidFill>
                  <a:schemeClr val="bg1"/>
                </a:solidFill>
              </a:rPr>
              <a:t> </a:t>
            </a:r>
            <a:r>
              <a:rPr lang="en-US" sz="1500" dirty="0" err="1">
                <a:solidFill>
                  <a:schemeClr val="bg1"/>
                </a:solidFill>
              </a:rPr>
              <a:t>uzaklaştığını</a:t>
            </a:r>
            <a:r>
              <a:rPr lang="en-US" sz="1500" dirty="0">
                <a:solidFill>
                  <a:schemeClr val="bg1"/>
                </a:solidFill>
              </a:rPr>
              <a:t> </a:t>
            </a:r>
            <a:r>
              <a:rPr lang="en-US" sz="1500" dirty="0" err="1">
                <a:solidFill>
                  <a:schemeClr val="bg1"/>
                </a:solidFill>
              </a:rPr>
              <a:t>gösterir</a:t>
            </a:r>
            <a:r>
              <a:rPr lang="en-US" sz="1500" dirty="0">
                <a:solidFill>
                  <a:schemeClr val="bg1"/>
                </a:solidFill>
              </a:rPr>
              <a:t> (</a:t>
            </a:r>
            <a:r>
              <a:rPr lang="en-US" sz="1500" dirty="0" err="1">
                <a:solidFill>
                  <a:schemeClr val="bg1"/>
                </a:solidFill>
              </a:rPr>
              <a:t>Denklem</a:t>
            </a:r>
            <a:r>
              <a:rPr lang="en-US" sz="1500" dirty="0">
                <a:solidFill>
                  <a:schemeClr val="bg1"/>
                </a:solidFill>
              </a:rPr>
              <a:t> 5). 0 </a:t>
            </a:r>
            <a:r>
              <a:rPr lang="en-US" sz="1500" dirty="0" err="1">
                <a:solidFill>
                  <a:schemeClr val="bg1"/>
                </a:solidFill>
              </a:rPr>
              <a:t>ile</a:t>
            </a:r>
            <a:r>
              <a:rPr lang="en-US" sz="1500" dirty="0">
                <a:solidFill>
                  <a:schemeClr val="bg1"/>
                </a:solidFill>
              </a:rPr>
              <a:t> 1 </a:t>
            </a:r>
            <a:r>
              <a:rPr lang="en-US" sz="1500" dirty="0" err="1">
                <a:solidFill>
                  <a:schemeClr val="bg1"/>
                </a:solidFill>
              </a:rPr>
              <a:t>arasında</a:t>
            </a:r>
            <a:r>
              <a:rPr lang="en-US" sz="1500" dirty="0">
                <a:solidFill>
                  <a:schemeClr val="bg1"/>
                </a:solidFill>
              </a:rPr>
              <a:t> </a:t>
            </a:r>
            <a:r>
              <a:rPr lang="en-US" sz="1500" dirty="0" err="1">
                <a:solidFill>
                  <a:schemeClr val="bg1"/>
                </a:solidFill>
              </a:rPr>
              <a:t>bir</a:t>
            </a:r>
            <a:r>
              <a:rPr lang="en-US" sz="1500" dirty="0">
                <a:solidFill>
                  <a:schemeClr val="bg1"/>
                </a:solidFill>
              </a:rPr>
              <a:t> </a:t>
            </a:r>
            <a:r>
              <a:rPr lang="en-US" sz="1500" dirty="0" err="1">
                <a:solidFill>
                  <a:schemeClr val="bg1"/>
                </a:solidFill>
              </a:rPr>
              <a:t>sayı</a:t>
            </a:r>
            <a:r>
              <a:rPr lang="en-US" sz="1500" dirty="0">
                <a:solidFill>
                  <a:schemeClr val="bg1"/>
                </a:solidFill>
              </a:rPr>
              <a:t> </a:t>
            </a:r>
            <a:r>
              <a:rPr lang="en-US" sz="1500" dirty="0" err="1">
                <a:solidFill>
                  <a:schemeClr val="bg1"/>
                </a:solidFill>
              </a:rPr>
              <a:t>olan</a:t>
            </a:r>
            <a:r>
              <a:rPr lang="en-US" sz="1500" dirty="0">
                <a:solidFill>
                  <a:schemeClr val="bg1"/>
                </a:solidFill>
              </a:rPr>
              <a:t> r6 (</a:t>
            </a:r>
            <a:r>
              <a:rPr lang="en-US" sz="1500" dirty="0" err="1">
                <a:solidFill>
                  <a:schemeClr val="bg1"/>
                </a:solidFill>
              </a:rPr>
              <a:t>Denklem</a:t>
            </a:r>
            <a:r>
              <a:rPr lang="en-US" sz="1500" dirty="0">
                <a:solidFill>
                  <a:schemeClr val="bg1"/>
                </a:solidFill>
              </a:rPr>
              <a:t> 7), 0.5'ten </a:t>
            </a:r>
            <a:r>
              <a:rPr lang="en-US" sz="1500" dirty="0" err="1">
                <a:solidFill>
                  <a:schemeClr val="bg1"/>
                </a:solidFill>
              </a:rPr>
              <a:t>büyükse</a:t>
            </a:r>
            <a:r>
              <a:rPr lang="en-US" sz="1500" dirty="0">
                <a:solidFill>
                  <a:schemeClr val="bg1"/>
                </a:solidFill>
              </a:rPr>
              <a:t>,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hipopotamusun</a:t>
            </a:r>
            <a:r>
              <a:rPr lang="en-US" sz="1500" dirty="0">
                <a:solidFill>
                  <a:schemeClr val="bg1"/>
                </a:solidFill>
              </a:rPr>
              <a:t> </a:t>
            </a:r>
            <a:r>
              <a:rPr lang="en-US" sz="1500" dirty="0" err="1">
                <a:solidFill>
                  <a:schemeClr val="bg1"/>
                </a:solidFill>
              </a:rPr>
              <a:t>sürüden</a:t>
            </a:r>
            <a:r>
              <a:rPr lang="en-US" sz="1500" dirty="0">
                <a:solidFill>
                  <a:schemeClr val="bg1"/>
                </a:solidFill>
              </a:rPr>
              <a:t> </a:t>
            </a:r>
            <a:r>
              <a:rPr lang="en-US" sz="1500" dirty="0" err="1">
                <a:solidFill>
                  <a:schemeClr val="bg1"/>
                </a:solidFill>
              </a:rPr>
              <a:t>uzaklaştığını</a:t>
            </a:r>
            <a:r>
              <a:rPr lang="en-US" sz="1500" dirty="0">
                <a:solidFill>
                  <a:schemeClr val="bg1"/>
                </a:solidFill>
              </a:rPr>
              <a:t> </a:t>
            </a:r>
            <a:r>
              <a:rPr lang="en-US" sz="1500" dirty="0" err="1">
                <a:solidFill>
                  <a:schemeClr val="bg1"/>
                </a:solidFill>
              </a:rPr>
              <a:t>ancak</a:t>
            </a:r>
            <a:r>
              <a:rPr lang="en-US" sz="1500" dirty="0">
                <a:solidFill>
                  <a:schemeClr val="bg1"/>
                </a:solidFill>
              </a:rPr>
              <a:t> </a:t>
            </a:r>
            <a:r>
              <a:rPr lang="en-US" sz="1500" dirty="0" err="1">
                <a:solidFill>
                  <a:schemeClr val="bg1"/>
                </a:solidFill>
              </a:rPr>
              <a:t>hala</a:t>
            </a:r>
            <a:r>
              <a:rPr lang="en-US" sz="1500" dirty="0">
                <a:solidFill>
                  <a:schemeClr val="bg1"/>
                </a:solidFill>
              </a:rPr>
              <a:t> </a:t>
            </a:r>
            <a:r>
              <a:rPr lang="en-US" sz="1500" dirty="0" err="1">
                <a:solidFill>
                  <a:schemeClr val="bg1"/>
                </a:solidFill>
              </a:rPr>
              <a:t>sürü</a:t>
            </a:r>
            <a:r>
              <a:rPr lang="en-US" sz="1500" dirty="0">
                <a:solidFill>
                  <a:schemeClr val="bg1"/>
                </a:solidFill>
              </a:rPr>
              <a:t> </a:t>
            </a:r>
            <a:r>
              <a:rPr lang="en-US" sz="1500" dirty="0" err="1">
                <a:solidFill>
                  <a:schemeClr val="bg1"/>
                </a:solidFill>
              </a:rPr>
              <a:t>içinde</a:t>
            </a:r>
            <a:r>
              <a:rPr lang="en-US" sz="1500" dirty="0">
                <a:solidFill>
                  <a:schemeClr val="bg1"/>
                </a:solidFill>
              </a:rPr>
              <a:t> </a:t>
            </a:r>
            <a:r>
              <a:rPr lang="en-US" sz="1500" dirty="0" err="1">
                <a:solidFill>
                  <a:schemeClr val="bg1"/>
                </a:solidFill>
              </a:rPr>
              <a:t>veya</a:t>
            </a:r>
            <a:r>
              <a:rPr lang="en-US" sz="1500" dirty="0">
                <a:solidFill>
                  <a:schemeClr val="bg1"/>
                </a:solidFill>
              </a:rPr>
              <a:t> </a:t>
            </a:r>
            <a:r>
              <a:rPr lang="en-US" sz="1500" dirty="0" err="1">
                <a:solidFill>
                  <a:schemeClr val="bg1"/>
                </a:solidFill>
              </a:rPr>
              <a:t>yakınında</a:t>
            </a:r>
            <a:r>
              <a:rPr lang="en-US" sz="1500" dirty="0">
                <a:solidFill>
                  <a:schemeClr val="bg1"/>
                </a:solidFill>
              </a:rPr>
              <a:t> </a:t>
            </a:r>
            <a:r>
              <a:rPr lang="en-US" sz="1500" dirty="0" err="1">
                <a:solidFill>
                  <a:schemeClr val="bg1"/>
                </a:solidFill>
              </a:rPr>
              <a:t>olduğunu</a:t>
            </a:r>
            <a:r>
              <a:rPr lang="en-US" sz="1500" dirty="0">
                <a:solidFill>
                  <a:schemeClr val="bg1"/>
                </a:solidFill>
              </a:rPr>
              <a:t> </a:t>
            </a:r>
            <a:r>
              <a:rPr lang="en-US" sz="1500" dirty="0" err="1">
                <a:solidFill>
                  <a:schemeClr val="bg1"/>
                </a:solidFill>
              </a:rPr>
              <a:t>gösterir</a:t>
            </a:r>
            <a:r>
              <a:rPr lang="en-US" sz="1500" dirty="0">
                <a:solidFill>
                  <a:schemeClr val="bg1"/>
                </a:solidFill>
              </a:rPr>
              <a:t>. </a:t>
            </a:r>
            <a:r>
              <a:rPr lang="en-US" sz="1500" dirty="0" err="1">
                <a:solidFill>
                  <a:schemeClr val="bg1"/>
                </a:solidFill>
              </a:rPr>
              <a:t>Aksi</a:t>
            </a:r>
            <a:r>
              <a:rPr lang="en-US" sz="1500" dirty="0">
                <a:solidFill>
                  <a:schemeClr val="bg1"/>
                </a:solidFill>
              </a:rPr>
              <a:t> </a:t>
            </a:r>
            <a:r>
              <a:rPr lang="en-US" sz="1500" dirty="0" err="1">
                <a:solidFill>
                  <a:schemeClr val="bg1"/>
                </a:solidFill>
              </a:rPr>
              <a:t>takdirde</a:t>
            </a:r>
            <a:r>
              <a:rPr lang="en-US" sz="1500" dirty="0">
                <a:solidFill>
                  <a:schemeClr val="bg1"/>
                </a:solidFill>
              </a:rPr>
              <a:t>, </a:t>
            </a:r>
            <a:r>
              <a:rPr lang="en-US" sz="1500" dirty="0" err="1">
                <a:solidFill>
                  <a:schemeClr val="bg1"/>
                </a:solidFill>
              </a:rPr>
              <a:t>sürüden</a:t>
            </a:r>
            <a:r>
              <a:rPr lang="en-US" sz="1500" dirty="0">
                <a:solidFill>
                  <a:schemeClr val="bg1"/>
                </a:solidFill>
              </a:rPr>
              <a:t> </a:t>
            </a:r>
            <a:r>
              <a:rPr lang="en-US" sz="1500" dirty="0" err="1">
                <a:solidFill>
                  <a:schemeClr val="bg1"/>
                </a:solidFill>
              </a:rPr>
              <a:t>ayrılmış</a:t>
            </a:r>
            <a:r>
              <a:rPr lang="en-US" sz="1500" dirty="0">
                <a:solidFill>
                  <a:schemeClr val="bg1"/>
                </a:solidFill>
              </a:rPr>
              <a:t> </a:t>
            </a:r>
            <a:r>
              <a:rPr lang="en-US" sz="1500" dirty="0" err="1">
                <a:solidFill>
                  <a:schemeClr val="bg1"/>
                </a:solidFill>
              </a:rPr>
              <a:t>demektir</a:t>
            </a:r>
            <a:r>
              <a:rPr lang="en-US" sz="1500" dirty="0">
                <a:solidFill>
                  <a:schemeClr val="bg1"/>
                </a:solidFill>
              </a:rPr>
              <a:t>. Bu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ve</a:t>
            </a:r>
            <a:r>
              <a:rPr lang="en-US" sz="1500" dirty="0">
                <a:solidFill>
                  <a:schemeClr val="bg1"/>
                </a:solidFill>
              </a:rPr>
              <a:t> </a:t>
            </a:r>
            <a:r>
              <a:rPr lang="en-US" sz="1500" dirty="0" err="1">
                <a:solidFill>
                  <a:schemeClr val="bg1"/>
                </a:solidFill>
              </a:rPr>
              <a:t>dişi</a:t>
            </a:r>
            <a:r>
              <a:rPr lang="en-US" sz="1500" dirty="0">
                <a:solidFill>
                  <a:schemeClr val="bg1"/>
                </a:solidFill>
              </a:rPr>
              <a:t> </a:t>
            </a:r>
            <a:r>
              <a:rPr lang="en-US" sz="1500" dirty="0" err="1">
                <a:solidFill>
                  <a:schemeClr val="bg1"/>
                </a:solidFill>
              </a:rPr>
              <a:t>hipopotamların</a:t>
            </a:r>
            <a:r>
              <a:rPr lang="en-US" sz="1500" dirty="0">
                <a:solidFill>
                  <a:schemeClr val="bg1"/>
                </a:solidFill>
              </a:rPr>
              <a:t> </a:t>
            </a:r>
            <a:r>
              <a:rPr lang="en-US" sz="1500" dirty="0" err="1">
                <a:solidFill>
                  <a:schemeClr val="bg1"/>
                </a:solidFill>
              </a:rPr>
              <a:t>davranışları</a:t>
            </a:r>
            <a:r>
              <a:rPr lang="en-US" sz="1500" dirty="0">
                <a:solidFill>
                  <a:schemeClr val="bg1"/>
                </a:solidFill>
              </a:rPr>
              <a:t> </a:t>
            </a:r>
            <a:r>
              <a:rPr lang="en-US" sz="1500" dirty="0" err="1">
                <a:solidFill>
                  <a:schemeClr val="bg1"/>
                </a:solidFill>
              </a:rPr>
              <a:t>Denklemler</a:t>
            </a:r>
            <a:r>
              <a:rPr lang="en-US" sz="1500" dirty="0">
                <a:solidFill>
                  <a:schemeClr val="bg1"/>
                </a:solidFill>
              </a:rPr>
              <a:t> (6) </a:t>
            </a:r>
            <a:r>
              <a:rPr lang="en-US" sz="1500" dirty="0" err="1">
                <a:solidFill>
                  <a:schemeClr val="bg1"/>
                </a:solidFill>
              </a:rPr>
              <a:t>ve</a:t>
            </a:r>
            <a:r>
              <a:rPr lang="en-US" sz="1500" dirty="0">
                <a:solidFill>
                  <a:schemeClr val="bg1"/>
                </a:solidFill>
              </a:rPr>
              <a:t> (7) </a:t>
            </a:r>
            <a:r>
              <a:rPr lang="en-US" sz="1500" dirty="0" err="1">
                <a:solidFill>
                  <a:schemeClr val="bg1"/>
                </a:solidFill>
              </a:rPr>
              <a:t>doğrultusunda</a:t>
            </a:r>
            <a:r>
              <a:rPr lang="en-US" sz="1500" dirty="0">
                <a:solidFill>
                  <a:schemeClr val="bg1"/>
                </a:solidFill>
              </a:rPr>
              <a:t> </a:t>
            </a:r>
            <a:r>
              <a:rPr lang="en-US" sz="1500" dirty="0" err="1">
                <a:solidFill>
                  <a:schemeClr val="bg1"/>
                </a:solidFill>
              </a:rPr>
              <a:t>modellenmiştir</a:t>
            </a:r>
            <a:r>
              <a:rPr lang="en-US" sz="1500" dirty="0">
                <a:solidFill>
                  <a:schemeClr val="bg1"/>
                </a:solidFill>
              </a:rPr>
              <a:t>. h1 </a:t>
            </a:r>
            <a:r>
              <a:rPr lang="en-US" sz="1500" dirty="0" err="1">
                <a:solidFill>
                  <a:schemeClr val="bg1"/>
                </a:solidFill>
              </a:rPr>
              <a:t>ve</a:t>
            </a:r>
            <a:r>
              <a:rPr lang="en-US" sz="1500" dirty="0">
                <a:solidFill>
                  <a:schemeClr val="bg1"/>
                </a:solidFill>
              </a:rPr>
              <a:t> h2, h </a:t>
            </a:r>
            <a:r>
              <a:rPr lang="en-US" sz="1500" dirty="0" err="1">
                <a:solidFill>
                  <a:schemeClr val="bg1"/>
                </a:solidFill>
              </a:rPr>
              <a:t>denklemde</a:t>
            </a:r>
            <a:r>
              <a:rPr lang="en-US" sz="1500" dirty="0">
                <a:solidFill>
                  <a:schemeClr val="bg1"/>
                </a:solidFill>
              </a:rPr>
              <a:t> </a:t>
            </a:r>
            <a:r>
              <a:rPr lang="en-US" sz="1500" dirty="0" err="1">
                <a:solidFill>
                  <a:schemeClr val="bg1"/>
                </a:solidFill>
              </a:rPr>
              <a:t>beş</a:t>
            </a:r>
            <a:r>
              <a:rPr lang="en-US" sz="1500" dirty="0">
                <a:solidFill>
                  <a:schemeClr val="bg1"/>
                </a:solidFill>
              </a:rPr>
              <a:t> </a:t>
            </a:r>
            <a:r>
              <a:rPr lang="en-US" sz="1500" dirty="0" err="1">
                <a:solidFill>
                  <a:schemeClr val="bg1"/>
                </a:solidFill>
              </a:rPr>
              <a:t>senaryodan</a:t>
            </a:r>
            <a:r>
              <a:rPr lang="en-US" sz="1500" dirty="0">
                <a:solidFill>
                  <a:schemeClr val="bg1"/>
                </a:solidFill>
              </a:rPr>
              <a:t> </a:t>
            </a:r>
            <a:r>
              <a:rPr lang="en-US" sz="1500" dirty="0" err="1">
                <a:solidFill>
                  <a:schemeClr val="bg1"/>
                </a:solidFill>
              </a:rPr>
              <a:t>rastgele</a:t>
            </a:r>
            <a:r>
              <a:rPr lang="en-US" sz="1500" dirty="0">
                <a:solidFill>
                  <a:schemeClr val="bg1"/>
                </a:solidFill>
              </a:rPr>
              <a:t> </a:t>
            </a:r>
            <a:r>
              <a:rPr lang="en-US" sz="1500" dirty="0" err="1">
                <a:solidFill>
                  <a:schemeClr val="bg1"/>
                </a:solidFill>
              </a:rPr>
              <a:t>seçilen</a:t>
            </a:r>
            <a:r>
              <a:rPr lang="en-US" sz="1500" dirty="0">
                <a:solidFill>
                  <a:schemeClr val="bg1"/>
                </a:solidFill>
              </a:rPr>
              <a:t> </a:t>
            </a:r>
            <a:r>
              <a:rPr lang="en-US" sz="1500" dirty="0" err="1">
                <a:solidFill>
                  <a:schemeClr val="bg1"/>
                </a:solidFill>
              </a:rPr>
              <a:t>sayılar</a:t>
            </a:r>
            <a:r>
              <a:rPr lang="en-US" sz="1500" dirty="0">
                <a:solidFill>
                  <a:schemeClr val="bg1"/>
                </a:solidFill>
              </a:rPr>
              <a:t> </a:t>
            </a:r>
            <a:r>
              <a:rPr lang="en-US" sz="1500" dirty="0" err="1">
                <a:solidFill>
                  <a:schemeClr val="bg1"/>
                </a:solidFill>
              </a:rPr>
              <a:t>veya</a:t>
            </a:r>
            <a:r>
              <a:rPr lang="en-US" sz="1500" dirty="0">
                <a:solidFill>
                  <a:schemeClr val="bg1"/>
                </a:solidFill>
              </a:rPr>
              <a:t> </a:t>
            </a:r>
            <a:r>
              <a:rPr lang="en-US" sz="1500" dirty="0" err="1">
                <a:solidFill>
                  <a:schemeClr val="bg1"/>
                </a:solidFill>
              </a:rPr>
              <a:t>vektörlerdir</a:t>
            </a:r>
            <a:r>
              <a:rPr lang="en-US" sz="1500" dirty="0">
                <a:solidFill>
                  <a:schemeClr val="bg1"/>
                </a:solidFill>
              </a:rPr>
              <a:t>. </a:t>
            </a:r>
            <a:r>
              <a:rPr lang="en-US" sz="1500" dirty="0" err="1">
                <a:solidFill>
                  <a:schemeClr val="bg1"/>
                </a:solidFill>
              </a:rPr>
              <a:t>Denklem</a:t>
            </a:r>
            <a:r>
              <a:rPr lang="en-US" sz="1500" dirty="0">
                <a:solidFill>
                  <a:schemeClr val="bg1"/>
                </a:solidFill>
              </a:rPr>
              <a:t> (7)'de r7, </a:t>
            </a:r>
            <a:r>
              <a:rPr lang="en-US" sz="1500" dirty="0" err="1">
                <a:solidFill>
                  <a:schemeClr val="bg1"/>
                </a:solidFill>
              </a:rPr>
              <a:t>sıfır</a:t>
            </a:r>
            <a:r>
              <a:rPr lang="en-US" sz="1500" dirty="0">
                <a:solidFill>
                  <a:schemeClr val="bg1"/>
                </a:solidFill>
              </a:rPr>
              <a:t> </a:t>
            </a:r>
            <a:r>
              <a:rPr lang="en-US" sz="1500" dirty="0" err="1">
                <a:solidFill>
                  <a:schemeClr val="bg1"/>
                </a:solidFill>
              </a:rPr>
              <a:t>ile</a:t>
            </a:r>
            <a:r>
              <a:rPr lang="en-US" sz="1500" dirty="0">
                <a:solidFill>
                  <a:schemeClr val="bg1"/>
                </a:solidFill>
              </a:rPr>
              <a:t> </a:t>
            </a:r>
            <a:r>
              <a:rPr lang="en-US" sz="1500" dirty="0" err="1">
                <a:solidFill>
                  <a:schemeClr val="bg1"/>
                </a:solidFill>
              </a:rPr>
              <a:t>bir</a:t>
            </a:r>
            <a:r>
              <a:rPr lang="en-US" sz="1500" dirty="0">
                <a:solidFill>
                  <a:schemeClr val="bg1"/>
                </a:solidFill>
              </a:rPr>
              <a:t> </a:t>
            </a:r>
            <a:r>
              <a:rPr lang="en-US" sz="1500" dirty="0" err="1">
                <a:solidFill>
                  <a:schemeClr val="bg1"/>
                </a:solidFill>
              </a:rPr>
              <a:t>arasında</a:t>
            </a:r>
            <a:r>
              <a:rPr lang="en-US" sz="1500" dirty="0">
                <a:solidFill>
                  <a:schemeClr val="bg1"/>
                </a:solidFill>
              </a:rPr>
              <a:t> </a:t>
            </a:r>
            <a:r>
              <a:rPr lang="en-US" sz="1500" dirty="0" err="1">
                <a:solidFill>
                  <a:schemeClr val="bg1"/>
                </a:solidFill>
              </a:rPr>
              <a:t>rastgele</a:t>
            </a:r>
            <a:r>
              <a:rPr lang="en-US" sz="1500" dirty="0">
                <a:solidFill>
                  <a:schemeClr val="bg1"/>
                </a:solidFill>
              </a:rPr>
              <a:t> </a:t>
            </a:r>
            <a:r>
              <a:rPr lang="en-US" sz="1500" dirty="0" err="1">
                <a:solidFill>
                  <a:schemeClr val="bg1"/>
                </a:solidFill>
              </a:rPr>
              <a:t>bir</a:t>
            </a:r>
            <a:r>
              <a:rPr lang="en-US" sz="1500" dirty="0">
                <a:solidFill>
                  <a:schemeClr val="bg1"/>
                </a:solidFill>
              </a:rPr>
              <a:t> </a:t>
            </a:r>
            <a:r>
              <a:rPr lang="en-US" sz="1500" dirty="0" err="1">
                <a:solidFill>
                  <a:schemeClr val="bg1"/>
                </a:solidFill>
              </a:rPr>
              <a:t>sayıdır</a:t>
            </a:r>
            <a:r>
              <a:rPr lang="en-US" sz="1500" dirty="0">
                <a:solidFill>
                  <a:schemeClr val="bg1"/>
                </a:solidFill>
              </a:rPr>
              <a:t>. </a:t>
            </a:r>
            <a:r>
              <a:rPr lang="en-US" sz="1500" dirty="0" err="1">
                <a:solidFill>
                  <a:schemeClr val="bg1"/>
                </a:solidFill>
              </a:rPr>
              <a:t>Denklemler</a:t>
            </a:r>
            <a:r>
              <a:rPr lang="en-US" sz="1500" dirty="0">
                <a:solidFill>
                  <a:schemeClr val="bg1"/>
                </a:solidFill>
              </a:rPr>
              <a:t> (8) </a:t>
            </a:r>
            <a:r>
              <a:rPr lang="en-US" sz="1500" dirty="0" err="1">
                <a:solidFill>
                  <a:schemeClr val="bg1"/>
                </a:solidFill>
              </a:rPr>
              <a:t>ve</a:t>
            </a:r>
            <a:r>
              <a:rPr lang="en-US" sz="1500" dirty="0">
                <a:solidFill>
                  <a:schemeClr val="bg1"/>
                </a:solidFill>
              </a:rPr>
              <a:t> (9), </a:t>
            </a:r>
            <a:r>
              <a:rPr lang="en-US" sz="1500" dirty="0" err="1">
                <a:solidFill>
                  <a:schemeClr val="bg1"/>
                </a:solidFill>
              </a:rPr>
              <a:t>sürü</a:t>
            </a:r>
            <a:r>
              <a:rPr lang="en-US" sz="1500" dirty="0">
                <a:solidFill>
                  <a:schemeClr val="bg1"/>
                </a:solidFill>
              </a:rPr>
              <a:t> </a:t>
            </a:r>
            <a:r>
              <a:rPr lang="en-US" sz="1500" dirty="0" err="1">
                <a:solidFill>
                  <a:schemeClr val="bg1"/>
                </a:solidFill>
              </a:rPr>
              <a:t>içinde</a:t>
            </a:r>
            <a:r>
              <a:rPr lang="en-US" sz="1500" dirty="0">
                <a:solidFill>
                  <a:schemeClr val="bg1"/>
                </a:solidFill>
              </a:rPr>
              <a:t> </a:t>
            </a:r>
            <a:r>
              <a:rPr lang="en-US" sz="1500" dirty="0" err="1">
                <a:solidFill>
                  <a:schemeClr val="bg1"/>
                </a:solidFill>
              </a:rPr>
              <a:t>erkek</a:t>
            </a:r>
            <a:r>
              <a:rPr lang="en-US" sz="1500" dirty="0">
                <a:solidFill>
                  <a:schemeClr val="bg1"/>
                </a:solidFill>
              </a:rPr>
              <a:t> </a:t>
            </a:r>
            <a:r>
              <a:rPr lang="en-US" sz="1500" dirty="0" err="1">
                <a:solidFill>
                  <a:schemeClr val="bg1"/>
                </a:solidFill>
              </a:rPr>
              <a:t>ve</a:t>
            </a:r>
            <a:r>
              <a:rPr lang="en-US" sz="1500" dirty="0">
                <a:solidFill>
                  <a:schemeClr val="bg1"/>
                </a:solidFill>
              </a:rPr>
              <a:t> </a:t>
            </a:r>
            <a:r>
              <a:rPr lang="en-US" sz="1500" dirty="0" err="1">
                <a:solidFill>
                  <a:schemeClr val="bg1"/>
                </a:solidFill>
              </a:rPr>
              <a:t>dişi</a:t>
            </a:r>
            <a:r>
              <a:rPr lang="en-US" sz="1500" dirty="0">
                <a:solidFill>
                  <a:schemeClr val="bg1"/>
                </a:solidFill>
              </a:rPr>
              <a:t> </a:t>
            </a:r>
            <a:r>
              <a:rPr lang="en-US" sz="1500" dirty="0" err="1">
                <a:solidFill>
                  <a:schemeClr val="bg1"/>
                </a:solidFill>
              </a:rPr>
              <a:t>veya</a:t>
            </a:r>
            <a:r>
              <a:rPr lang="en-US" sz="1500" dirty="0">
                <a:solidFill>
                  <a:schemeClr val="bg1"/>
                </a:solidFill>
              </a:rPr>
              <a:t> </a:t>
            </a:r>
            <a:r>
              <a:rPr lang="en-US" sz="1500" dirty="0" err="1">
                <a:solidFill>
                  <a:schemeClr val="bg1"/>
                </a:solidFill>
              </a:rPr>
              <a:t>olgunlaşmamış</a:t>
            </a:r>
            <a:r>
              <a:rPr lang="en-US" sz="1500" dirty="0">
                <a:solidFill>
                  <a:schemeClr val="bg1"/>
                </a:solidFill>
              </a:rPr>
              <a:t> </a:t>
            </a:r>
            <a:r>
              <a:rPr lang="en-US" sz="1500" dirty="0" err="1">
                <a:solidFill>
                  <a:schemeClr val="bg1"/>
                </a:solidFill>
              </a:rPr>
              <a:t>hipopotamusun</a:t>
            </a:r>
            <a:r>
              <a:rPr lang="en-US" sz="1500" dirty="0">
                <a:solidFill>
                  <a:schemeClr val="bg1"/>
                </a:solidFill>
              </a:rPr>
              <a:t> </a:t>
            </a:r>
            <a:r>
              <a:rPr lang="en-US" sz="1500" dirty="0" err="1">
                <a:solidFill>
                  <a:schemeClr val="bg1"/>
                </a:solidFill>
              </a:rPr>
              <a:t>pozisyon</a:t>
            </a:r>
            <a:r>
              <a:rPr lang="en-US" sz="1500" dirty="0">
                <a:solidFill>
                  <a:schemeClr val="bg1"/>
                </a:solidFill>
              </a:rPr>
              <a:t> </a:t>
            </a:r>
            <a:r>
              <a:rPr lang="en-US" sz="1500" dirty="0" err="1">
                <a:solidFill>
                  <a:schemeClr val="bg1"/>
                </a:solidFill>
              </a:rPr>
              <a:t>güncellemesini</a:t>
            </a:r>
            <a:r>
              <a:rPr lang="en-US" sz="1500" dirty="0">
                <a:solidFill>
                  <a:schemeClr val="bg1"/>
                </a:solidFill>
              </a:rPr>
              <a:t> </a:t>
            </a:r>
            <a:r>
              <a:rPr lang="en-US" sz="1500" dirty="0" err="1">
                <a:solidFill>
                  <a:schemeClr val="bg1"/>
                </a:solidFill>
              </a:rPr>
              <a:t>tanımlar</a:t>
            </a:r>
            <a:r>
              <a:rPr lang="en-US" sz="1500" dirty="0">
                <a:solidFill>
                  <a:schemeClr val="bg1"/>
                </a:solidFill>
              </a:rPr>
              <a:t>. Fi, </a:t>
            </a:r>
            <a:r>
              <a:rPr lang="en-US" sz="1500" dirty="0" err="1">
                <a:solidFill>
                  <a:schemeClr val="bg1"/>
                </a:solidFill>
              </a:rPr>
              <a:t>amaç</a:t>
            </a:r>
            <a:r>
              <a:rPr lang="en-US" sz="1500" dirty="0">
                <a:solidFill>
                  <a:schemeClr val="bg1"/>
                </a:solidFill>
              </a:rPr>
              <a:t> </a:t>
            </a:r>
            <a:r>
              <a:rPr lang="en-US" sz="1500" dirty="0" err="1">
                <a:solidFill>
                  <a:schemeClr val="bg1"/>
                </a:solidFill>
              </a:rPr>
              <a:t>fonksiyonu</a:t>
            </a:r>
            <a:r>
              <a:rPr lang="en-US" sz="1500" dirty="0">
                <a:solidFill>
                  <a:schemeClr val="bg1"/>
                </a:solidFill>
              </a:rPr>
              <a:t> </a:t>
            </a:r>
            <a:r>
              <a:rPr lang="en-US" sz="1500" dirty="0" err="1">
                <a:solidFill>
                  <a:schemeClr val="bg1"/>
                </a:solidFill>
              </a:rPr>
              <a:t>değeridir</a:t>
            </a:r>
            <a:r>
              <a:rPr lang="en-US" sz="1500" dirty="0">
                <a:solidFill>
                  <a:schemeClr val="bg1"/>
                </a:solidFill>
              </a:rPr>
              <a:t>.</a:t>
            </a:r>
            <a:endParaRPr lang="tr-TR" sz="1500" dirty="0">
              <a:solidFill>
                <a:schemeClr val="bg1"/>
              </a:solidFill>
            </a:endParaRPr>
          </a:p>
        </p:txBody>
      </p:sp>
      <p:pic>
        <p:nvPicPr>
          <p:cNvPr id="6" name="Picture 5" descr="A close-up of a white background&#10;&#10;Description automatically generated">
            <a:extLst>
              <a:ext uri="{FF2B5EF4-FFF2-40B4-BE49-F238E27FC236}">
                <a16:creationId xmlns:a16="http://schemas.microsoft.com/office/drawing/2014/main" id="{D7092A0C-4DB1-3B47-9142-DF12CC584CB0}"/>
              </a:ext>
            </a:extLst>
          </p:cNvPr>
          <p:cNvPicPr>
            <a:picLocks noChangeAspect="1"/>
          </p:cNvPicPr>
          <p:nvPr/>
        </p:nvPicPr>
        <p:blipFill>
          <a:blip r:embed="rId3"/>
          <a:stretch>
            <a:fillRect/>
          </a:stretch>
        </p:blipFill>
        <p:spPr>
          <a:xfrm>
            <a:off x="7140517" y="1711529"/>
            <a:ext cx="5051483" cy="707206"/>
          </a:xfrm>
          <a:prstGeom prst="rect">
            <a:avLst/>
          </a:prstGeom>
        </p:spPr>
      </p:pic>
      <p:sp>
        <p:nvSpPr>
          <p:cNvPr id="65" name="Rectangle 64">
            <a:extLst>
              <a:ext uri="{FF2B5EF4-FFF2-40B4-BE49-F238E27FC236}">
                <a16:creationId xmlns:a16="http://schemas.microsoft.com/office/drawing/2014/main" id="{D8E14221-6F70-4546-812E-6EA2ADA99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4" name="Picture 3" descr="A black text on a white background&#10;&#10;Description automatically generated">
            <a:extLst>
              <a:ext uri="{FF2B5EF4-FFF2-40B4-BE49-F238E27FC236}">
                <a16:creationId xmlns:a16="http://schemas.microsoft.com/office/drawing/2014/main" id="{02E56A03-86D4-A4E7-25BC-2DD0E6CD025F}"/>
              </a:ext>
            </a:extLst>
          </p:cNvPr>
          <p:cNvPicPr>
            <a:picLocks noChangeAspect="1"/>
          </p:cNvPicPr>
          <p:nvPr/>
        </p:nvPicPr>
        <p:blipFill>
          <a:blip r:embed="rId4"/>
          <a:stretch>
            <a:fillRect/>
          </a:stretch>
        </p:blipFill>
        <p:spPr>
          <a:xfrm>
            <a:off x="7129185" y="4612291"/>
            <a:ext cx="5062815" cy="645509"/>
          </a:xfrm>
          <a:prstGeom prst="rect">
            <a:avLst/>
          </a:prstGeom>
        </p:spPr>
      </p:pic>
    </p:spTree>
    <p:extLst>
      <p:ext uri="{BB962C8B-B14F-4D97-AF65-F5344CB8AC3E}">
        <p14:creationId xmlns:p14="http://schemas.microsoft.com/office/powerpoint/2010/main" val="45275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2: Hipopotamların avcılara karşı savunması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385374" y="629265"/>
            <a:ext cx="6813755" cy="3811740"/>
          </a:xfrm>
        </p:spPr>
        <p:txBody>
          <a:bodyPr anchor="ctr">
            <a:normAutofit lnSpcReduction="10000"/>
          </a:bodyPr>
          <a:lstStyle/>
          <a:p>
            <a:r>
              <a:rPr lang="en-US" dirty="0" err="1">
                <a:solidFill>
                  <a:schemeClr val="bg1"/>
                </a:solidFill>
              </a:rPr>
              <a:t>Hipopotamların</a:t>
            </a:r>
            <a:r>
              <a:rPr lang="en-US" dirty="0">
                <a:solidFill>
                  <a:schemeClr val="bg1"/>
                </a:solidFill>
              </a:rPr>
              <a:t> </a:t>
            </a:r>
            <a:r>
              <a:rPr lang="en-US" dirty="0" err="1">
                <a:solidFill>
                  <a:schemeClr val="bg1"/>
                </a:solidFill>
              </a:rPr>
              <a:t>sürü</a:t>
            </a:r>
            <a:r>
              <a:rPr lang="en-US" dirty="0">
                <a:solidFill>
                  <a:schemeClr val="bg1"/>
                </a:solidFill>
              </a:rPr>
              <a:t> </a:t>
            </a:r>
            <a:r>
              <a:rPr lang="en-US" dirty="0" err="1">
                <a:solidFill>
                  <a:schemeClr val="bg1"/>
                </a:solidFill>
              </a:rPr>
              <a:t>halinde</a:t>
            </a:r>
            <a:r>
              <a:rPr lang="en-US" dirty="0">
                <a:solidFill>
                  <a:schemeClr val="bg1"/>
                </a:solidFill>
              </a:rPr>
              <a:t> </a:t>
            </a:r>
            <a:r>
              <a:rPr lang="en-US" dirty="0" err="1">
                <a:solidFill>
                  <a:schemeClr val="bg1"/>
                </a:solidFill>
              </a:rPr>
              <a:t>yaşamalarının</a:t>
            </a:r>
            <a:r>
              <a:rPr lang="en-US" dirty="0">
                <a:solidFill>
                  <a:schemeClr val="bg1"/>
                </a:solidFill>
              </a:rPr>
              <a:t> </a:t>
            </a:r>
            <a:r>
              <a:rPr lang="en-US" dirty="0" err="1">
                <a:solidFill>
                  <a:schemeClr val="bg1"/>
                </a:solidFill>
              </a:rPr>
              <a:t>temel</a:t>
            </a:r>
            <a:r>
              <a:rPr lang="en-US" dirty="0">
                <a:solidFill>
                  <a:schemeClr val="bg1"/>
                </a:solidFill>
              </a:rPr>
              <a:t> </a:t>
            </a:r>
            <a:r>
              <a:rPr lang="en-US" dirty="0" err="1">
                <a:solidFill>
                  <a:schemeClr val="bg1"/>
                </a:solidFill>
              </a:rPr>
              <a:t>nedenlerinden</a:t>
            </a:r>
            <a:r>
              <a:rPr lang="en-US" dirty="0">
                <a:solidFill>
                  <a:schemeClr val="bg1"/>
                </a:solidFill>
              </a:rPr>
              <a:t> </a:t>
            </a:r>
            <a:r>
              <a:rPr lang="en-US" dirty="0" err="1">
                <a:solidFill>
                  <a:schemeClr val="bg1"/>
                </a:solidFill>
              </a:rPr>
              <a:t>biri</a:t>
            </a:r>
            <a:r>
              <a:rPr lang="en-US" dirty="0">
                <a:solidFill>
                  <a:schemeClr val="bg1"/>
                </a:solidFill>
              </a:rPr>
              <a:t> </a:t>
            </a:r>
            <a:r>
              <a:rPr lang="en-US" dirty="0" err="1">
                <a:solidFill>
                  <a:schemeClr val="bg1"/>
                </a:solidFill>
              </a:rPr>
              <a:t>güvenlik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korunmadır</a:t>
            </a:r>
            <a:r>
              <a:rPr lang="en-US" dirty="0">
                <a:solidFill>
                  <a:schemeClr val="bg1"/>
                </a:solidFill>
              </a:rPr>
              <a:t>. </a:t>
            </a:r>
            <a:r>
              <a:rPr lang="en-US" dirty="0" err="1">
                <a:solidFill>
                  <a:schemeClr val="bg1"/>
                </a:solidFill>
              </a:rPr>
              <a:t>Büyük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ağır</a:t>
            </a:r>
            <a:r>
              <a:rPr lang="en-US" dirty="0">
                <a:solidFill>
                  <a:schemeClr val="bg1"/>
                </a:solidFill>
              </a:rPr>
              <a:t> </a:t>
            </a:r>
            <a:r>
              <a:rPr lang="en-US" dirty="0" err="1">
                <a:solidFill>
                  <a:schemeClr val="bg1"/>
                </a:solidFill>
              </a:rPr>
              <a:t>hayvan</a:t>
            </a:r>
            <a:r>
              <a:rPr lang="en-US" dirty="0">
                <a:solidFill>
                  <a:schemeClr val="bg1"/>
                </a:solidFill>
              </a:rPr>
              <a:t> </a:t>
            </a:r>
            <a:r>
              <a:rPr lang="en-US" dirty="0" err="1">
                <a:solidFill>
                  <a:schemeClr val="bg1"/>
                </a:solidFill>
              </a:rPr>
              <a:t>sürüleri</a:t>
            </a:r>
            <a:r>
              <a:rPr lang="en-US" dirty="0">
                <a:solidFill>
                  <a:schemeClr val="bg1"/>
                </a:solidFill>
              </a:rPr>
              <a:t>, </a:t>
            </a:r>
            <a:r>
              <a:rPr lang="en-US" dirty="0" err="1">
                <a:solidFill>
                  <a:schemeClr val="bg1"/>
                </a:solidFill>
              </a:rPr>
              <a:t>avcıların</a:t>
            </a:r>
            <a:r>
              <a:rPr lang="en-US" dirty="0">
                <a:solidFill>
                  <a:schemeClr val="bg1"/>
                </a:solidFill>
              </a:rPr>
              <a:t> </a:t>
            </a:r>
            <a:r>
              <a:rPr lang="en-US" dirty="0" err="1">
                <a:solidFill>
                  <a:schemeClr val="bg1"/>
                </a:solidFill>
              </a:rPr>
              <a:t>yaklaşmasını</a:t>
            </a:r>
            <a:r>
              <a:rPr lang="en-US" dirty="0">
                <a:solidFill>
                  <a:schemeClr val="bg1"/>
                </a:solidFill>
              </a:rPr>
              <a:t> </a:t>
            </a:r>
            <a:r>
              <a:rPr lang="en-US" dirty="0" err="1">
                <a:solidFill>
                  <a:schemeClr val="bg1"/>
                </a:solidFill>
              </a:rPr>
              <a:t>caydırabilir</a:t>
            </a:r>
            <a:r>
              <a:rPr lang="en-US" dirty="0">
                <a:solidFill>
                  <a:schemeClr val="bg1"/>
                </a:solidFill>
              </a:rPr>
              <a:t>. </a:t>
            </a:r>
            <a:r>
              <a:rPr lang="en-US" dirty="0" err="1">
                <a:solidFill>
                  <a:schemeClr val="bg1"/>
                </a:solidFill>
              </a:rPr>
              <a:t>Ancak</a:t>
            </a:r>
            <a:r>
              <a:rPr lang="en-US" dirty="0">
                <a:solidFill>
                  <a:schemeClr val="bg1"/>
                </a:solidFill>
              </a:rPr>
              <a:t> </a:t>
            </a:r>
            <a:r>
              <a:rPr lang="en-US" dirty="0" err="1">
                <a:solidFill>
                  <a:schemeClr val="bg1"/>
                </a:solidFill>
              </a:rPr>
              <a:t>genç</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bazen</a:t>
            </a:r>
            <a:r>
              <a:rPr lang="en-US" dirty="0">
                <a:solidFill>
                  <a:schemeClr val="bg1"/>
                </a:solidFill>
              </a:rPr>
              <a:t> </a:t>
            </a:r>
            <a:r>
              <a:rPr lang="en-US" dirty="0" err="1">
                <a:solidFill>
                  <a:schemeClr val="bg1"/>
                </a:solidFill>
              </a:rPr>
              <a:t>meraklarından</a:t>
            </a:r>
            <a:r>
              <a:rPr lang="en-US" dirty="0">
                <a:solidFill>
                  <a:schemeClr val="bg1"/>
                </a:solidFill>
              </a:rPr>
              <a:t> </a:t>
            </a:r>
            <a:r>
              <a:rPr lang="en-US" dirty="0" err="1">
                <a:solidFill>
                  <a:schemeClr val="bg1"/>
                </a:solidFill>
              </a:rPr>
              <a:t>dolayı</a:t>
            </a:r>
            <a:r>
              <a:rPr lang="en-US" dirty="0">
                <a:solidFill>
                  <a:schemeClr val="bg1"/>
                </a:solidFill>
              </a:rPr>
              <a:t> </a:t>
            </a:r>
            <a:r>
              <a:rPr lang="en-US" dirty="0" err="1">
                <a:solidFill>
                  <a:schemeClr val="bg1"/>
                </a:solidFill>
              </a:rPr>
              <a:t>sürüden</a:t>
            </a:r>
            <a:r>
              <a:rPr lang="en-US" dirty="0">
                <a:solidFill>
                  <a:schemeClr val="bg1"/>
                </a:solidFill>
              </a:rPr>
              <a:t> </a:t>
            </a:r>
            <a:r>
              <a:rPr lang="en-US" dirty="0" err="1">
                <a:solidFill>
                  <a:schemeClr val="bg1"/>
                </a:solidFill>
              </a:rPr>
              <a:t>ayrılabilir</a:t>
            </a:r>
            <a:r>
              <a:rPr lang="en-US" dirty="0">
                <a:solidFill>
                  <a:schemeClr val="bg1"/>
                </a:solidFill>
              </a:rPr>
              <a:t> </a:t>
            </a:r>
            <a:r>
              <a:rPr lang="en-US" dirty="0" err="1">
                <a:solidFill>
                  <a:schemeClr val="bg1"/>
                </a:solidFill>
              </a:rPr>
              <a:t>ve</a:t>
            </a:r>
            <a:r>
              <a:rPr lang="en-US" dirty="0">
                <a:solidFill>
                  <a:schemeClr val="bg1"/>
                </a:solidFill>
              </a:rPr>
              <a:t> Nil </a:t>
            </a:r>
            <a:r>
              <a:rPr lang="en-US" dirty="0" err="1">
                <a:solidFill>
                  <a:schemeClr val="bg1"/>
                </a:solidFill>
              </a:rPr>
              <a:t>timsahları</a:t>
            </a:r>
            <a:r>
              <a:rPr lang="en-US" dirty="0">
                <a:solidFill>
                  <a:schemeClr val="bg1"/>
                </a:solidFill>
              </a:rPr>
              <a:t>, </a:t>
            </a:r>
            <a:r>
              <a:rPr lang="en-US" dirty="0" err="1">
                <a:solidFill>
                  <a:schemeClr val="bg1"/>
                </a:solidFill>
              </a:rPr>
              <a:t>aslanlar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benekli</a:t>
            </a:r>
            <a:r>
              <a:rPr lang="en-US" dirty="0">
                <a:solidFill>
                  <a:schemeClr val="bg1"/>
                </a:solidFill>
              </a:rPr>
              <a:t> </a:t>
            </a:r>
            <a:r>
              <a:rPr lang="en-US" dirty="0" err="1">
                <a:solidFill>
                  <a:schemeClr val="bg1"/>
                </a:solidFill>
              </a:rPr>
              <a:t>sırtlanlar</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potansiyel</a:t>
            </a:r>
            <a:r>
              <a:rPr lang="en-US" dirty="0">
                <a:solidFill>
                  <a:schemeClr val="bg1"/>
                </a:solidFill>
              </a:rPr>
              <a:t> </a:t>
            </a:r>
            <a:r>
              <a:rPr lang="en-US" dirty="0" err="1">
                <a:solidFill>
                  <a:schemeClr val="bg1"/>
                </a:solidFill>
              </a:rPr>
              <a:t>hedef</a:t>
            </a:r>
            <a:r>
              <a:rPr lang="en-US" dirty="0">
                <a:solidFill>
                  <a:schemeClr val="bg1"/>
                </a:solidFill>
              </a:rPr>
              <a:t> </a:t>
            </a:r>
            <a:r>
              <a:rPr lang="en-US" dirty="0" err="1">
                <a:solidFill>
                  <a:schemeClr val="bg1"/>
                </a:solidFill>
              </a:rPr>
              <a:t>olabilirler</a:t>
            </a:r>
            <a:r>
              <a:rPr lang="en-US" dirty="0">
                <a:solidFill>
                  <a:schemeClr val="bg1"/>
                </a:solidFill>
              </a:rPr>
              <a:t>. </a:t>
            </a:r>
            <a:r>
              <a:rPr lang="en-US" dirty="0" err="1">
                <a:solidFill>
                  <a:schemeClr val="bg1"/>
                </a:solidFill>
              </a:rPr>
              <a:t>Zayıf</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özellikle</a:t>
            </a:r>
            <a:r>
              <a:rPr lang="en-US" dirty="0">
                <a:solidFill>
                  <a:schemeClr val="bg1"/>
                </a:solidFill>
              </a:rPr>
              <a:t> </a:t>
            </a:r>
            <a:r>
              <a:rPr lang="en-US" dirty="0" err="1">
                <a:solidFill>
                  <a:schemeClr val="bg1"/>
                </a:solidFill>
              </a:rPr>
              <a:t>genç</a:t>
            </a:r>
            <a:r>
              <a:rPr lang="en-US" dirty="0">
                <a:solidFill>
                  <a:schemeClr val="bg1"/>
                </a:solidFill>
              </a:rPr>
              <a:t> </a:t>
            </a:r>
            <a:r>
              <a:rPr lang="en-US" dirty="0" err="1">
                <a:solidFill>
                  <a:schemeClr val="bg1"/>
                </a:solidFill>
              </a:rPr>
              <a:t>olanlar</a:t>
            </a:r>
            <a:r>
              <a:rPr lang="en-US" dirty="0">
                <a:solidFill>
                  <a:schemeClr val="bg1"/>
                </a:solidFill>
              </a:rPr>
              <a:t>, </a:t>
            </a:r>
            <a:r>
              <a:rPr lang="en-US" dirty="0" err="1">
                <a:solidFill>
                  <a:schemeClr val="bg1"/>
                </a:solidFill>
              </a:rPr>
              <a:t>avcılar</a:t>
            </a:r>
            <a:r>
              <a:rPr lang="en-US" dirty="0">
                <a:solidFill>
                  <a:schemeClr val="bg1"/>
                </a:solidFill>
              </a:rPr>
              <a:t> </a:t>
            </a:r>
            <a:r>
              <a:rPr lang="en-US" dirty="0" err="1">
                <a:solidFill>
                  <a:schemeClr val="bg1"/>
                </a:solidFill>
              </a:rPr>
              <a:t>tarafından</a:t>
            </a:r>
            <a:r>
              <a:rPr lang="en-US" dirty="0">
                <a:solidFill>
                  <a:schemeClr val="bg1"/>
                </a:solidFill>
              </a:rPr>
              <a:t> </a:t>
            </a:r>
            <a:r>
              <a:rPr lang="en-US" dirty="0" err="1">
                <a:solidFill>
                  <a:schemeClr val="bg1"/>
                </a:solidFill>
              </a:rPr>
              <a:t>avlanma</a:t>
            </a:r>
            <a:r>
              <a:rPr lang="en-US" dirty="0">
                <a:solidFill>
                  <a:schemeClr val="bg1"/>
                </a:solidFill>
              </a:rPr>
              <a:t> </a:t>
            </a:r>
            <a:r>
              <a:rPr lang="en-US" dirty="0" err="1">
                <a:solidFill>
                  <a:schemeClr val="bg1"/>
                </a:solidFill>
              </a:rPr>
              <a:t>riski</a:t>
            </a:r>
            <a:r>
              <a:rPr lang="en-US" dirty="0">
                <a:solidFill>
                  <a:schemeClr val="bg1"/>
                </a:solidFill>
              </a:rPr>
              <a:t> </a:t>
            </a:r>
            <a:r>
              <a:rPr lang="en-US" dirty="0" err="1">
                <a:solidFill>
                  <a:schemeClr val="bg1"/>
                </a:solidFill>
              </a:rPr>
              <a:t>altındadır</a:t>
            </a:r>
            <a:r>
              <a:rPr lang="en-US" dirty="0">
                <a:solidFill>
                  <a:schemeClr val="bg1"/>
                </a:solidFill>
              </a:rPr>
              <a:t>. </a:t>
            </a:r>
            <a:r>
              <a:rPr lang="en-US" dirty="0" err="1">
                <a:solidFill>
                  <a:schemeClr val="bg1"/>
                </a:solidFill>
              </a:rPr>
              <a:t>Hipopotamların</a:t>
            </a:r>
            <a:r>
              <a:rPr lang="en-US" dirty="0">
                <a:solidFill>
                  <a:schemeClr val="bg1"/>
                </a:solidFill>
              </a:rPr>
              <a:t> </a:t>
            </a:r>
            <a:r>
              <a:rPr lang="en-US" dirty="0" err="1">
                <a:solidFill>
                  <a:schemeClr val="bg1"/>
                </a:solidFill>
              </a:rPr>
              <a:t>temel</a:t>
            </a:r>
            <a:r>
              <a:rPr lang="en-US" dirty="0">
                <a:solidFill>
                  <a:schemeClr val="bg1"/>
                </a:solidFill>
              </a:rPr>
              <a:t> </a:t>
            </a:r>
            <a:r>
              <a:rPr lang="en-US" dirty="0" err="1">
                <a:solidFill>
                  <a:schemeClr val="bg1"/>
                </a:solidFill>
              </a:rPr>
              <a:t>savunma</a:t>
            </a:r>
            <a:r>
              <a:rPr lang="en-US" dirty="0">
                <a:solidFill>
                  <a:schemeClr val="bg1"/>
                </a:solidFill>
              </a:rPr>
              <a:t> </a:t>
            </a:r>
            <a:r>
              <a:rPr lang="en-US" dirty="0" err="1">
                <a:solidFill>
                  <a:schemeClr val="bg1"/>
                </a:solidFill>
              </a:rPr>
              <a:t>taktiği</a:t>
            </a:r>
            <a:r>
              <a:rPr lang="en-US" dirty="0">
                <a:solidFill>
                  <a:schemeClr val="bg1"/>
                </a:solidFill>
              </a:rPr>
              <a:t>, </a:t>
            </a:r>
            <a:r>
              <a:rPr lang="en-US" dirty="0" err="1">
                <a:solidFill>
                  <a:schemeClr val="bg1"/>
                </a:solidFill>
              </a:rPr>
              <a:t>hızla</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doğru</a:t>
            </a:r>
            <a:r>
              <a:rPr lang="en-US" dirty="0">
                <a:solidFill>
                  <a:schemeClr val="bg1"/>
                </a:solidFill>
              </a:rPr>
              <a:t> </a:t>
            </a:r>
            <a:r>
              <a:rPr lang="en-US" dirty="0" err="1">
                <a:solidFill>
                  <a:schemeClr val="bg1"/>
                </a:solidFill>
              </a:rPr>
              <a:t>dönüp</a:t>
            </a:r>
            <a:r>
              <a:rPr lang="en-US" dirty="0">
                <a:solidFill>
                  <a:schemeClr val="bg1"/>
                </a:solidFill>
              </a:rPr>
              <a:t> </a:t>
            </a:r>
            <a:r>
              <a:rPr lang="en-US" dirty="0" err="1">
                <a:solidFill>
                  <a:schemeClr val="bg1"/>
                </a:solidFill>
              </a:rPr>
              <a:t>yüksek</a:t>
            </a:r>
            <a:r>
              <a:rPr lang="en-US" dirty="0">
                <a:solidFill>
                  <a:schemeClr val="bg1"/>
                </a:solidFill>
              </a:rPr>
              <a:t> </a:t>
            </a:r>
            <a:r>
              <a:rPr lang="en-US" dirty="0" err="1">
                <a:solidFill>
                  <a:schemeClr val="bg1"/>
                </a:solidFill>
              </a:rPr>
              <a:t>sesle</a:t>
            </a:r>
            <a:r>
              <a:rPr lang="en-US" dirty="0">
                <a:solidFill>
                  <a:schemeClr val="bg1"/>
                </a:solidFill>
              </a:rPr>
              <a:t> </a:t>
            </a:r>
            <a:r>
              <a:rPr lang="en-US" dirty="0" err="1">
                <a:solidFill>
                  <a:schemeClr val="bg1"/>
                </a:solidFill>
              </a:rPr>
              <a:t>ses</a:t>
            </a:r>
            <a:r>
              <a:rPr lang="en-US" dirty="0">
                <a:solidFill>
                  <a:schemeClr val="bg1"/>
                </a:solidFill>
              </a:rPr>
              <a:t> </a:t>
            </a:r>
            <a:r>
              <a:rPr lang="en-US" dirty="0" err="1">
                <a:solidFill>
                  <a:schemeClr val="bg1"/>
                </a:solidFill>
              </a:rPr>
              <a:t>çıkararak</a:t>
            </a:r>
            <a:r>
              <a:rPr lang="en-US" dirty="0">
                <a:solidFill>
                  <a:schemeClr val="bg1"/>
                </a:solidFill>
              </a:rPr>
              <a:t> </a:t>
            </a:r>
            <a:r>
              <a:rPr lang="en-US" dirty="0" err="1">
                <a:solidFill>
                  <a:schemeClr val="bg1"/>
                </a:solidFill>
              </a:rPr>
              <a:t>yaklaşmasını</a:t>
            </a:r>
            <a:r>
              <a:rPr lang="en-US" dirty="0">
                <a:solidFill>
                  <a:schemeClr val="bg1"/>
                </a:solidFill>
              </a:rPr>
              <a:t> </a:t>
            </a:r>
            <a:r>
              <a:rPr lang="en-US" dirty="0" err="1">
                <a:solidFill>
                  <a:schemeClr val="bg1"/>
                </a:solidFill>
              </a:rPr>
              <a:t>engellemektir</a:t>
            </a:r>
            <a:r>
              <a:rPr lang="en-US" dirty="0">
                <a:solidFill>
                  <a:schemeClr val="bg1"/>
                </a:solidFill>
              </a:rPr>
              <a:t> (</a:t>
            </a:r>
            <a:r>
              <a:rPr lang="en-US" dirty="0" err="1">
                <a:solidFill>
                  <a:schemeClr val="bg1"/>
                </a:solidFill>
              </a:rPr>
              <a:t>Şekil</a:t>
            </a:r>
            <a:r>
              <a:rPr lang="en-US" dirty="0">
                <a:solidFill>
                  <a:schemeClr val="bg1"/>
                </a:solidFill>
              </a:rPr>
              <a:t> 2). Bu </a:t>
            </a:r>
            <a:r>
              <a:rPr lang="en-US" dirty="0" err="1">
                <a:solidFill>
                  <a:schemeClr val="bg1"/>
                </a:solidFill>
              </a:rPr>
              <a:t>süreçte</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doğru</a:t>
            </a:r>
            <a:r>
              <a:rPr lang="en-US" dirty="0">
                <a:solidFill>
                  <a:schemeClr val="bg1"/>
                </a:solidFill>
              </a:rPr>
              <a:t> </a:t>
            </a:r>
            <a:r>
              <a:rPr lang="en-US" dirty="0" err="1">
                <a:solidFill>
                  <a:schemeClr val="bg1"/>
                </a:solidFill>
              </a:rPr>
              <a:t>hareket</a:t>
            </a:r>
            <a:r>
              <a:rPr lang="en-US" dirty="0">
                <a:solidFill>
                  <a:schemeClr val="bg1"/>
                </a:solidFill>
              </a:rPr>
              <a:t> </a:t>
            </a:r>
            <a:r>
              <a:rPr lang="en-US" dirty="0" err="1">
                <a:solidFill>
                  <a:schemeClr val="bg1"/>
                </a:solidFill>
              </a:rPr>
              <a:t>ederek</a:t>
            </a:r>
            <a:r>
              <a:rPr lang="en-US" dirty="0">
                <a:solidFill>
                  <a:schemeClr val="bg1"/>
                </a:solidFill>
              </a:rPr>
              <a:t> </a:t>
            </a:r>
            <a:r>
              <a:rPr lang="en-US" dirty="0" err="1">
                <a:solidFill>
                  <a:schemeClr val="bg1"/>
                </a:solidFill>
              </a:rPr>
              <a:t>onu</a:t>
            </a:r>
            <a:r>
              <a:rPr lang="en-US" dirty="0">
                <a:solidFill>
                  <a:schemeClr val="bg1"/>
                </a:solidFill>
              </a:rPr>
              <a:t> </a:t>
            </a:r>
            <a:r>
              <a:rPr lang="en-US" dirty="0" err="1">
                <a:solidFill>
                  <a:schemeClr val="bg1"/>
                </a:solidFill>
              </a:rPr>
              <a:t>geri</a:t>
            </a:r>
            <a:r>
              <a:rPr lang="en-US" dirty="0">
                <a:solidFill>
                  <a:schemeClr val="bg1"/>
                </a:solidFill>
              </a:rPr>
              <a:t> </a:t>
            </a:r>
            <a:r>
              <a:rPr lang="en-US" dirty="0" err="1">
                <a:solidFill>
                  <a:schemeClr val="bg1"/>
                </a:solidFill>
              </a:rPr>
              <a:t>püskürtmeye</a:t>
            </a:r>
            <a:r>
              <a:rPr lang="en-US" dirty="0">
                <a:solidFill>
                  <a:schemeClr val="bg1"/>
                </a:solidFill>
              </a:rPr>
              <a:t> </a:t>
            </a:r>
            <a:r>
              <a:rPr lang="en-US" dirty="0" err="1">
                <a:solidFill>
                  <a:schemeClr val="bg1"/>
                </a:solidFill>
              </a:rPr>
              <a:t>çalışabilir</a:t>
            </a:r>
            <a:r>
              <a:rPr lang="en-US" dirty="0">
                <a:solidFill>
                  <a:schemeClr val="bg1"/>
                </a:solidFill>
              </a:rPr>
              <a:t>, </a:t>
            </a:r>
            <a:r>
              <a:rPr lang="en-US" dirty="0" err="1">
                <a:solidFill>
                  <a:schemeClr val="bg1"/>
                </a:solidFill>
              </a:rPr>
              <a:t>böylece</a:t>
            </a:r>
            <a:r>
              <a:rPr lang="en-US" dirty="0">
                <a:solidFill>
                  <a:schemeClr val="bg1"/>
                </a:solidFill>
              </a:rPr>
              <a:t> </a:t>
            </a:r>
            <a:r>
              <a:rPr lang="en-US" dirty="0" err="1">
                <a:solidFill>
                  <a:schemeClr val="bg1"/>
                </a:solidFill>
              </a:rPr>
              <a:t>potansiyel</a:t>
            </a:r>
            <a:r>
              <a:rPr lang="en-US" dirty="0">
                <a:solidFill>
                  <a:schemeClr val="bg1"/>
                </a:solidFill>
              </a:rPr>
              <a:t> </a:t>
            </a:r>
            <a:r>
              <a:rPr lang="en-US" dirty="0" err="1">
                <a:solidFill>
                  <a:schemeClr val="bg1"/>
                </a:solidFill>
              </a:rPr>
              <a:t>tehdidi</a:t>
            </a:r>
            <a:r>
              <a:rPr lang="en-US" dirty="0">
                <a:solidFill>
                  <a:schemeClr val="bg1"/>
                </a:solidFill>
              </a:rPr>
              <a:t> </a:t>
            </a:r>
            <a:r>
              <a:rPr lang="en-US" dirty="0" err="1">
                <a:solidFill>
                  <a:schemeClr val="bg1"/>
                </a:solidFill>
              </a:rPr>
              <a:t>etkili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şekilde</a:t>
            </a:r>
            <a:r>
              <a:rPr lang="en-US" dirty="0">
                <a:solidFill>
                  <a:schemeClr val="bg1"/>
                </a:solidFill>
              </a:rPr>
              <a:t> </a:t>
            </a:r>
            <a:r>
              <a:rPr lang="en-US" dirty="0" err="1">
                <a:solidFill>
                  <a:schemeClr val="bg1"/>
                </a:solidFill>
              </a:rPr>
              <a:t>uzaklaştırırlar</a:t>
            </a:r>
            <a:r>
              <a:rPr lang="en-US" dirty="0">
                <a:solidFill>
                  <a:schemeClr val="bg1"/>
                </a:solidFill>
              </a:rPr>
              <a:t>. </a:t>
            </a:r>
            <a:r>
              <a:rPr lang="en-US" dirty="0" err="1">
                <a:solidFill>
                  <a:schemeClr val="bg1"/>
                </a:solidFill>
              </a:rPr>
              <a:t>Denklem</a:t>
            </a:r>
            <a:r>
              <a:rPr lang="en-US" dirty="0">
                <a:solidFill>
                  <a:schemeClr val="bg1"/>
                </a:solidFill>
              </a:rPr>
              <a:t> (10), </a:t>
            </a:r>
            <a:r>
              <a:rPr lang="en-US" dirty="0" err="1">
                <a:solidFill>
                  <a:schemeClr val="bg1"/>
                </a:solidFill>
              </a:rPr>
              <a:t>arama</a:t>
            </a:r>
            <a:r>
              <a:rPr lang="en-US" dirty="0">
                <a:solidFill>
                  <a:schemeClr val="bg1"/>
                </a:solidFill>
              </a:rPr>
              <a:t> </a:t>
            </a:r>
            <a:r>
              <a:rPr lang="en-US" dirty="0" err="1">
                <a:solidFill>
                  <a:schemeClr val="bg1"/>
                </a:solidFill>
              </a:rPr>
              <a:t>uzayında</a:t>
            </a:r>
            <a:r>
              <a:rPr lang="en-US" dirty="0">
                <a:solidFill>
                  <a:schemeClr val="bg1"/>
                </a:solidFill>
              </a:rPr>
              <a:t> </a:t>
            </a:r>
            <a:r>
              <a:rPr lang="en-US" dirty="0" err="1">
                <a:solidFill>
                  <a:schemeClr val="bg1"/>
                </a:solidFill>
              </a:rPr>
              <a:t>avcının</a:t>
            </a:r>
            <a:r>
              <a:rPr lang="en-US" dirty="0">
                <a:solidFill>
                  <a:schemeClr val="bg1"/>
                </a:solidFill>
              </a:rPr>
              <a:t> </a:t>
            </a:r>
            <a:r>
              <a:rPr lang="en-US" dirty="0" err="1">
                <a:solidFill>
                  <a:schemeClr val="bg1"/>
                </a:solidFill>
              </a:rPr>
              <a:t>konumunu</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 </a:t>
            </a:r>
            <a:r>
              <a:rPr lang="en-US" dirty="0" err="1">
                <a:solidFill>
                  <a:schemeClr val="bg1"/>
                </a:solidFill>
              </a:rPr>
              <a:t>Burada</a:t>
            </a:r>
            <a:r>
              <a:rPr lang="en-US" dirty="0">
                <a:solidFill>
                  <a:schemeClr val="bg1"/>
                </a:solidFill>
              </a:rPr>
              <a:t> r8, </a:t>
            </a:r>
            <a:r>
              <a:rPr lang="en-US" dirty="0" err="1">
                <a:solidFill>
                  <a:schemeClr val="bg1"/>
                </a:solidFill>
              </a:rPr>
              <a:t>sıfırdan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aralığında</a:t>
            </a:r>
            <a:r>
              <a:rPr lang="en-US" dirty="0">
                <a:solidFill>
                  <a:schemeClr val="bg1"/>
                </a:solidFill>
              </a:rPr>
              <a:t> </a:t>
            </a:r>
            <a:r>
              <a:rPr lang="en-US" dirty="0" err="1">
                <a:solidFill>
                  <a:schemeClr val="bg1"/>
                </a:solidFill>
              </a:rPr>
              <a:t>değişen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vektörü</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Picture 4">
            <a:extLst>
              <a:ext uri="{FF2B5EF4-FFF2-40B4-BE49-F238E27FC236}">
                <a16:creationId xmlns:a16="http://schemas.microsoft.com/office/drawing/2014/main" id="{324C01C3-32BF-F53F-F42A-FDE33CD2830B}"/>
              </a:ext>
            </a:extLst>
          </p:cNvPr>
          <p:cNvPicPr>
            <a:picLocks noChangeAspect="1"/>
          </p:cNvPicPr>
          <p:nvPr/>
        </p:nvPicPr>
        <p:blipFill>
          <a:blip r:embed="rId3"/>
          <a:stretch>
            <a:fillRect/>
          </a:stretch>
        </p:blipFill>
        <p:spPr>
          <a:xfrm>
            <a:off x="4820451" y="4858825"/>
            <a:ext cx="5943600" cy="416560"/>
          </a:xfrm>
          <a:prstGeom prst="rect">
            <a:avLst/>
          </a:prstGeom>
        </p:spPr>
      </p:pic>
    </p:spTree>
    <p:extLst>
      <p:ext uri="{BB962C8B-B14F-4D97-AF65-F5344CB8AC3E}">
        <p14:creationId xmlns:p14="http://schemas.microsoft.com/office/powerpoint/2010/main" val="267974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2: Hipopotamların avcılara karşı savunması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813755" cy="3811740"/>
          </a:xfrm>
        </p:spPr>
        <p:txBody>
          <a:bodyPr anchor="ctr">
            <a:normAutofit lnSpcReduction="10000"/>
          </a:bodyPr>
          <a:lstStyle/>
          <a:p>
            <a:r>
              <a:rPr lang="en-US" dirty="0" err="1">
                <a:solidFill>
                  <a:schemeClr val="bg1"/>
                </a:solidFill>
              </a:rPr>
              <a:t>Hipopotamların</a:t>
            </a:r>
            <a:r>
              <a:rPr lang="en-US" dirty="0">
                <a:solidFill>
                  <a:schemeClr val="bg1"/>
                </a:solidFill>
              </a:rPr>
              <a:t> </a:t>
            </a:r>
            <a:r>
              <a:rPr lang="en-US" dirty="0" err="1">
                <a:solidFill>
                  <a:schemeClr val="bg1"/>
                </a:solidFill>
              </a:rPr>
              <a:t>sürü</a:t>
            </a:r>
            <a:r>
              <a:rPr lang="en-US" dirty="0">
                <a:solidFill>
                  <a:schemeClr val="bg1"/>
                </a:solidFill>
              </a:rPr>
              <a:t> </a:t>
            </a:r>
            <a:r>
              <a:rPr lang="en-US" dirty="0" err="1">
                <a:solidFill>
                  <a:schemeClr val="bg1"/>
                </a:solidFill>
              </a:rPr>
              <a:t>halinde</a:t>
            </a:r>
            <a:r>
              <a:rPr lang="en-US" dirty="0">
                <a:solidFill>
                  <a:schemeClr val="bg1"/>
                </a:solidFill>
              </a:rPr>
              <a:t> </a:t>
            </a:r>
            <a:r>
              <a:rPr lang="en-US" dirty="0" err="1">
                <a:solidFill>
                  <a:schemeClr val="bg1"/>
                </a:solidFill>
              </a:rPr>
              <a:t>yaşamalarının</a:t>
            </a:r>
            <a:r>
              <a:rPr lang="en-US" dirty="0">
                <a:solidFill>
                  <a:schemeClr val="bg1"/>
                </a:solidFill>
              </a:rPr>
              <a:t> </a:t>
            </a:r>
            <a:r>
              <a:rPr lang="en-US" dirty="0" err="1">
                <a:solidFill>
                  <a:schemeClr val="bg1"/>
                </a:solidFill>
              </a:rPr>
              <a:t>temel</a:t>
            </a:r>
            <a:r>
              <a:rPr lang="en-US" dirty="0">
                <a:solidFill>
                  <a:schemeClr val="bg1"/>
                </a:solidFill>
              </a:rPr>
              <a:t> </a:t>
            </a:r>
            <a:r>
              <a:rPr lang="en-US" dirty="0" err="1">
                <a:solidFill>
                  <a:schemeClr val="bg1"/>
                </a:solidFill>
              </a:rPr>
              <a:t>nedenlerinden</a:t>
            </a:r>
            <a:r>
              <a:rPr lang="en-US" dirty="0">
                <a:solidFill>
                  <a:schemeClr val="bg1"/>
                </a:solidFill>
              </a:rPr>
              <a:t> </a:t>
            </a:r>
            <a:r>
              <a:rPr lang="en-US" dirty="0" err="1">
                <a:solidFill>
                  <a:schemeClr val="bg1"/>
                </a:solidFill>
              </a:rPr>
              <a:t>biri</a:t>
            </a:r>
            <a:r>
              <a:rPr lang="en-US" dirty="0">
                <a:solidFill>
                  <a:schemeClr val="bg1"/>
                </a:solidFill>
              </a:rPr>
              <a:t> </a:t>
            </a:r>
            <a:r>
              <a:rPr lang="en-US" dirty="0" err="1">
                <a:solidFill>
                  <a:schemeClr val="bg1"/>
                </a:solidFill>
              </a:rPr>
              <a:t>güvenlik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korunmadır</a:t>
            </a:r>
            <a:r>
              <a:rPr lang="en-US" dirty="0">
                <a:solidFill>
                  <a:schemeClr val="bg1"/>
                </a:solidFill>
              </a:rPr>
              <a:t>. </a:t>
            </a:r>
            <a:r>
              <a:rPr lang="en-US" dirty="0" err="1">
                <a:solidFill>
                  <a:schemeClr val="bg1"/>
                </a:solidFill>
              </a:rPr>
              <a:t>Büyük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ağır</a:t>
            </a:r>
            <a:r>
              <a:rPr lang="en-US" dirty="0">
                <a:solidFill>
                  <a:schemeClr val="bg1"/>
                </a:solidFill>
              </a:rPr>
              <a:t> </a:t>
            </a:r>
            <a:r>
              <a:rPr lang="en-US" dirty="0" err="1">
                <a:solidFill>
                  <a:schemeClr val="bg1"/>
                </a:solidFill>
              </a:rPr>
              <a:t>hayvan</a:t>
            </a:r>
            <a:r>
              <a:rPr lang="en-US" dirty="0">
                <a:solidFill>
                  <a:schemeClr val="bg1"/>
                </a:solidFill>
              </a:rPr>
              <a:t> </a:t>
            </a:r>
            <a:r>
              <a:rPr lang="en-US" dirty="0" err="1">
                <a:solidFill>
                  <a:schemeClr val="bg1"/>
                </a:solidFill>
              </a:rPr>
              <a:t>sürüleri</a:t>
            </a:r>
            <a:r>
              <a:rPr lang="en-US" dirty="0">
                <a:solidFill>
                  <a:schemeClr val="bg1"/>
                </a:solidFill>
              </a:rPr>
              <a:t>, </a:t>
            </a:r>
            <a:r>
              <a:rPr lang="en-US" dirty="0" err="1">
                <a:solidFill>
                  <a:schemeClr val="bg1"/>
                </a:solidFill>
              </a:rPr>
              <a:t>avcıların</a:t>
            </a:r>
            <a:r>
              <a:rPr lang="en-US" dirty="0">
                <a:solidFill>
                  <a:schemeClr val="bg1"/>
                </a:solidFill>
              </a:rPr>
              <a:t> </a:t>
            </a:r>
            <a:r>
              <a:rPr lang="en-US" dirty="0" err="1">
                <a:solidFill>
                  <a:schemeClr val="bg1"/>
                </a:solidFill>
              </a:rPr>
              <a:t>yaklaşmasını</a:t>
            </a:r>
            <a:r>
              <a:rPr lang="en-US" dirty="0">
                <a:solidFill>
                  <a:schemeClr val="bg1"/>
                </a:solidFill>
              </a:rPr>
              <a:t> </a:t>
            </a:r>
            <a:r>
              <a:rPr lang="en-US" dirty="0" err="1">
                <a:solidFill>
                  <a:schemeClr val="bg1"/>
                </a:solidFill>
              </a:rPr>
              <a:t>caydırabilir</a:t>
            </a:r>
            <a:r>
              <a:rPr lang="en-US" dirty="0">
                <a:solidFill>
                  <a:schemeClr val="bg1"/>
                </a:solidFill>
              </a:rPr>
              <a:t>. </a:t>
            </a:r>
            <a:r>
              <a:rPr lang="en-US" dirty="0" err="1">
                <a:solidFill>
                  <a:schemeClr val="bg1"/>
                </a:solidFill>
              </a:rPr>
              <a:t>Ancak</a:t>
            </a:r>
            <a:r>
              <a:rPr lang="en-US" dirty="0">
                <a:solidFill>
                  <a:schemeClr val="bg1"/>
                </a:solidFill>
              </a:rPr>
              <a:t> </a:t>
            </a:r>
            <a:r>
              <a:rPr lang="en-US" dirty="0" err="1">
                <a:solidFill>
                  <a:schemeClr val="bg1"/>
                </a:solidFill>
              </a:rPr>
              <a:t>genç</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bazen</a:t>
            </a:r>
            <a:r>
              <a:rPr lang="en-US" dirty="0">
                <a:solidFill>
                  <a:schemeClr val="bg1"/>
                </a:solidFill>
              </a:rPr>
              <a:t> </a:t>
            </a:r>
            <a:r>
              <a:rPr lang="en-US" dirty="0" err="1">
                <a:solidFill>
                  <a:schemeClr val="bg1"/>
                </a:solidFill>
              </a:rPr>
              <a:t>meraklarından</a:t>
            </a:r>
            <a:r>
              <a:rPr lang="en-US" dirty="0">
                <a:solidFill>
                  <a:schemeClr val="bg1"/>
                </a:solidFill>
              </a:rPr>
              <a:t> </a:t>
            </a:r>
            <a:r>
              <a:rPr lang="en-US" dirty="0" err="1">
                <a:solidFill>
                  <a:schemeClr val="bg1"/>
                </a:solidFill>
              </a:rPr>
              <a:t>dolayı</a:t>
            </a:r>
            <a:r>
              <a:rPr lang="en-US" dirty="0">
                <a:solidFill>
                  <a:schemeClr val="bg1"/>
                </a:solidFill>
              </a:rPr>
              <a:t> </a:t>
            </a:r>
            <a:r>
              <a:rPr lang="en-US" dirty="0" err="1">
                <a:solidFill>
                  <a:schemeClr val="bg1"/>
                </a:solidFill>
              </a:rPr>
              <a:t>sürüden</a:t>
            </a:r>
            <a:r>
              <a:rPr lang="en-US" dirty="0">
                <a:solidFill>
                  <a:schemeClr val="bg1"/>
                </a:solidFill>
              </a:rPr>
              <a:t> </a:t>
            </a:r>
            <a:r>
              <a:rPr lang="en-US" dirty="0" err="1">
                <a:solidFill>
                  <a:schemeClr val="bg1"/>
                </a:solidFill>
              </a:rPr>
              <a:t>ayrılabilir</a:t>
            </a:r>
            <a:r>
              <a:rPr lang="en-US" dirty="0">
                <a:solidFill>
                  <a:schemeClr val="bg1"/>
                </a:solidFill>
              </a:rPr>
              <a:t> </a:t>
            </a:r>
            <a:r>
              <a:rPr lang="en-US" dirty="0" err="1">
                <a:solidFill>
                  <a:schemeClr val="bg1"/>
                </a:solidFill>
              </a:rPr>
              <a:t>ve</a:t>
            </a:r>
            <a:r>
              <a:rPr lang="en-US" dirty="0">
                <a:solidFill>
                  <a:schemeClr val="bg1"/>
                </a:solidFill>
              </a:rPr>
              <a:t> Nil </a:t>
            </a:r>
            <a:r>
              <a:rPr lang="en-US" dirty="0" err="1">
                <a:solidFill>
                  <a:schemeClr val="bg1"/>
                </a:solidFill>
              </a:rPr>
              <a:t>timsahları</a:t>
            </a:r>
            <a:r>
              <a:rPr lang="en-US" dirty="0">
                <a:solidFill>
                  <a:schemeClr val="bg1"/>
                </a:solidFill>
              </a:rPr>
              <a:t>, </a:t>
            </a:r>
            <a:r>
              <a:rPr lang="en-US" dirty="0" err="1">
                <a:solidFill>
                  <a:schemeClr val="bg1"/>
                </a:solidFill>
              </a:rPr>
              <a:t>aslanlar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benekli</a:t>
            </a:r>
            <a:r>
              <a:rPr lang="en-US" dirty="0">
                <a:solidFill>
                  <a:schemeClr val="bg1"/>
                </a:solidFill>
              </a:rPr>
              <a:t> </a:t>
            </a:r>
            <a:r>
              <a:rPr lang="en-US" dirty="0" err="1">
                <a:solidFill>
                  <a:schemeClr val="bg1"/>
                </a:solidFill>
              </a:rPr>
              <a:t>sırtlanlar</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potansiyel</a:t>
            </a:r>
            <a:r>
              <a:rPr lang="en-US" dirty="0">
                <a:solidFill>
                  <a:schemeClr val="bg1"/>
                </a:solidFill>
              </a:rPr>
              <a:t> </a:t>
            </a:r>
            <a:r>
              <a:rPr lang="en-US" dirty="0" err="1">
                <a:solidFill>
                  <a:schemeClr val="bg1"/>
                </a:solidFill>
              </a:rPr>
              <a:t>hedef</a:t>
            </a:r>
            <a:r>
              <a:rPr lang="en-US" dirty="0">
                <a:solidFill>
                  <a:schemeClr val="bg1"/>
                </a:solidFill>
              </a:rPr>
              <a:t> </a:t>
            </a:r>
            <a:r>
              <a:rPr lang="en-US" dirty="0" err="1">
                <a:solidFill>
                  <a:schemeClr val="bg1"/>
                </a:solidFill>
              </a:rPr>
              <a:t>olabilirler</a:t>
            </a:r>
            <a:r>
              <a:rPr lang="en-US" dirty="0">
                <a:solidFill>
                  <a:schemeClr val="bg1"/>
                </a:solidFill>
              </a:rPr>
              <a:t>. </a:t>
            </a:r>
            <a:r>
              <a:rPr lang="en-US" dirty="0" err="1">
                <a:solidFill>
                  <a:schemeClr val="bg1"/>
                </a:solidFill>
              </a:rPr>
              <a:t>Zayıf</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özellikle</a:t>
            </a:r>
            <a:r>
              <a:rPr lang="en-US" dirty="0">
                <a:solidFill>
                  <a:schemeClr val="bg1"/>
                </a:solidFill>
              </a:rPr>
              <a:t> </a:t>
            </a:r>
            <a:r>
              <a:rPr lang="en-US" dirty="0" err="1">
                <a:solidFill>
                  <a:schemeClr val="bg1"/>
                </a:solidFill>
              </a:rPr>
              <a:t>genç</a:t>
            </a:r>
            <a:r>
              <a:rPr lang="en-US" dirty="0">
                <a:solidFill>
                  <a:schemeClr val="bg1"/>
                </a:solidFill>
              </a:rPr>
              <a:t> </a:t>
            </a:r>
            <a:r>
              <a:rPr lang="en-US" dirty="0" err="1">
                <a:solidFill>
                  <a:schemeClr val="bg1"/>
                </a:solidFill>
              </a:rPr>
              <a:t>olanlar</a:t>
            </a:r>
            <a:r>
              <a:rPr lang="en-US" dirty="0">
                <a:solidFill>
                  <a:schemeClr val="bg1"/>
                </a:solidFill>
              </a:rPr>
              <a:t>, </a:t>
            </a:r>
            <a:r>
              <a:rPr lang="en-US" dirty="0" err="1">
                <a:solidFill>
                  <a:schemeClr val="bg1"/>
                </a:solidFill>
              </a:rPr>
              <a:t>avcılar</a:t>
            </a:r>
            <a:r>
              <a:rPr lang="en-US" dirty="0">
                <a:solidFill>
                  <a:schemeClr val="bg1"/>
                </a:solidFill>
              </a:rPr>
              <a:t> </a:t>
            </a:r>
            <a:r>
              <a:rPr lang="en-US" dirty="0" err="1">
                <a:solidFill>
                  <a:schemeClr val="bg1"/>
                </a:solidFill>
              </a:rPr>
              <a:t>tarafından</a:t>
            </a:r>
            <a:r>
              <a:rPr lang="en-US" dirty="0">
                <a:solidFill>
                  <a:schemeClr val="bg1"/>
                </a:solidFill>
              </a:rPr>
              <a:t> </a:t>
            </a:r>
            <a:r>
              <a:rPr lang="en-US" dirty="0" err="1">
                <a:solidFill>
                  <a:schemeClr val="bg1"/>
                </a:solidFill>
              </a:rPr>
              <a:t>avlanma</a:t>
            </a:r>
            <a:r>
              <a:rPr lang="en-US" dirty="0">
                <a:solidFill>
                  <a:schemeClr val="bg1"/>
                </a:solidFill>
              </a:rPr>
              <a:t> </a:t>
            </a:r>
            <a:r>
              <a:rPr lang="en-US" dirty="0" err="1">
                <a:solidFill>
                  <a:schemeClr val="bg1"/>
                </a:solidFill>
              </a:rPr>
              <a:t>riski</a:t>
            </a:r>
            <a:r>
              <a:rPr lang="en-US" dirty="0">
                <a:solidFill>
                  <a:schemeClr val="bg1"/>
                </a:solidFill>
              </a:rPr>
              <a:t> </a:t>
            </a:r>
            <a:r>
              <a:rPr lang="en-US" dirty="0" err="1">
                <a:solidFill>
                  <a:schemeClr val="bg1"/>
                </a:solidFill>
              </a:rPr>
              <a:t>altındadır</a:t>
            </a:r>
            <a:r>
              <a:rPr lang="en-US" dirty="0">
                <a:solidFill>
                  <a:schemeClr val="bg1"/>
                </a:solidFill>
              </a:rPr>
              <a:t>. </a:t>
            </a:r>
            <a:r>
              <a:rPr lang="en-US" dirty="0" err="1">
                <a:solidFill>
                  <a:schemeClr val="bg1"/>
                </a:solidFill>
              </a:rPr>
              <a:t>Hipopotamların</a:t>
            </a:r>
            <a:r>
              <a:rPr lang="en-US" dirty="0">
                <a:solidFill>
                  <a:schemeClr val="bg1"/>
                </a:solidFill>
              </a:rPr>
              <a:t> </a:t>
            </a:r>
            <a:r>
              <a:rPr lang="en-US" dirty="0" err="1">
                <a:solidFill>
                  <a:schemeClr val="bg1"/>
                </a:solidFill>
              </a:rPr>
              <a:t>temel</a:t>
            </a:r>
            <a:r>
              <a:rPr lang="en-US" dirty="0">
                <a:solidFill>
                  <a:schemeClr val="bg1"/>
                </a:solidFill>
              </a:rPr>
              <a:t> </a:t>
            </a:r>
            <a:r>
              <a:rPr lang="en-US" dirty="0" err="1">
                <a:solidFill>
                  <a:schemeClr val="bg1"/>
                </a:solidFill>
              </a:rPr>
              <a:t>savunma</a:t>
            </a:r>
            <a:r>
              <a:rPr lang="en-US" dirty="0">
                <a:solidFill>
                  <a:schemeClr val="bg1"/>
                </a:solidFill>
              </a:rPr>
              <a:t> </a:t>
            </a:r>
            <a:r>
              <a:rPr lang="en-US" dirty="0" err="1">
                <a:solidFill>
                  <a:schemeClr val="bg1"/>
                </a:solidFill>
              </a:rPr>
              <a:t>taktiği</a:t>
            </a:r>
            <a:r>
              <a:rPr lang="en-US" dirty="0">
                <a:solidFill>
                  <a:schemeClr val="bg1"/>
                </a:solidFill>
              </a:rPr>
              <a:t>, </a:t>
            </a:r>
            <a:r>
              <a:rPr lang="en-US" dirty="0" err="1">
                <a:solidFill>
                  <a:schemeClr val="bg1"/>
                </a:solidFill>
              </a:rPr>
              <a:t>hızla</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doğru</a:t>
            </a:r>
            <a:r>
              <a:rPr lang="en-US" dirty="0">
                <a:solidFill>
                  <a:schemeClr val="bg1"/>
                </a:solidFill>
              </a:rPr>
              <a:t> </a:t>
            </a:r>
            <a:r>
              <a:rPr lang="en-US" dirty="0" err="1">
                <a:solidFill>
                  <a:schemeClr val="bg1"/>
                </a:solidFill>
              </a:rPr>
              <a:t>dönüp</a:t>
            </a:r>
            <a:r>
              <a:rPr lang="en-US" dirty="0">
                <a:solidFill>
                  <a:schemeClr val="bg1"/>
                </a:solidFill>
              </a:rPr>
              <a:t> </a:t>
            </a:r>
            <a:r>
              <a:rPr lang="en-US" dirty="0" err="1">
                <a:solidFill>
                  <a:schemeClr val="bg1"/>
                </a:solidFill>
              </a:rPr>
              <a:t>yüksek</a:t>
            </a:r>
            <a:r>
              <a:rPr lang="en-US" dirty="0">
                <a:solidFill>
                  <a:schemeClr val="bg1"/>
                </a:solidFill>
              </a:rPr>
              <a:t> </a:t>
            </a:r>
            <a:r>
              <a:rPr lang="en-US" dirty="0" err="1">
                <a:solidFill>
                  <a:schemeClr val="bg1"/>
                </a:solidFill>
              </a:rPr>
              <a:t>sesle</a:t>
            </a:r>
            <a:r>
              <a:rPr lang="en-US" dirty="0">
                <a:solidFill>
                  <a:schemeClr val="bg1"/>
                </a:solidFill>
              </a:rPr>
              <a:t> </a:t>
            </a:r>
            <a:r>
              <a:rPr lang="en-US" dirty="0" err="1">
                <a:solidFill>
                  <a:schemeClr val="bg1"/>
                </a:solidFill>
              </a:rPr>
              <a:t>ses</a:t>
            </a:r>
            <a:r>
              <a:rPr lang="en-US" dirty="0">
                <a:solidFill>
                  <a:schemeClr val="bg1"/>
                </a:solidFill>
              </a:rPr>
              <a:t> </a:t>
            </a:r>
            <a:r>
              <a:rPr lang="en-US" dirty="0" err="1">
                <a:solidFill>
                  <a:schemeClr val="bg1"/>
                </a:solidFill>
              </a:rPr>
              <a:t>çıkararak</a:t>
            </a:r>
            <a:r>
              <a:rPr lang="en-US" dirty="0">
                <a:solidFill>
                  <a:schemeClr val="bg1"/>
                </a:solidFill>
              </a:rPr>
              <a:t> </a:t>
            </a:r>
            <a:r>
              <a:rPr lang="en-US" dirty="0" err="1">
                <a:solidFill>
                  <a:schemeClr val="bg1"/>
                </a:solidFill>
              </a:rPr>
              <a:t>yaklaşmasını</a:t>
            </a:r>
            <a:r>
              <a:rPr lang="en-US" dirty="0">
                <a:solidFill>
                  <a:schemeClr val="bg1"/>
                </a:solidFill>
              </a:rPr>
              <a:t> </a:t>
            </a:r>
            <a:r>
              <a:rPr lang="en-US" dirty="0" err="1">
                <a:solidFill>
                  <a:schemeClr val="bg1"/>
                </a:solidFill>
              </a:rPr>
              <a:t>engellemektir</a:t>
            </a:r>
            <a:r>
              <a:rPr lang="en-US" dirty="0">
                <a:solidFill>
                  <a:schemeClr val="bg1"/>
                </a:solidFill>
              </a:rPr>
              <a:t> (</a:t>
            </a:r>
            <a:r>
              <a:rPr lang="en-US" dirty="0" err="1">
                <a:solidFill>
                  <a:schemeClr val="bg1"/>
                </a:solidFill>
              </a:rPr>
              <a:t>Şekil</a:t>
            </a:r>
            <a:r>
              <a:rPr lang="en-US" dirty="0">
                <a:solidFill>
                  <a:schemeClr val="bg1"/>
                </a:solidFill>
              </a:rPr>
              <a:t> 2). Bu </a:t>
            </a:r>
            <a:r>
              <a:rPr lang="en-US" dirty="0" err="1">
                <a:solidFill>
                  <a:schemeClr val="bg1"/>
                </a:solidFill>
              </a:rPr>
              <a:t>süreçte</a:t>
            </a:r>
            <a:r>
              <a:rPr lang="en-US" dirty="0">
                <a:solidFill>
                  <a:schemeClr val="bg1"/>
                </a:solidFill>
              </a:rPr>
              <a:t>, </a:t>
            </a:r>
            <a:r>
              <a:rPr lang="en-US" dirty="0" err="1">
                <a:solidFill>
                  <a:schemeClr val="bg1"/>
                </a:solidFill>
              </a:rPr>
              <a:t>hipopotamlar</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doğru</a:t>
            </a:r>
            <a:r>
              <a:rPr lang="en-US" dirty="0">
                <a:solidFill>
                  <a:schemeClr val="bg1"/>
                </a:solidFill>
              </a:rPr>
              <a:t> </a:t>
            </a:r>
            <a:r>
              <a:rPr lang="en-US" dirty="0" err="1">
                <a:solidFill>
                  <a:schemeClr val="bg1"/>
                </a:solidFill>
              </a:rPr>
              <a:t>hareket</a:t>
            </a:r>
            <a:r>
              <a:rPr lang="en-US" dirty="0">
                <a:solidFill>
                  <a:schemeClr val="bg1"/>
                </a:solidFill>
              </a:rPr>
              <a:t> </a:t>
            </a:r>
            <a:r>
              <a:rPr lang="en-US" dirty="0" err="1">
                <a:solidFill>
                  <a:schemeClr val="bg1"/>
                </a:solidFill>
              </a:rPr>
              <a:t>ederek</a:t>
            </a:r>
            <a:r>
              <a:rPr lang="en-US" dirty="0">
                <a:solidFill>
                  <a:schemeClr val="bg1"/>
                </a:solidFill>
              </a:rPr>
              <a:t> </a:t>
            </a:r>
            <a:r>
              <a:rPr lang="en-US" dirty="0" err="1">
                <a:solidFill>
                  <a:schemeClr val="bg1"/>
                </a:solidFill>
              </a:rPr>
              <a:t>onu</a:t>
            </a:r>
            <a:r>
              <a:rPr lang="en-US" dirty="0">
                <a:solidFill>
                  <a:schemeClr val="bg1"/>
                </a:solidFill>
              </a:rPr>
              <a:t> </a:t>
            </a:r>
            <a:r>
              <a:rPr lang="en-US" dirty="0" err="1">
                <a:solidFill>
                  <a:schemeClr val="bg1"/>
                </a:solidFill>
              </a:rPr>
              <a:t>geri</a:t>
            </a:r>
            <a:r>
              <a:rPr lang="en-US" dirty="0">
                <a:solidFill>
                  <a:schemeClr val="bg1"/>
                </a:solidFill>
              </a:rPr>
              <a:t> </a:t>
            </a:r>
            <a:r>
              <a:rPr lang="en-US" dirty="0" err="1">
                <a:solidFill>
                  <a:schemeClr val="bg1"/>
                </a:solidFill>
              </a:rPr>
              <a:t>püskürtmeye</a:t>
            </a:r>
            <a:r>
              <a:rPr lang="en-US" dirty="0">
                <a:solidFill>
                  <a:schemeClr val="bg1"/>
                </a:solidFill>
              </a:rPr>
              <a:t> </a:t>
            </a:r>
            <a:r>
              <a:rPr lang="en-US" dirty="0" err="1">
                <a:solidFill>
                  <a:schemeClr val="bg1"/>
                </a:solidFill>
              </a:rPr>
              <a:t>çalışabilir</a:t>
            </a:r>
            <a:r>
              <a:rPr lang="en-US" dirty="0">
                <a:solidFill>
                  <a:schemeClr val="bg1"/>
                </a:solidFill>
              </a:rPr>
              <a:t>, </a:t>
            </a:r>
            <a:r>
              <a:rPr lang="en-US" dirty="0" err="1">
                <a:solidFill>
                  <a:schemeClr val="bg1"/>
                </a:solidFill>
              </a:rPr>
              <a:t>böylece</a:t>
            </a:r>
            <a:r>
              <a:rPr lang="en-US" dirty="0">
                <a:solidFill>
                  <a:schemeClr val="bg1"/>
                </a:solidFill>
              </a:rPr>
              <a:t> </a:t>
            </a:r>
            <a:r>
              <a:rPr lang="en-US" dirty="0" err="1">
                <a:solidFill>
                  <a:schemeClr val="bg1"/>
                </a:solidFill>
              </a:rPr>
              <a:t>potansiyel</a:t>
            </a:r>
            <a:r>
              <a:rPr lang="en-US" dirty="0">
                <a:solidFill>
                  <a:schemeClr val="bg1"/>
                </a:solidFill>
              </a:rPr>
              <a:t> </a:t>
            </a:r>
            <a:r>
              <a:rPr lang="en-US" dirty="0" err="1">
                <a:solidFill>
                  <a:schemeClr val="bg1"/>
                </a:solidFill>
              </a:rPr>
              <a:t>tehdidi</a:t>
            </a:r>
            <a:r>
              <a:rPr lang="en-US" dirty="0">
                <a:solidFill>
                  <a:schemeClr val="bg1"/>
                </a:solidFill>
              </a:rPr>
              <a:t> </a:t>
            </a:r>
            <a:r>
              <a:rPr lang="en-US" dirty="0" err="1">
                <a:solidFill>
                  <a:schemeClr val="bg1"/>
                </a:solidFill>
              </a:rPr>
              <a:t>etkili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şekilde</a:t>
            </a:r>
            <a:r>
              <a:rPr lang="en-US" dirty="0">
                <a:solidFill>
                  <a:schemeClr val="bg1"/>
                </a:solidFill>
              </a:rPr>
              <a:t> </a:t>
            </a:r>
            <a:r>
              <a:rPr lang="en-US" dirty="0" err="1">
                <a:solidFill>
                  <a:schemeClr val="bg1"/>
                </a:solidFill>
              </a:rPr>
              <a:t>uzaklaştırırlar</a:t>
            </a:r>
            <a:r>
              <a:rPr lang="en-US" dirty="0">
                <a:solidFill>
                  <a:schemeClr val="bg1"/>
                </a:solidFill>
              </a:rPr>
              <a:t>. </a:t>
            </a:r>
            <a:r>
              <a:rPr lang="en-US" dirty="0" err="1">
                <a:solidFill>
                  <a:schemeClr val="bg1"/>
                </a:solidFill>
              </a:rPr>
              <a:t>Denklem</a:t>
            </a:r>
            <a:r>
              <a:rPr lang="en-US" dirty="0">
                <a:solidFill>
                  <a:schemeClr val="bg1"/>
                </a:solidFill>
              </a:rPr>
              <a:t> (10), </a:t>
            </a:r>
            <a:r>
              <a:rPr lang="en-US" dirty="0" err="1">
                <a:solidFill>
                  <a:schemeClr val="bg1"/>
                </a:solidFill>
              </a:rPr>
              <a:t>arama</a:t>
            </a:r>
            <a:r>
              <a:rPr lang="en-US" dirty="0">
                <a:solidFill>
                  <a:schemeClr val="bg1"/>
                </a:solidFill>
              </a:rPr>
              <a:t> </a:t>
            </a:r>
            <a:r>
              <a:rPr lang="en-US" dirty="0" err="1">
                <a:solidFill>
                  <a:schemeClr val="bg1"/>
                </a:solidFill>
              </a:rPr>
              <a:t>uzayında</a:t>
            </a:r>
            <a:r>
              <a:rPr lang="en-US" dirty="0">
                <a:solidFill>
                  <a:schemeClr val="bg1"/>
                </a:solidFill>
              </a:rPr>
              <a:t> </a:t>
            </a:r>
            <a:r>
              <a:rPr lang="en-US" dirty="0" err="1">
                <a:solidFill>
                  <a:schemeClr val="bg1"/>
                </a:solidFill>
              </a:rPr>
              <a:t>avcının</a:t>
            </a:r>
            <a:r>
              <a:rPr lang="en-US" dirty="0">
                <a:solidFill>
                  <a:schemeClr val="bg1"/>
                </a:solidFill>
              </a:rPr>
              <a:t> </a:t>
            </a:r>
            <a:r>
              <a:rPr lang="en-US" dirty="0" err="1">
                <a:solidFill>
                  <a:schemeClr val="bg1"/>
                </a:solidFill>
              </a:rPr>
              <a:t>konumunu</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 </a:t>
            </a:r>
            <a:r>
              <a:rPr lang="en-US" dirty="0" err="1">
                <a:solidFill>
                  <a:schemeClr val="bg1"/>
                </a:solidFill>
              </a:rPr>
              <a:t>Burada</a:t>
            </a:r>
            <a:r>
              <a:rPr lang="en-US" dirty="0">
                <a:solidFill>
                  <a:schemeClr val="bg1"/>
                </a:solidFill>
              </a:rPr>
              <a:t> r8, </a:t>
            </a:r>
            <a:r>
              <a:rPr lang="en-US" dirty="0" err="1">
                <a:solidFill>
                  <a:schemeClr val="bg1"/>
                </a:solidFill>
              </a:rPr>
              <a:t>sıfırdan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aralığında</a:t>
            </a:r>
            <a:r>
              <a:rPr lang="en-US" dirty="0">
                <a:solidFill>
                  <a:schemeClr val="bg1"/>
                </a:solidFill>
              </a:rPr>
              <a:t> </a:t>
            </a:r>
            <a:r>
              <a:rPr lang="en-US" dirty="0" err="1">
                <a:solidFill>
                  <a:schemeClr val="bg1"/>
                </a:solidFill>
              </a:rPr>
              <a:t>değişen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vektörü</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Picture 4">
            <a:extLst>
              <a:ext uri="{FF2B5EF4-FFF2-40B4-BE49-F238E27FC236}">
                <a16:creationId xmlns:a16="http://schemas.microsoft.com/office/drawing/2014/main" id="{324C01C3-32BF-F53F-F42A-FDE33CD2830B}"/>
              </a:ext>
            </a:extLst>
          </p:cNvPr>
          <p:cNvPicPr>
            <a:picLocks noChangeAspect="1"/>
          </p:cNvPicPr>
          <p:nvPr/>
        </p:nvPicPr>
        <p:blipFill>
          <a:blip r:embed="rId3"/>
          <a:stretch>
            <a:fillRect/>
          </a:stretch>
        </p:blipFill>
        <p:spPr>
          <a:xfrm>
            <a:off x="4837112" y="5072230"/>
            <a:ext cx="5943600" cy="416560"/>
          </a:xfrm>
          <a:prstGeom prst="rect">
            <a:avLst/>
          </a:prstGeom>
        </p:spPr>
      </p:pic>
    </p:spTree>
    <p:extLst>
      <p:ext uri="{BB962C8B-B14F-4D97-AF65-F5344CB8AC3E}">
        <p14:creationId xmlns:p14="http://schemas.microsoft.com/office/powerpoint/2010/main" val="65568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Özet</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Bu makale, </a:t>
            </a:r>
            <a:r>
              <a:rPr lang="tr-TR" sz="2000" dirty="0" err="1"/>
              <a:t>Hippopotamus</a:t>
            </a:r>
            <a:r>
              <a:rPr lang="tr-TR" sz="2000" dirty="0"/>
              <a:t> </a:t>
            </a:r>
            <a:r>
              <a:rPr lang="tr-TR" sz="2000" dirty="0" err="1"/>
              <a:t>Optimization</a:t>
            </a:r>
            <a:r>
              <a:rPr lang="tr-TR" sz="2000" dirty="0"/>
              <a:t> (HO) algoritması adı verilen yeni bir stokastik teknik tanıtmaktadır. HO, hipopotamların doğal davranışlarından ilham alınarak geliştirilmiş ve matematiksel olarak formüle edilen </a:t>
            </a:r>
            <a:r>
              <a:rPr lang="tr-TR" sz="2000" dirty="0" err="1"/>
              <a:t>trinari</a:t>
            </a:r>
            <a:r>
              <a:rPr lang="tr-TR" sz="2000" dirty="0"/>
              <a:t>-faz modeli ile kavramsallaştırılmıştır. Bu model, hipopotamların konum güncelleme, savunma ve kaçma stratejilerini içermektedir. HO, 161 </a:t>
            </a:r>
            <a:r>
              <a:rPr lang="tr-TR" sz="2000" dirty="0" err="1"/>
              <a:t>benchmark</a:t>
            </a:r>
            <a:r>
              <a:rPr lang="tr-TR" sz="2000" dirty="0"/>
              <a:t> fonksiyonunun 115'inde en iyi sonucu elde ederek optimal değeri bulmada başarı sağlamıştır. Bu fonksiyonlar arasında </a:t>
            </a:r>
            <a:r>
              <a:rPr lang="tr-TR" sz="2000" dirty="0" err="1"/>
              <a:t>unimodal</a:t>
            </a:r>
            <a:r>
              <a:rPr lang="tr-TR" sz="2000" dirty="0"/>
              <a:t>, yüksek boyutlu multimodal, sabit boyutlu multimodal, CEC 2019 ve CEC 2014 test setleri ve Zigzag </a:t>
            </a:r>
            <a:r>
              <a:rPr lang="tr-TR" sz="2000" dirty="0" err="1"/>
              <a:t>Pattern</a:t>
            </a:r>
            <a:r>
              <a:rPr lang="tr-TR" sz="2000" dirty="0"/>
              <a:t> </a:t>
            </a:r>
            <a:r>
              <a:rPr lang="tr-TR" sz="2000" dirty="0" err="1"/>
              <a:t>benchmark</a:t>
            </a:r>
            <a:r>
              <a:rPr lang="tr-TR" sz="2000" dirty="0"/>
              <a:t> fonksiyonları bulunmaktadır. Sonuçlar, HO'nun hem keşif hem de sömürüde etkili olduğunu göstermektedir. Dört mühendislik tasarım zorluğunda, HO en verimli çözümü sağlamıştır. HO'nun performansı, WOA, GWO, SSA, PSO, SCA, FA, GOA, TLBO, MFO, IWO, AOA ve CMA-ES gibi algoritmalarla karşılaştırılmış ve istatistiksel post hoc analizler HO'nun üstünlüğünü göstermiştir.</a:t>
            </a:r>
          </a:p>
          <a:p>
            <a:pPr algn="just"/>
            <a:endParaRPr lang="tr-TR" sz="2000" dirty="0"/>
          </a:p>
          <a:p>
            <a:pPr algn="just"/>
            <a:endParaRPr lang="tr-TR" sz="2000" dirty="0"/>
          </a:p>
          <a:p>
            <a:pPr algn="just"/>
            <a:endParaRPr lang="tr-TR" sz="2000" dirty="0"/>
          </a:p>
          <a:p>
            <a:pPr algn="just"/>
            <a:endParaRPr lang="tr-TR" sz="2000" dirty="0"/>
          </a:p>
        </p:txBody>
      </p:sp>
    </p:spTree>
    <p:extLst>
      <p:ext uri="{BB962C8B-B14F-4D97-AF65-F5344CB8AC3E}">
        <p14:creationId xmlns:p14="http://schemas.microsoft.com/office/powerpoint/2010/main" val="323495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6" name="Rectangle 25">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7" name="Oval 26">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8" name="Oval 27">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9" name="Oval 28">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0" name="Oval 29">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1" name="Oval 30">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2" name="Rectangle 31">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3"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tr-TR"/>
            </a:p>
          </p:txBody>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tr-TR"/>
            </a:p>
          </p:txBody>
        </p:sp>
        <p:sp>
          <p:nvSpPr>
            <p:cNvPr id="35"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1154955" y="973668"/>
            <a:ext cx="3133726" cy="1020232"/>
          </a:xfrm>
        </p:spPr>
        <p:txBody>
          <a:bodyPr>
            <a:normAutofit/>
          </a:bodyPr>
          <a:lstStyle/>
          <a:p>
            <a:pPr>
              <a:lnSpc>
                <a:spcPct val="90000"/>
              </a:lnSpc>
            </a:pPr>
            <a:r>
              <a:rPr lang="tr-TR" sz="2000"/>
              <a:t>Faz 2: Hipopotamların avcılara karşı savunması (Keşif)</a:t>
            </a:r>
          </a:p>
        </p:txBody>
      </p:sp>
      <p:sp>
        <p:nvSpPr>
          <p:cNvPr id="6" name="Content Placeholder 5">
            <a:extLst>
              <a:ext uri="{FF2B5EF4-FFF2-40B4-BE49-F238E27FC236}">
                <a16:creationId xmlns:a16="http://schemas.microsoft.com/office/drawing/2014/main" id="{532AD266-D3C7-6545-FF4A-27B900F184D0}"/>
              </a:ext>
            </a:extLst>
          </p:cNvPr>
          <p:cNvSpPr>
            <a:spLocks noGrp="1"/>
          </p:cNvSpPr>
          <p:nvPr>
            <p:ph idx="1"/>
          </p:nvPr>
        </p:nvSpPr>
        <p:spPr>
          <a:xfrm>
            <a:off x="1154955" y="2120900"/>
            <a:ext cx="3133726" cy="3898900"/>
          </a:xfrm>
        </p:spPr>
        <p:txBody>
          <a:bodyPr>
            <a:normAutofit/>
          </a:bodyPr>
          <a:lstStyle/>
          <a:p>
            <a:r>
              <a:rPr lang="tr-TR" dirty="0">
                <a:solidFill>
                  <a:schemeClr val="bg1"/>
                </a:solidFill>
              </a:rPr>
              <a:t>Şekil 2 - Faz 2'nin Grafiksel Sunumu </a:t>
            </a:r>
          </a:p>
          <a:p>
            <a:endParaRPr lang="tr-TR" dirty="0">
              <a:solidFill>
                <a:schemeClr val="bg1"/>
              </a:solidFill>
            </a:endParaRPr>
          </a:p>
          <a:p>
            <a:endParaRPr lang="tr-TR" dirty="0">
              <a:solidFill>
                <a:schemeClr val="bg1"/>
              </a:solidFill>
            </a:endParaRPr>
          </a:p>
        </p:txBody>
      </p:sp>
      <p:pic>
        <p:nvPicPr>
          <p:cNvPr id="7" name="Picture 6" descr="A group of animals with equations&#10;&#10;Description automatically generated">
            <a:extLst>
              <a:ext uri="{FF2B5EF4-FFF2-40B4-BE49-F238E27FC236}">
                <a16:creationId xmlns:a16="http://schemas.microsoft.com/office/drawing/2014/main" id="{8A3A2981-7579-6A82-1734-A5377EC2DCEF}"/>
              </a:ext>
            </a:extLst>
          </p:cNvPr>
          <p:cNvPicPr>
            <a:picLocks noChangeAspect="1"/>
          </p:cNvPicPr>
          <p:nvPr/>
        </p:nvPicPr>
        <p:blipFill>
          <a:blip r:embed="rId3"/>
          <a:stretch>
            <a:fillRect/>
          </a:stretch>
        </p:blipFill>
        <p:spPr>
          <a:xfrm>
            <a:off x="5328858" y="803751"/>
            <a:ext cx="6123030" cy="5250498"/>
          </a:xfrm>
          <a:prstGeom prst="rect">
            <a:avLst/>
          </a:prstGeom>
        </p:spPr>
      </p:pic>
      <p:sp>
        <p:nvSpPr>
          <p:cNvPr id="37" name="Rectangle 36">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347282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2: Hipopotamların avcılara karşı savunması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813755" cy="3811740"/>
          </a:xfrm>
        </p:spPr>
        <p:txBody>
          <a:bodyPr anchor="ctr">
            <a:normAutofit/>
          </a:bodyPr>
          <a:lstStyle/>
          <a:p>
            <a:r>
              <a:rPr lang="en-US" dirty="0" err="1">
                <a:solidFill>
                  <a:schemeClr val="bg1"/>
                </a:solidFill>
              </a:rPr>
              <a:t>Denklem</a:t>
            </a:r>
            <a:r>
              <a:rPr lang="en-US" dirty="0">
                <a:solidFill>
                  <a:schemeClr val="bg1"/>
                </a:solidFill>
              </a:rPr>
              <a:t> (11), </a:t>
            </a:r>
            <a:r>
              <a:rPr lang="en-US" dirty="0" err="1">
                <a:solidFill>
                  <a:schemeClr val="bg1"/>
                </a:solidFill>
              </a:rPr>
              <a:t>ith</a:t>
            </a:r>
            <a:r>
              <a:rPr lang="en-US" dirty="0">
                <a:solidFill>
                  <a:schemeClr val="bg1"/>
                </a:solidFill>
              </a:rPr>
              <a:t> </a:t>
            </a:r>
            <a:r>
              <a:rPr lang="en-US" dirty="0" err="1">
                <a:solidFill>
                  <a:schemeClr val="bg1"/>
                </a:solidFill>
              </a:rPr>
              <a:t>hipopotamusunun</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olan</a:t>
            </a:r>
            <a:r>
              <a:rPr lang="en-US" dirty="0">
                <a:solidFill>
                  <a:schemeClr val="bg1"/>
                </a:solidFill>
              </a:rPr>
              <a:t> </a:t>
            </a:r>
            <a:r>
              <a:rPr lang="en-US" dirty="0" err="1">
                <a:solidFill>
                  <a:schemeClr val="bg1"/>
                </a:solidFill>
              </a:rPr>
              <a:t>mesafesini</a:t>
            </a:r>
            <a:r>
              <a:rPr lang="en-US" dirty="0">
                <a:solidFill>
                  <a:schemeClr val="bg1"/>
                </a:solidFill>
              </a:rPr>
              <a:t> </a:t>
            </a:r>
            <a:r>
              <a:rPr lang="en-US" dirty="0" err="1">
                <a:solidFill>
                  <a:schemeClr val="bg1"/>
                </a:solidFill>
              </a:rPr>
              <a:t>gösterir</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kendisini</a:t>
            </a:r>
            <a:r>
              <a:rPr lang="en-US" dirty="0">
                <a:solidFill>
                  <a:schemeClr val="bg1"/>
                </a:solidFill>
              </a:rPr>
              <a:t> </a:t>
            </a:r>
            <a:r>
              <a:rPr lang="en-US" dirty="0" err="1">
                <a:solidFill>
                  <a:schemeClr val="bg1"/>
                </a:solidFill>
              </a:rPr>
              <a:t>avcıdan</a:t>
            </a:r>
            <a:r>
              <a:rPr lang="en-US" dirty="0">
                <a:solidFill>
                  <a:schemeClr val="bg1"/>
                </a:solidFill>
              </a:rPr>
              <a:t> </a:t>
            </a:r>
            <a:r>
              <a:rPr lang="en-US" dirty="0" err="1">
                <a:solidFill>
                  <a:schemeClr val="bg1"/>
                </a:solidFill>
              </a:rPr>
              <a:t>korumak</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FPredatorj</a:t>
            </a:r>
            <a:r>
              <a:rPr lang="en-US" dirty="0">
                <a:solidFill>
                  <a:schemeClr val="bg1"/>
                </a:solidFill>
              </a:rPr>
              <a:t> </a:t>
            </a:r>
            <a:r>
              <a:rPr lang="en-US" dirty="0" err="1">
                <a:solidFill>
                  <a:schemeClr val="bg1"/>
                </a:solidFill>
              </a:rPr>
              <a:t>faktörüne</a:t>
            </a:r>
            <a:r>
              <a:rPr lang="en-US" dirty="0">
                <a:solidFill>
                  <a:schemeClr val="bg1"/>
                </a:solidFill>
              </a:rPr>
              <a:t> </a:t>
            </a:r>
            <a:r>
              <a:rPr lang="en-US" dirty="0" err="1">
                <a:solidFill>
                  <a:schemeClr val="bg1"/>
                </a:solidFill>
              </a:rPr>
              <a:t>dayalı</a:t>
            </a:r>
            <a:r>
              <a:rPr lang="en-US" dirty="0">
                <a:solidFill>
                  <a:schemeClr val="bg1"/>
                </a:solidFill>
              </a:rPr>
              <a:t> </a:t>
            </a:r>
            <a:r>
              <a:rPr lang="en-US" dirty="0" err="1">
                <a:solidFill>
                  <a:schemeClr val="bg1"/>
                </a:solidFill>
              </a:rPr>
              <a:t>savunma</a:t>
            </a:r>
            <a:r>
              <a:rPr lang="en-US" dirty="0">
                <a:solidFill>
                  <a:schemeClr val="bg1"/>
                </a:solidFill>
              </a:rPr>
              <a:t> </a:t>
            </a:r>
            <a:r>
              <a:rPr lang="en-US" dirty="0" err="1">
                <a:solidFill>
                  <a:schemeClr val="bg1"/>
                </a:solidFill>
              </a:rPr>
              <a:t>davranışı</a:t>
            </a:r>
            <a:r>
              <a:rPr lang="en-US" dirty="0">
                <a:solidFill>
                  <a:schemeClr val="bg1"/>
                </a:solidFill>
              </a:rPr>
              <a:t> </a:t>
            </a:r>
            <a:r>
              <a:rPr lang="en-US" dirty="0" err="1">
                <a:solidFill>
                  <a:schemeClr val="bg1"/>
                </a:solidFill>
              </a:rPr>
              <a:t>sergiler</a:t>
            </a:r>
            <a:r>
              <a:rPr lang="en-US" dirty="0">
                <a:solidFill>
                  <a:schemeClr val="bg1"/>
                </a:solidFill>
              </a:rPr>
              <a:t>. </a:t>
            </a:r>
            <a:r>
              <a:rPr lang="en-US" dirty="0" err="1">
                <a:solidFill>
                  <a:schemeClr val="bg1"/>
                </a:solidFill>
              </a:rPr>
              <a:t>Eğer</a:t>
            </a:r>
            <a:r>
              <a:rPr lang="en-US" dirty="0">
                <a:solidFill>
                  <a:schemeClr val="bg1"/>
                </a:solidFill>
              </a:rPr>
              <a:t> </a:t>
            </a:r>
            <a:r>
              <a:rPr lang="en-US" dirty="0" err="1">
                <a:solidFill>
                  <a:schemeClr val="bg1"/>
                </a:solidFill>
              </a:rPr>
              <a:t>FPredatorj</a:t>
            </a:r>
            <a:r>
              <a:rPr lang="en-US" dirty="0">
                <a:solidFill>
                  <a:schemeClr val="bg1"/>
                </a:solidFill>
              </a:rPr>
              <a:t>, </a:t>
            </a:r>
            <a:r>
              <a:rPr lang="en-US" dirty="0" err="1">
                <a:solidFill>
                  <a:schemeClr val="bg1"/>
                </a:solidFill>
              </a:rPr>
              <a:t>Fi'den</a:t>
            </a:r>
            <a:r>
              <a:rPr lang="en-US" dirty="0">
                <a:solidFill>
                  <a:schemeClr val="bg1"/>
                </a:solidFill>
              </a:rPr>
              <a:t> </a:t>
            </a:r>
            <a:r>
              <a:rPr lang="en-US" dirty="0" err="1">
                <a:solidFill>
                  <a:schemeClr val="bg1"/>
                </a:solidFill>
              </a:rPr>
              <a:t>küçükse</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avcının</a:t>
            </a:r>
            <a:r>
              <a:rPr lang="en-US" dirty="0">
                <a:solidFill>
                  <a:schemeClr val="bg1"/>
                </a:solidFill>
              </a:rPr>
              <a:t> </a:t>
            </a:r>
            <a:r>
              <a:rPr lang="en-US" dirty="0" err="1">
                <a:solidFill>
                  <a:schemeClr val="bg1"/>
                </a:solidFill>
              </a:rPr>
              <a:t>hipopotamusa</a:t>
            </a:r>
            <a:r>
              <a:rPr lang="en-US" dirty="0">
                <a:solidFill>
                  <a:schemeClr val="bg1"/>
                </a:solidFill>
              </a:rPr>
              <a:t> </a:t>
            </a:r>
            <a:r>
              <a:rPr lang="en-US" dirty="0" err="1">
                <a:solidFill>
                  <a:schemeClr val="bg1"/>
                </a:solidFill>
              </a:rPr>
              <a:t>çok</a:t>
            </a:r>
            <a:r>
              <a:rPr lang="en-US" dirty="0">
                <a:solidFill>
                  <a:schemeClr val="bg1"/>
                </a:solidFill>
              </a:rPr>
              <a:t> </a:t>
            </a:r>
            <a:r>
              <a:rPr lang="en-US" dirty="0" err="1">
                <a:solidFill>
                  <a:schemeClr val="bg1"/>
                </a:solidFill>
              </a:rPr>
              <a:t>yakın</a:t>
            </a:r>
            <a:r>
              <a:rPr lang="en-US" dirty="0">
                <a:solidFill>
                  <a:schemeClr val="bg1"/>
                </a:solidFill>
              </a:rPr>
              <a:t> </a:t>
            </a:r>
            <a:r>
              <a:rPr lang="en-US" dirty="0" err="1">
                <a:solidFill>
                  <a:schemeClr val="bg1"/>
                </a:solidFill>
              </a:rPr>
              <a:t>olduğunu</a:t>
            </a:r>
            <a:r>
              <a:rPr lang="en-US" dirty="0">
                <a:solidFill>
                  <a:schemeClr val="bg1"/>
                </a:solidFill>
              </a:rPr>
              <a:t> </a:t>
            </a:r>
            <a:r>
              <a:rPr lang="en-US" dirty="0" err="1">
                <a:solidFill>
                  <a:schemeClr val="bg1"/>
                </a:solidFill>
              </a:rPr>
              <a:t>gösterir</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durumda</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hızla</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doğru</a:t>
            </a:r>
            <a:r>
              <a:rPr lang="en-US" dirty="0">
                <a:solidFill>
                  <a:schemeClr val="bg1"/>
                </a:solidFill>
              </a:rPr>
              <a:t> </a:t>
            </a:r>
            <a:r>
              <a:rPr lang="en-US" dirty="0" err="1">
                <a:solidFill>
                  <a:schemeClr val="bg1"/>
                </a:solidFill>
              </a:rPr>
              <a:t>dönüp</a:t>
            </a:r>
            <a:r>
              <a:rPr lang="en-US" dirty="0">
                <a:solidFill>
                  <a:schemeClr val="bg1"/>
                </a:solidFill>
              </a:rPr>
              <a:t> </a:t>
            </a:r>
            <a:r>
              <a:rPr lang="en-US" dirty="0" err="1">
                <a:solidFill>
                  <a:schemeClr val="bg1"/>
                </a:solidFill>
              </a:rPr>
              <a:t>geri</a:t>
            </a:r>
            <a:r>
              <a:rPr lang="en-US" dirty="0">
                <a:solidFill>
                  <a:schemeClr val="bg1"/>
                </a:solidFill>
              </a:rPr>
              <a:t> </a:t>
            </a:r>
            <a:r>
              <a:rPr lang="en-US" dirty="0" err="1">
                <a:solidFill>
                  <a:schemeClr val="bg1"/>
                </a:solidFill>
              </a:rPr>
              <a:t>çekilmesini</a:t>
            </a:r>
            <a:r>
              <a:rPr lang="en-US" dirty="0">
                <a:solidFill>
                  <a:schemeClr val="bg1"/>
                </a:solidFill>
              </a:rPr>
              <a:t> </a:t>
            </a:r>
            <a:r>
              <a:rPr lang="en-US" dirty="0" err="1">
                <a:solidFill>
                  <a:schemeClr val="bg1"/>
                </a:solidFill>
              </a:rPr>
              <a:t>sağlar</a:t>
            </a:r>
            <a:r>
              <a:rPr lang="en-US" dirty="0">
                <a:solidFill>
                  <a:schemeClr val="bg1"/>
                </a:solidFill>
              </a:rPr>
              <a:t>. </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6" name="Picture 5">
            <a:extLst>
              <a:ext uri="{FF2B5EF4-FFF2-40B4-BE49-F238E27FC236}">
                <a16:creationId xmlns:a16="http://schemas.microsoft.com/office/drawing/2014/main" id="{4E33A0E4-FA45-EE02-E421-2F2D63BA200B}"/>
              </a:ext>
            </a:extLst>
          </p:cNvPr>
          <p:cNvPicPr>
            <a:picLocks noChangeAspect="1"/>
          </p:cNvPicPr>
          <p:nvPr/>
        </p:nvPicPr>
        <p:blipFill>
          <a:blip r:embed="rId3"/>
          <a:stretch>
            <a:fillRect/>
          </a:stretch>
        </p:blipFill>
        <p:spPr>
          <a:xfrm>
            <a:off x="4850103" y="4345773"/>
            <a:ext cx="5003800" cy="457200"/>
          </a:xfrm>
          <a:prstGeom prst="rect">
            <a:avLst/>
          </a:prstGeom>
        </p:spPr>
      </p:pic>
    </p:spTree>
    <p:extLst>
      <p:ext uri="{BB962C8B-B14F-4D97-AF65-F5344CB8AC3E}">
        <p14:creationId xmlns:p14="http://schemas.microsoft.com/office/powerpoint/2010/main" val="1383521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2: Hipopotamların avcılara karşı savunması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813755" cy="3811740"/>
          </a:xfrm>
        </p:spPr>
        <p:txBody>
          <a:bodyPr anchor="ctr">
            <a:normAutofit/>
          </a:bodyPr>
          <a:lstStyle/>
          <a:p>
            <a:r>
              <a:rPr lang="en-US" dirty="0">
                <a:solidFill>
                  <a:schemeClr val="bg1"/>
                </a:solidFill>
              </a:rPr>
              <a:t>X. </a:t>
            </a:r>
            <a:r>
              <a:rPr lang="en-US" dirty="0" err="1">
                <a:solidFill>
                  <a:schemeClr val="bg1"/>
                </a:solidFill>
              </a:rPr>
              <a:t>HippoR</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avcıya</a:t>
            </a:r>
            <a:r>
              <a:rPr lang="en-US" dirty="0">
                <a:solidFill>
                  <a:schemeClr val="bg1"/>
                </a:solidFill>
              </a:rPr>
              <a:t> </a:t>
            </a:r>
            <a:r>
              <a:rPr lang="en-US" dirty="0" err="1">
                <a:solidFill>
                  <a:schemeClr val="bg1"/>
                </a:solidFill>
              </a:rPr>
              <a:t>karşı</a:t>
            </a:r>
            <a:r>
              <a:rPr lang="en-US" dirty="0">
                <a:solidFill>
                  <a:schemeClr val="bg1"/>
                </a:solidFill>
              </a:rPr>
              <a:t> </a:t>
            </a:r>
            <a:r>
              <a:rPr lang="en-US" dirty="0" err="1">
                <a:solidFill>
                  <a:schemeClr val="bg1"/>
                </a:solidFill>
              </a:rPr>
              <a:t>yüzleşen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hipopotam</a:t>
            </a:r>
            <a:r>
              <a:rPr lang="en-US" dirty="0">
                <a:solidFill>
                  <a:schemeClr val="bg1"/>
                </a:solidFill>
              </a:rPr>
              <a:t> </a:t>
            </a:r>
            <a:r>
              <a:rPr lang="en-US" dirty="0" err="1">
                <a:solidFill>
                  <a:schemeClr val="bg1"/>
                </a:solidFill>
              </a:rPr>
              <a:t>konumudur</a:t>
            </a:r>
            <a:r>
              <a:rPr lang="en-US" dirty="0">
                <a:solidFill>
                  <a:schemeClr val="bg1"/>
                </a:solidFill>
              </a:rPr>
              <a:t>. RL, </a:t>
            </a:r>
            <a:r>
              <a:rPr lang="en-US" dirty="0" err="1">
                <a:solidFill>
                  <a:schemeClr val="bg1"/>
                </a:solidFill>
              </a:rPr>
              <a:t>hipopotam</a:t>
            </a:r>
            <a:r>
              <a:rPr lang="en-US" dirty="0">
                <a:solidFill>
                  <a:schemeClr val="bg1"/>
                </a:solidFill>
              </a:rPr>
              <a:t> </a:t>
            </a:r>
            <a:r>
              <a:rPr lang="en-US" dirty="0" err="1">
                <a:solidFill>
                  <a:schemeClr val="bg1"/>
                </a:solidFill>
              </a:rPr>
              <a:t>üzerindeki</a:t>
            </a:r>
            <a:r>
              <a:rPr lang="en-US" dirty="0">
                <a:solidFill>
                  <a:schemeClr val="bg1"/>
                </a:solidFill>
              </a:rPr>
              <a:t> </a:t>
            </a:r>
            <a:r>
              <a:rPr lang="en-US" dirty="0" err="1">
                <a:solidFill>
                  <a:schemeClr val="bg1"/>
                </a:solidFill>
              </a:rPr>
              <a:t>saldırı</a:t>
            </a:r>
            <a:r>
              <a:rPr lang="en-US" dirty="0">
                <a:solidFill>
                  <a:schemeClr val="bg1"/>
                </a:solidFill>
              </a:rPr>
              <a:t> </a:t>
            </a:r>
            <a:r>
              <a:rPr lang="en-US" dirty="0" err="1">
                <a:solidFill>
                  <a:schemeClr val="bg1"/>
                </a:solidFill>
              </a:rPr>
              <a:t>sırasında</a:t>
            </a:r>
            <a:r>
              <a:rPr lang="en-US" dirty="0">
                <a:solidFill>
                  <a:schemeClr val="bg1"/>
                </a:solidFill>
              </a:rPr>
              <a:t> </a:t>
            </a:r>
            <a:r>
              <a:rPr lang="en-US" dirty="0" err="1">
                <a:solidFill>
                  <a:schemeClr val="bg1"/>
                </a:solidFill>
              </a:rPr>
              <a:t>avcının</a:t>
            </a:r>
            <a:r>
              <a:rPr lang="en-US" dirty="0">
                <a:solidFill>
                  <a:schemeClr val="bg1"/>
                </a:solidFill>
              </a:rPr>
              <a:t> </a:t>
            </a:r>
            <a:r>
              <a:rPr lang="en-US" dirty="0" err="1">
                <a:solidFill>
                  <a:schemeClr val="bg1"/>
                </a:solidFill>
              </a:rPr>
              <a:t>pozisyonundaki</a:t>
            </a:r>
            <a:r>
              <a:rPr lang="en-US" dirty="0">
                <a:solidFill>
                  <a:schemeClr val="bg1"/>
                </a:solidFill>
              </a:rPr>
              <a:t> ani </a:t>
            </a:r>
            <a:r>
              <a:rPr lang="en-US" dirty="0" err="1">
                <a:solidFill>
                  <a:schemeClr val="bg1"/>
                </a:solidFill>
              </a:rPr>
              <a:t>değişiklikler</a:t>
            </a:r>
            <a:r>
              <a:rPr lang="en-US" dirty="0">
                <a:solidFill>
                  <a:schemeClr val="bg1"/>
                </a:solidFill>
              </a:rPr>
              <a:t> </a:t>
            </a:r>
            <a:r>
              <a:rPr lang="en-US" dirty="0" err="1">
                <a:solidFill>
                  <a:schemeClr val="bg1"/>
                </a:solidFill>
              </a:rPr>
              <a:t>için</a:t>
            </a:r>
            <a:r>
              <a:rPr lang="en-US" dirty="0">
                <a:solidFill>
                  <a:schemeClr val="bg1"/>
                </a:solidFill>
              </a:rPr>
              <a:t> Levy </a:t>
            </a:r>
            <a:r>
              <a:rPr lang="en-US" dirty="0" err="1">
                <a:solidFill>
                  <a:schemeClr val="bg1"/>
                </a:solidFill>
              </a:rPr>
              <a:t>dağılımıyla</a:t>
            </a:r>
            <a:r>
              <a:rPr lang="en-US" dirty="0">
                <a:solidFill>
                  <a:schemeClr val="bg1"/>
                </a:solidFill>
              </a:rPr>
              <a:t> </a:t>
            </a:r>
            <a:r>
              <a:rPr lang="en-US" dirty="0" err="1">
                <a:solidFill>
                  <a:schemeClr val="bg1"/>
                </a:solidFill>
              </a:rPr>
              <a:t>kullanılır</a:t>
            </a:r>
            <a:r>
              <a:rPr lang="en-US" dirty="0">
                <a:solidFill>
                  <a:schemeClr val="bg1"/>
                </a:solidFill>
              </a:rPr>
              <a:t>. Lévy </a:t>
            </a:r>
            <a:r>
              <a:rPr lang="en-US" dirty="0" err="1">
                <a:solidFill>
                  <a:schemeClr val="bg1"/>
                </a:solidFill>
              </a:rPr>
              <a:t>hareketinin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hareket</a:t>
            </a:r>
            <a:r>
              <a:rPr lang="en-US" dirty="0">
                <a:solidFill>
                  <a:schemeClr val="bg1"/>
                </a:solidFill>
              </a:rPr>
              <a:t> </a:t>
            </a:r>
            <a:r>
              <a:rPr lang="en-US" dirty="0" err="1">
                <a:solidFill>
                  <a:schemeClr val="bg1"/>
                </a:solidFill>
              </a:rPr>
              <a:t>modeli</a:t>
            </a:r>
            <a:r>
              <a:rPr lang="en-US" dirty="0">
                <a:solidFill>
                  <a:schemeClr val="bg1"/>
                </a:solidFill>
              </a:rPr>
              <a:t> </a:t>
            </a:r>
            <a:r>
              <a:rPr lang="en-US" dirty="0" err="1">
                <a:solidFill>
                  <a:schemeClr val="bg1"/>
                </a:solidFill>
              </a:rPr>
              <a:t>Denklem</a:t>
            </a:r>
            <a:r>
              <a:rPr lang="en-US" dirty="0">
                <a:solidFill>
                  <a:schemeClr val="bg1"/>
                </a:solidFill>
              </a:rPr>
              <a:t> (13) </a:t>
            </a:r>
            <a:r>
              <a:rPr lang="en-US" dirty="0" err="1">
                <a:solidFill>
                  <a:schemeClr val="bg1"/>
                </a:solidFill>
              </a:rPr>
              <a:t>olarak</a:t>
            </a:r>
            <a:r>
              <a:rPr lang="en-US" dirty="0">
                <a:solidFill>
                  <a:schemeClr val="bg1"/>
                </a:solidFill>
              </a:rPr>
              <a:t> </a:t>
            </a:r>
            <a:r>
              <a:rPr lang="en-US" dirty="0" err="1">
                <a:solidFill>
                  <a:schemeClr val="bg1"/>
                </a:solidFill>
              </a:rPr>
              <a:t>hesaplanır</a:t>
            </a:r>
            <a:r>
              <a:rPr lang="en-US" dirty="0">
                <a:solidFill>
                  <a:schemeClr val="bg1"/>
                </a:solidFill>
              </a:rPr>
              <a:t>. a </a:t>
            </a:r>
            <a:r>
              <a:rPr lang="en-US" dirty="0" err="1">
                <a:solidFill>
                  <a:schemeClr val="bg1"/>
                </a:solidFill>
              </a:rPr>
              <a:t>ve</a:t>
            </a:r>
            <a:r>
              <a:rPr lang="en-US" dirty="0">
                <a:solidFill>
                  <a:schemeClr val="bg1"/>
                </a:solidFill>
              </a:rPr>
              <a:t> b [0,1] </a:t>
            </a:r>
            <a:r>
              <a:rPr lang="en-US" dirty="0" err="1">
                <a:solidFill>
                  <a:schemeClr val="bg1"/>
                </a:solidFill>
              </a:rPr>
              <a:t>aralığında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sayılardır</a:t>
            </a:r>
            <a:r>
              <a:rPr lang="en-US" dirty="0">
                <a:solidFill>
                  <a:schemeClr val="bg1"/>
                </a:solidFill>
              </a:rPr>
              <a:t>; </a:t>
            </a:r>
            <a:r>
              <a:rPr lang="el-GR" dirty="0">
                <a:solidFill>
                  <a:schemeClr val="bg1"/>
                </a:solidFill>
              </a:rPr>
              <a:t>θ </a:t>
            </a:r>
            <a:r>
              <a:rPr lang="en-US" dirty="0" err="1">
                <a:solidFill>
                  <a:schemeClr val="bg1"/>
                </a:solidFill>
              </a:rPr>
              <a:t>sabittir</a:t>
            </a:r>
            <a:r>
              <a:rPr lang="en-US" dirty="0">
                <a:solidFill>
                  <a:schemeClr val="bg1"/>
                </a:solidFill>
              </a:rPr>
              <a:t> (</a:t>
            </a:r>
            <a:r>
              <a:rPr lang="el-GR" dirty="0">
                <a:solidFill>
                  <a:schemeClr val="bg1"/>
                </a:solidFill>
              </a:rPr>
              <a:t>θ = 1.5), </a:t>
            </a:r>
            <a:r>
              <a:rPr lang="en-US" dirty="0" err="1">
                <a:solidFill>
                  <a:schemeClr val="bg1"/>
                </a:solidFill>
              </a:rPr>
              <a:t>Ŵ</a:t>
            </a:r>
            <a:r>
              <a:rPr lang="en-US" dirty="0">
                <a:solidFill>
                  <a:schemeClr val="bg1"/>
                </a:solidFill>
              </a:rPr>
              <a:t> Gamma </a:t>
            </a:r>
            <a:r>
              <a:rPr lang="en-US" dirty="0" err="1">
                <a:solidFill>
                  <a:schemeClr val="bg1"/>
                </a:solidFill>
              </a:rPr>
              <a:t>fonksiyonu</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kısaltmadır</a:t>
            </a:r>
            <a:r>
              <a:rPr lang="en-US" dirty="0">
                <a:solidFill>
                  <a:schemeClr val="bg1"/>
                </a:solidFill>
              </a:rPr>
              <a:t> </a:t>
            </a:r>
            <a:r>
              <a:rPr lang="en-US" dirty="0" err="1">
                <a:solidFill>
                  <a:schemeClr val="bg1"/>
                </a:solidFill>
              </a:rPr>
              <a:t>ve</a:t>
            </a:r>
            <a:r>
              <a:rPr lang="en-US" dirty="0">
                <a:solidFill>
                  <a:schemeClr val="bg1"/>
                </a:solidFill>
              </a:rPr>
              <a:t> </a:t>
            </a:r>
            <a:r>
              <a:rPr lang="el-GR" dirty="0">
                <a:solidFill>
                  <a:schemeClr val="bg1"/>
                </a:solidFill>
              </a:rPr>
              <a:t>σ</a:t>
            </a:r>
            <a:r>
              <a:rPr lang="en-US" dirty="0">
                <a:solidFill>
                  <a:schemeClr val="bg1"/>
                </a:solidFill>
              </a:rPr>
              <a:t>w </a:t>
            </a:r>
            <a:r>
              <a:rPr lang="en-US" dirty="0" err="1">
                <a:solidFill>
                  <a:schemeClr val="bg1"/>
                </a:solidFill>
              </a:rPr>
              <a:t>Denklem</a:t>
            </a:r>
            <a:r>
              <a:rPr lang="en-US" dirty="0">
                <a:solidFill>
                  <a:schemeClr val="bg1"/>
                </a:solidFill>
              </a:rPr>
              <a:t> (14) </a:t>
            </a:r>
            <a:r>
              <a:rPr lang="en-US" dirty="0" err="1">
                <a:solidFill>
                  <a:schemeClr val="bg1"/>
                </a:solidFill>
              </a:rPr>
              <a:t>ile</a:t>
            </a:r>
            <a:r>
              <a:rPr lang="en-US" dirty="0">
                <a:solidFill>
                  <a:schemeClr val="bg1"/>
                </a:solidFill>
              </a:rPr>
              <a:t> </a:t>
            </a:r>
            <a:r>
              <a:rPr lang="en-US" dirty="0" err="1">
                <a:solidFill>
                  <a:schemeClr val="bg1"/>
                </a:solidFill>
              </a:rPr>
              <a:t>elde</a:t>
            </a:r>
            <a:r>
              <a:rPr lang="en-US" dirty="0">
                <a:solidFill>
                  <a:schemeClr val="bg1"/>
                </a:solidFill>
              </a:rPr>
              <a:t> </a:t>
            </a:r>
            <a:r>
              <a:rPr lang="en-US" dirty="0" err="1">
                <a:solidFill>
                  <a:schemeClr val="bg1"/>
                </a:solidFill>
              </a:rPr>
              <a:t>edilebilir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Picture 4" descr="A math equations and formulas&#10;&#10;Description automatically generated with medium confidence">
            <a:extLst>
              <a:ext uri="{FF2B5EF4-FFF2-40B4-BE49-F238E27FC236}">
                <a16:creationId xmlns:a16="http://schemas.microsoft.com/office/drawing/2014/main" id="{86F1C658-EC1E-5B0D-6B97-F8FB855A0295}"/>
              </a:ext>
            </a:extLst>
          </p:cNvPr>
          <p:cNvPicPr>
            <a:picLocks noChangeAspect="1"/>
          </p:cNvPicPr>
          <p:nvPr/>
        </p:nvPicPr>
        <p:blipFill>
          <a:blip r:embed="rId3"/>
          <a:stretch>
            <a:fillRect/>
          </a:stretch>
        </p:blipFill>
        <p:spPr>
          <a:xfrm>
            <a:off x="4830098" y="4261342"/>
            <a:ext cx="4805045" cy="1537970"/>
          </a:xfrm>
          <a:prstGeom prst="rect">
            <a:avLst/>
          </a:prstGeom>
        </p:spPr>
      </p:pic>
    </p:spTree>
    <p:extLst>
      <p:ext uri="{BB962C8B-B14F-4D97-AF65-F5344CB8AC3E}">
        <p14:creationId xmlns:p14="http://schemas.microsoft.com/office/powerpoint/2010/main" val="263775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2: Hipopotamların avcılara karşı savunması (Keşif)</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989866" cy="3811740"/>
          </a:xfrm>
        </p:spPr>
        <p:txBody>
          <a:bodyPr anchor="ctr">
            <a:normAutofit/>
          </a:bodyPr>
          <a:lstStyle/>
          <a:p>
            <a:r>
              <a:rPr lang="en-US" dirty="0" err="1">
                <a:solidFill>
                  <a:schemeClr val="bg1"/>
                </a:solidFill>
              </a:rPr>
              <a:t>Denklem</a:t>
            </a:r>
            <a:r>
              <a:rPr lang="en-US" dirty="0">
                <a:solidFill>
                  <a:schemeClr val="bg1"/>
                </a:solidFill>
              </a:rPr>
              <a:t> (12) </a:t>
            </a:r>
            <a:r>
              <a:rPr lang="en-US" dirty="0" err="1">
                <a:solidFill>
                  <a:schemeClr val="bg1"/>
                </a:solidFill>
              </a:rPr>
              <a:t>için</a:t>
            </a:r>
            <a:r>
              <a:rPr lang="en-US" dirty="0">
                <a:solidFill>
                  <a:schemeClr val="bg1"/>
                </a:solidFill>
              </a:rPr>
              <a:t>, f uniform 2 </a:t>
            </a:r>
            <a:r>
              <a:rPr lang="en-US" dirty="0" err="1">
                <a:solidFill>
                  <a:schemeClr val="bg1"/>
                </a:solidFill>
              </a:rPr>
              <a:t>ile</a:t>
            </a:r>
            <a:r>
              <a:rPr lang="en-US" dirty="0">
                <a:solidFill>
                  <a:schemeClr val="bg1"/>
                </a:solidFill>
              </a:rPr>
              <a:t> 4 </a:t>
            </a:r>
            <a:r>
              <a:rPr lang="en-US" dirty="0" err="1">
                <a:solidFill>
                  <a:schemeClr val="bg1"/>
                </a:solidFill>
              </a:rPr>
              <a:t>arasında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sayıdır</a:t>
            </a:r>
            <a:r>
              <a:rPr lang="en-US" dirty="0">
                <a:solidFill>
                  <a:schemeClr val="bg1"/>
                </a:solidFill>
              </a:rPr>
              <a:t>, c 1 </a:t>
            </a:r>
            <a:r>
              <a:rPr lang="en-US" dirty="0" err="1">
                <a:solidFill>
                  <a:schemeClr val="bg1"/>
                </a:solidFill>
              </a:rPr>
              <a:t>ile</a:t>
            </a:r>
            <a:r>
              <a:rPr lang="en-US" dirty="0">
                <a:solidFill>
                  <a:schemeClr val="bg1"/>
                </a:solidFill>
              </a:rPr>
              <a:t> 1.5 </a:t>
            </a:r>
            <a:r>
              <a:rPr lang="en-US" dirty="0" err="1">
                <a:solidFill>
                  <a:schemeClr val="bg1"/>
                </a:solidFill>
              </a:rPr>
              <a:t>arasında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sayıdır</a:t>
            </a:r>
            <a:r>
              <a:rPr lang="en-US" dirty="0">
                <a:solidFill>
                  <a:schemeClr val="bg1"/>
                </a:solidFill>
              </a:rPr>
              <a:t> </a:t>
            </a:r>
            <a:r>
              <a:rPr lang="en-US" dirty="0" err="1">
                <a:solidFill>
                  <a:schemeClr val="bg1"/>
                </a:solidFill>
              </a:rPr>
              <a:t>ve</a:t>
            </a:r>
            <a:r>
              <a:rPr lang="en-US" dirty="0">
                <a:solidFill>
                  <a:schemeClr val="bg1"/>
                </a:solidFill>
              </a:rPr>
              <a:t> D 2 </a:t>
            </a:r>
            <a:r>
              <a:rPr lang="en-US" dirty="0" err="1">
                <a:solidFill>
                  <a:schemeClr val="bg1"/>
                </a:solidFill>
              </a:rPr>
              <a:t>ile</a:t>
            </a:r>
            <a:r>
              <a:rPr lang="en-US" dirty="0">
                <a:solidFill>
                  <a:schemeClr val="bg1"/>
                </a:solidFill>
              </a:rPr>
              <a:t> 3 </a:t>
            </a:r>
            <a:r>
              <a:rPr lang="en-US" dirty="0" err="1">
                <a:solidFill>
                  <a:schemeClr val="bg1"/>
                </a:solidFill>
              </a:rPr>
              <a:t>arasında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sayıdır</a:t>
            </a:r>
            <a:r>
              <a:rPr lang="en-US" dirty="0">
                <a:solidFill>
                  <a:schemeClr val="bg1"/>
                </a:solidFill>
              </a:rPr>
              <a:t>. g -1 </a:t>
            </a:r>
            <a:r>
              <a:rPr lang="en-US" dirty="0" err="1">
                <a:solidFill>
                  <a:schemeClr val="bg1"/>
                </a:solidFill>
              </a:rPr>
              <a:t>ile</a:t>
            </a:r>
            <a:r>
              <a:rPr lang="en-US" dirty="0">
                <a:solidFill>
                  <a:schemeClr val="bg1"/>
                </a:solidFill>
              </a:rPr>
              <a:t> 1 </a:t>
            </a:r>
            <a:r>
              <a:rPr lang="en-US" dirty="0" err="1">
                <a:solidFill>
                  <a:schemeClr val="bg1"/>
                </a:solidFill>
              </a:rPr>
              <a:t>arasında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sayıyı</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 r 9 </a:t>
            </a:r>
            <a:r>
              <a:rPr lang="en-US" dirty="0" err="1">
                <a:solidFill>
                  <a:schemeClr val="bg1"/>
                </a:solidFill>
              </a:rPr>
              <a:t>boyutu</a:t>
            </a:r>
            <a:r>
              <a:rPr lang="en-US" dirty="0">
                <a:solidFill>
                  <a:schemeClr val="bg1"/>
                </a:solidFill>
              </a:rPr>
              <a:t> 1×m </a:t>
            </a:r>
            <a:r>
              <a:rPr lang="en-US" dirty="0" err="1">
                <a:solidFill>
                  <a:schemeClr val="bg1"/>
                </a:solidFill>
              </a:rPr>
              <a:t>olan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vektördür</a:t>
            </a:r>
            <a:r>
              <a:rPr lang="en-US" dirty="0">
                <a:solidFill>
                  <a:schemeClr val="bg1"/>
                </a:solidFill>
              </a:rPr>
              <a:t>. </a:t>
            </a:r>
            <a:r>
              <a:rPr lang="en-US" dirty="0" err="1">
                <a:solidFill>
                  <a:schemeClr val="bg1"/>
                </a:solidFill>
              </a:rPr>
              <a:t>Denklem</a:t>
            </a:r>
            <a:r>
              <a:rPr lang="en-US" dirty="0">
                <a:solidFill>
                  <a:schemeClr val="bg1"/>
                </a:solidFill>
              </a:rPr>
              <a:t> (15) </a:t>
            </a:r>
            <a:r>
              <a:rPr lang="en-US" dirty="0" err="1">
                <a:solidFill>
                  <a:schemeClr val="bg1"/>
                </a:solidFill>
              </a:rPr>
              <a:t>göre</a:t>
            </a:r>
            <a:r>
              <a:rPr lang="en-US" dirty="0">
                <a:solidFill>
                  <a:schemeClr val="bg1"/>
                </a:solidFill>
              </a:rPr>
              <a:t>, </a:t>
            </a:r>
            <a:r>
              <a:rPr lang="en-US" dirty="0" err="1">
                <a:solidFill>
                  <a:schemeClr val="bg1"/>
                </a:solidFill>
              </a:rPr>
              <a:t>FiHippoR</a:t>
            </a:r>
            <a:r>
              <a:rPr lang="en-US" dirty="0">
                <a:solidFill>
                  <a:schemeClr val="bg1"/>
                </a:solidFill>
              </a:rPr>
              <a:t> </a:t>
            </a:r>
            <a:r>
              <a:rPr lang="en-US" dirty="0" err="1">
                <a:solidFill>
                  <a:schemeClr val="bg1"/>
                </a:solidFill>
              </a:rPr>
              <a:t>F'den</a:t>
            </a:r>
            <a:r>
              <a:rPr lang="en-US" dirty="0">
                <a:solidFill>
                  <a:schemeClr val="bg1"/>
                </a:solidFill>
              </a:rPr>
              <a:t> </a:t>
            </a:r>
            <a:r>
              <a:rPr lang="en-US" dirty="0" err="1">
                <a:solidFill>
                  <a:schemeClr val="bg1"/>
                </a:solidFill>
              </a:rPr>
              <a:t>büyükse</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hipopotamusun</a:t>
            </a:r>
            <a:r>
              <a:rPr lang="en-US" dirty="0">
                <a:solidFill>
                  <a:schemeClr val="bg1"/>
                </a:solidFill>
              </a:rPr>
              <a:t> </a:t>
            </a:r>
            <a:r>
              <a:rPr lang="en-US" dirty="0" err="1">
                <a:solidFill>
                  <a:schemeClr val="bg1"/>
                </a:solidFill>
              </a:rPr>
              <a:t>avlandığı</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sürüde</a:t>
            </a:r>
            <a:r>
              <a:rPr lang="en-US" dirty="0">
                <a:solidFill>
                  <a:schemeClr val="bg1"/>
                </a:solidFill>
              </a:rPr>
              <a:t> </a:t>
            </a:r>
            <a:r>
              <a:rPr lang="en-US" dirty="0" err="1">
                <a:solidFill>
                  <a:schemeClr val="bg1"/>
                </a:solidFill>
              </a:rPr>
              <a:t>başka</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hipopotamusun</a:t>
            </a:r>
            <a:r>
              <a:rPr lang="en-US" dirty="0">
                <a:solidFill>
                  <a:schemeClr val="bg1"/>
                </a:solidFill>
              </a:rPr>
              <a:t> </a:t>
            </a:r>
            <a:r>
              <a:rPr lang="en-US" dirty="0" err="1">
                <a:solidFill>
                  <a:schemeClr val="bg1"/>
                </a:solidFill>
              </a:rPr>
              <a:t>yerini</a:t>
            </a:r>
            <a:r>
              <a:rPr lang="en-US" dirty="0">
                <a:solidFill>
                  <a:schemeClr val="bg1"/>
                </a:solidFill>
              </a:rPr>
              <a:t> </a:t>
            </a:r>
            <a:r>
              <a:rPr lang="en-US" dirty="0" err="1">
                <a:solidFill>
                  <a:schemeClr val="bg1"/>
                </a:solidFill>
              </a:rPr>
              <a:t>alacağı</a:t>
            </a:r>
            <a:r>
              <a:rPr lang="en-US" dirty="0">
                <a:solidFill>
                  <a:schemeClr val="bg1"/>
                </a:solidFill>
              </a:rPr>
              <a:t> </a:t>
            </a:r>
            <a:r>
              <a:rPr lang="en-US" dirty="0" err="1">
                <a:solidFill>
                  <a:schemeClr val="bg1"/>
                </a:solidFill>
              </a:rPr>
              <a:t>anlamına</a:t>
            </a:r>
            <a:r>
              <a:rPr lang="en-US" dirty="0">
                <a:solidFill>
                  <a:schemeClr val="bg1"/>
                </a:solidFill>
              </a:rPr>
              <a:t> </a:t>
            </a:r>
            <a:r>
              <a:rPr lang="en-US" dirty="0" err="1">
                <a:solidFill>
                  <a:schemeClr val="bg1"/>
                </a:solidFill>
              </a:rPr>
              <a:t>gelir</a:t>
            </a:r>
            <a:r>
              <a:rPr lang="en-US" dirty="0">
                <a:solidFill>
                  <a:schemeClr val="bg1"/>
                </a:solidFill>
              </a:rPr>
              <a:t>, </a:t>
            </a:r>
            <a:r>
              <a:rPr lang="en-US" dirty="0" err="1">
                <a:solidFill>
                  <a:schemeClr val="bg1"/>
                </a:solidFill>
              </a:rPr>
              <a:t>aksi</a:t>
            </a:r>
            <a:r>
              <a:rPr lang="en-US" dirty="0">
                <a:solidFill>
                  <a:schemeClr val="bg1"/>
                </a:solidFill>
              </a:rPr>
              <a:t> </a:t>
            </a:r>
            <a:r>
              <a:rPr lang="en-US" dirty="0" err="1">
                <a:solidFill>
                  <a:schemeClr val="bg1"/>
                </a:solidFill>
              </a:rPr>
              <a:t>takdirde</a:t>
            </a:r>
            <a:r>
              <a:rPr lang="en-US" dirty="0">
                <a:solidFill>
                  <a:schemeClr val="bg1"/>
                </a:solidFill>
              </a:rPr>
              <a:t> </a:t>
            </a:r>
            <a:r>
              <a:rPr lang="en-US" dirty="0" err="1">
                <a:solidFill>
                  <a:schemeClr val="bg1"/>
                </a:solidFill>
              </a:rPr>
              <a:t>avcı</a:t>
            </a:r>
            <a:r>
              <a:rPr lang="en-US" dirty="0">
                <a:solidFill>
                  <a:schemeClr val="bg1"/>
                </a:solidFill>
              </a:rPr>
              <a:t> </a:t>
            </a:r>
            <a:r>
              <a:rPr lang="en-US" dirty="0" err="1">
                <a:solidFill>
                  <a:schemeClr val="bg1"/>
                </a:solidFill>
              </a:rPr>
              <a:t>kaçacak</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sürüye</a:t>
            </a:r>
            <a:r>
              <a:rPr lang="en-US" dirty="0">
                <a:solidFill>
                  <a:schemeClr val="bg1"/>
                </a:solidFill>
              </a:rPr>
              <a:t> </a:t>
            </a:r>
            <a:r>
              <a:rPr lang="en-US" dirty="0" err="1">
                <a:solidFill>
                  <a:schemeClr val="bg1"/>
                </a:solidFill>
              </a:rPr>
              <a:t>geri</a:t>
            </a:r>
            <a:r>
              <a:rPr lang="en-US" dirty="0">
                <a:solidFill>
                  <a:schemeClr val="bg1"/>
                </a:solidFill>
              </a:rPr>
              <a:t> </a:t>
            </a:r>
            <a:r>
              <a:rPr lang="en-US" dirty="0" err="1">
                <a:solidFill>
                  <a:schemeClr val="bg1"/>
                </a:solidFill>
              </a:rPr>
              <a:t>dönecektir</a:t>
            </a:r>
            <a:r>
              <a:rPr lang="en-US" dirty="0">
                <a:solidFill>
                  <a:schemeClr val="bg1"/>
                </a:solidFill>
              </a:rPr>
              <a:t>. </a:t>
            </a:r>
            <a:r>
              <a:rPr lang="en-US" dirty="0" err="1">
                <a:solidFill>
                  <a:schemeClr val="bg1"/>
                </a:solidFill>
              </a:rPr>
              <a:t>İkinci</a:t>
            </a:r>
            <a:r>
              <a:rPr lang="en-US" dirty="0">
                <a:solidFill>
                  <a:schemeClr val="bg1"/>
                </a:solidFill>
              </a:rPr>
              <a:t> </a:t>
            </a:r>
            <a:r>
              <a:rPr lang="en-US" dirty="0" err="1">
                <a:solidFill>
                  <a:schemeClr val="bg1"/>
                </a:solidFill>
              </a:rPr>
              <a:t>aşamada</a:t>
            </a:r>
            <a:r>
              <a:rPr lang="en-US" dirty="0">
                <a:solidFill>
                  <a:schemeClr val="bg1"/>
                </a:solidFill>
              </a:rPr>
              <a:t> </a:t>
            </a:r>
            <a:r>
              <a:rPr lang="en-US" dirty="0" err="1">
                <a:solidFill>
                  <a:schemeClr val="bg1"/>
                </a:solidFill>
              </a:rPr>
              <a:t>küresel</a:t>
            </a:r>
            <a:r>
              <a:rPr lang="en-US" dirty="0">
                <a:solidFill>
                  <a:schemeClr val="bg1"/>
                </a:solidFill>
              </a:rPr>
              <a:t> </a:t>
            </a:r>
            <a:r>
              <a:rPr lang="en-US" dirty="0" err="1">
                <a:solidFill>
                  <a:schemeClr val="bg1"/>
                </a:solidFill>
              </a:rPr>
              <a:t>arama</a:t>
            </a:r>
            <a:r>
              <a:rPr lang="en-US" dirty="0">
                <a:solidFill>
                  <a:schemeClr val="bg1"/>
                </a:solidFill>
              </a:rPr>
              <a:t> </a:t>
            </a:r>
            <a:r>
              <a:rPr lang="en-US" dirty="0" err="1">
                <a:solidFill>
                  <a:schemeClr val="bg1"/>
                </a:solidFill>
              </a:rPr>
              <a:t>sürecinde</a:t>
            </a:r>
            <a:r>
              <a:rPr lang="en-US" dirty="0">
                <a:solidFill>
                  <a:schemeClr val="bg1"/>
                </a:solidFill>
              </a:rPr>
              <a:t> </a:t>
            </a:r>
            <a:r>
              <a:rPr lang="en-US" dirty="0" err="1">
                <a:solidFill>
                  <a:schemeClr val="bg1"/>
                </a:solidFill>
              </a:rPr>
              <a:t>önemli</a:t>
            </a:r>
            <a:r>
              <a:rPr lang="en-US" dirty="0">
                <a:solidFill>
                  <a:schemeClr val="bg1"/>
                </a:solidFill>
              </a:rPr>
              <a:t> </a:t>
            </a:r>
            <a:r>
              <a:rPr lang="en-US" dirty="0" err="1">
                <a:solidFill>
                  <a:schemeClr val="bg1"/>
                </a:solidFill>
              </a:rPr>
              <a:t>iyileştirmeler</a:t>
            </a:r>
            <a:r>
              <a:rPr lang="en-US" dirty="0">
                <a:solidFill>
                  <a:schemeClr val="bg1"/>
                </a:solidFill>
              </a:rPr>
              <a:t> </a:t>
            </a:r>
            <a:r>
              <a:rPr lang="en-US" dirty="0" err="1">
                <a:solidFill>
                  <a:schemeClr val="bg1"/>
                </a:solidFill>
              </a:rPr>
              <a:t>gözlemlenmiştir</a:t>
            </a:r>
            <a:r>
              <a:rPr lang="en-US" dirty="0">
                <a:solidFill>
                  <a:schemeClr val="bg1"/>
                </a:solidFill>
              </a:rPr>
              <a:t>. İlk </a:t>
            </a:r>
            <a:r>
              <a:rPr lang="en-US" dirty="0" err="1">
                <a:solidFill>
                  <a:schemeClr val="bg1"/>
                </a:solidFill>
              </a:rPr>
              <a:t>ve</a:t>
            </a:r>
            <a:r>
              <a:rPr lang="en-US" dirty="0">
                <a:solidFill>
                  <a:schemeClr val="bg1"/>
                </a:solidFill>
              </a:rPr>
              <a:t> </a:t>
            </a:r>
            <a:r>
              <a:rPr lang="en-US" dirty="0" err="1">
                <a:solidFill>
                  <a:schemeClr val="bg1"/>
                </a:solidFill>
              </a:rPr>
              <a:t>ikinci</a:t>
            </a:r>
            <a:r>
              <a:rPr lang="en-US" dirty="0">
                <a:solidFill>
                  <a:schemeClr val="bg1"/>
                </a:solidFill>
              </a:rPr>
              <a:t> </a:t>
            </a:r>
            <a:r>
              <a:rPr lang="en-US" dirty="0" err="1">
                <a:solidFill>
                  <a:schemeClr val="bg1"/>
                </a:solidFill>
              </a:rPr>
              <a:t>aşamalar</a:t>
            </a:r>
            <a:r>
              <a:rPr lang="en-US" dirty="0">
                <a:solidFill>
                  <a:schemeClr val="bg1"/>
                </a:solidFill>
              </a:rPr>
              <a:t> </a:t>
            </a:r>
            <a:r>
              <a:rPr lang="en-US" dirty="0" err="1">
                <a:solidFill>
                  <a:schemeClr val="bg1"/>
                </a:solidFill>
              </a:rPr>
              <a:t>birbirini</a:t>
            </a:r>
            <a:r>
              <a:rPr lang="en-US" dirty="0">
                <a:solidFill>
                  <a:schemeClr val="bg1"/>
                </a:solidFill>
              </a:rPr>
              <a:t> </a:t>
            </a:r>
            <a:r>
              <a:rPr lang="en-US" dirty="0" err="1">
                <a:solidFill>
                  <a:schemeClr val="bg1"/>
                </a:solidFill>
              </a:rPr>
              <a:t>tamamlar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yerel</a:t>
            </a:r>
            <a:r>
              <a:rPr lang="en-US" dirty="0">
                <a:solidFill>
                  <a:schemeClr val="bg1"/>
                </a:solidFill>
              </a:rPr>
              <a:t> </a:t>
            </a:r>
            <a:r>
              <a:rPr lang="en-US" dirty="0" err="1">
                <a:solidFill>
                  <a:schemeClr val="bg1"/>
                </a:solidFill>
              </a:rPr>
              <a:t>minimumlarda</a:t>
            </a:r>
            <a:r>
              <a:rPr lang="en-US" dirty="0">
                <a:solidFill>
                  <a:schemeClr val="bg1"/>
                </a:solidFill>
              </a:rPr>
              <a:t> </a:t>
            </a:r>
            <a:r>
              <a:rPr lang="en-US" dirty="0" err="1">
                <a:solidFill>
                  <a:schemeClr val="bg1"/>
                </a:solidFill>
              </a:rPr>
              <a:t>sıkışma</a:t>
            </a:r>
            <a:r>
              <a:rPr lang="en-US" dirty="0">
                <a:solidFill>
                  <a:schemeClr val="bg1"/>
                </a:solidFill>
              </a:rPr>
              <a:t> </a:t>
            </a:r>
            <a:r>
              <a:rPr lang="en-US" dirty="0" err="1">
                <a:solidFill>
                  <a:schemeClr val="bg1"/>
                </a:solidFill>
              </a:rPr>
              <a:t>riskini</a:t>
            </a:r>
            <a:r>
              <a:rPr lang="en-US" dirty="0">
                <a:solidFill>
                  <a:schemeClr val="bg1"/>
                </a:solidFill>
              </a:rPr>
              <a:t> </a:t>
            </a:r>
            <a:r>
              <a:rPr lang="en-US" dirty="0" err="1">
                <a:solidFill>
                  <a:schemeClr val="bg1"/>
                </a:solidFill>
              </a:rPr>
              <a:t>etkin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şekilde</a:t>
            </a:r>
            <a:r>
              <a:rPr lang="en-US" dirty="0">
                <a:solidFill>
                  <a:schemeClr val="bg1"/>
                </a:solidFill>
              </a:rPr>
              <a:t> </a:t>
            </a:r>
            <a:r>
              <a:rPr lang="en-US" dirty="0" err="1">
                <a:solidFill>
                  <a:schemeClr val="bg1"/>
                </a:solidFill>
              </a:rPr>
              <a:t>azaltır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4" name="Picture 3" descr="A black text on a white background&#10;&#10;Description automatically generated">
            <a:extLst>
              <a:ext uri="{FF2B5EF4-FFF2-40B4-BE49-F238E27FC236}">
                <a16:creationId xmlns:a16="http://schemas.microsoft.com/office/drawing/2014/main" id="{C53AEBDD-233C-A665-1F50-7B87ED8585FB}"/>
              </a:ext>
            </a:extLst>
          </p:cNvPr>
          <p:cNvPicPr>
            <a:picLocks noChangeAspect="1"/>
          </p:cNvPicPr>
          <p:nvPr/>
        </p:nvPicPr>
        <p:blipFill>
          <a:blip r:embed="rId3"/>
          <a:stretch>
            <a:fillRect/>
          </a:stretch>
        </p:blipFill>
        <p:spPr>
          <a:xfrm>
            <a:off x="5234729" y="4775200"/>
            <a:ext cx="5397500" cy="965200"/>
          </a:xfrm>
          <a:prstGeom prst="rect">
            <a:avLst/>
          </a:prstGeom>
        </p:spPr>
      </p:pic>
    </p:spTree>
    <p:extLst>
      <p:ext uri="{BB962C8B-B14F-4D97-AF65-F5344CB8AC3E}">
        <p14:creationId xmlns:p14="http://schemas.microsoft.com/office/powerpoint/2010/main" val="535076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3: Avcıdan Kaçan Hipopotam (Sömürü)</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989866" cy="3811740"/>
          </a:xfrm>
        </p:spPr>
        <p:txBody>
          <a:bodyPr anchor="ctr">
            <a:normAutofit fontScale="92500" lnSpcReduction="20000"/>
          </a:bodyPr>
          <a:lstStyle/>
          <a:p>
            <a:r>
              <a:rPr lang="en-US" dirty="0">
                <a:solidFill>
                  <a:schemeClr val="bg1"/>
                </a:solidFill>
              </a:rPr>
              <a:t>Bir </a:t>
            </a:r>
            <a:r>
              <a:rPr lang="en-US" dirty="0" err="1">
                <a:solidFill>
                  <a:schemeClr val="bg1"/>
                </a:solidFill>
              </a:rPr>
              <a:t>hipopotamusta</a:t>
            </a:r>
            <a:r>
              <a:rPr lang="en-US" dirty="0">
                <a:solidFill>
                  <a:schemeClr val="bg1"/>
                </a:solidFill>
              </a:rPr>
              <a:t> </a:t>
            </a:r>
            <a:r>
              <a:rPr lang="en-US" dirty="0" err="1">
                <a:solidFill>
                  <a:schemeClr val="bg1"/>
                </a:solidFill>
              </a:rPr>
              <a:t>avcı</a:t>
            </a:r>
            <a:r>
              <a:rPr lang="en-US" dirty="0">
                <a:solidFill>
                  <a:schemeClr val="bg1"/>
                </a:solidFill>
              </a:rPr>
              <a:t> </a:t>
            </a:r>
            <a:r>
              <a:rPr lang="en-US" dirty="0" err="1">
                <a:solidFill>
                  <a:schemeClr val="bg1"/>
                </a:solidFill>
              </a:rPr>
              <a:t>ile</a:t>
            </a:r>
            <a:r>
              <a:rPr lang="en-US" dirty="0">
                <a:solidFill>
                  <a:schemeClr val="bg1"/>
                </a:solidFill>
              </a:rPr>
              <a:t> </a:t>
            </a:r>
            <a:r>
              <a:rPr lang="en-US" dirty="0" err="1">
                <a:solidFill>
                  <a:schemeClr val="bg1"/>
                </a:solidFill>
              </a:rPr>
              <a:t>karşılaşma</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avcıyı</a:t>
            </a:r>
            <a:r>
              <a:rPr lang="en-US" dirty="0">
                <a:solidFill>
                  <a:schemeClr val="bg1"/>
                </a:solidFill>
              </a:rPr>
              <a:t> </a:t>
            </a:r>
            <a:r>
              <a:rPr lang="en-US" dirty="0" err="1">
                <a:solidFill>
                  <a:schemeClr val="bg1"/>
                </a:solidFill>
              </a:rPr>
              <a:t>püskürtme</a:t>
            </a:r>
            <a:r>
              <a:rPr lang="en-US" dirty="0">
                <a:solidFill>
                  <a:schemeClr val="bg1"/>
                </a:solidFill>
              </a:rPr>
              <a:t> </a:t>
            </a:r>
            <a:r>
              <a:rPr lang="en-US" dirty="0" err="1">
                <a:solidFill>
                  <a:schemeClr val="bg1"/>
                </a:solidFill>
              </a:rPr>
              <a:t>mümkün</a:t>
            </a:r>
            <a:r>
              <a:rPr lang="en-US" dirty="0">
                <a:solidFill>
                  <a:schemeClr val="bg1"/>
                </a:solidFill>
              </a:rPr>
              <a:t> </a:t>
            </a:r>
            <a:r>
              <a:rPr lang="en-US" dirty="0" err="1">
                <a:solidFill>
                  <a:schemeClr val="bg1"/>
                </a:solidFill>
              </a:rPr>
              <a:t>olmadığında</a:t>
            </a:r>
            <a:r>
              <a:rPr lang="en-US" dirty="0">
                <a:solidFill>
                  <a:schemeClr val="bg1"/>
                </a:solidFill>
              </a:rPr>
              <a:t> </a:t>
            </a:r>
            <a:r>
              <a:rPr lang="en-US" dirty="0" err="1">
                <a:solidFill>
                  <a:schemeClr val="bg1"/>
                </a:solidFill>
              </a:rPr>
              <a:t>gözlenen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başka</a:t>
            </a:r>
            <a:r>
              <a:rPr lang="en-US" dirty="0">
                <a:solidFill>
                  <a:schemeClr val="bg1"/>
                </a:solidFill>
              </a:rPr>
              <a:t> </a:t>
            </a:r>
            <a:r>
              <a:rPr lang="en-US" dirty="0" err="1">
                <a:solidFill>
                  <a:schemeClr val="bg1"/>
                </a:solidFill>
              </a:rPr>
              <a:t>davranış</a:t>
            </a:r>
            <a:r>
              <a:rPr lang="en-US" dirty="0">
                <a:solidFill>
                  <a:schemeClr val="bg1"/>
                </a:solidFill>
              </a:rPr>
              <a:t>, </a:t>
            </a:r>
            <a:r>
              <a:rPr lang="en-US" dirty="0" err="1">
                <a:solidFill>
                  <a:schemeClr val="bg1"/>
                </a:solidFill>
              </a:rPr>
              <a:t>hipopotamusun</a:t>
            </a:r>
            <a:r>
              <a:rPr lang="en-US" dirty="0">
                <a:solidFill>
                  <a:schemeClr val="bg1"/>
                </a:solidFill>
              </a:rPr>
              <a:t> </a:t>
            </a:r>
            <a:r>
              <a:rPr lang="en-US" dirty="0" err="1">
                <a:solidFill>
                  <a:schemeClr val="bg1"/>
                </a:solidFill>
              </a:rPr>
              <a:t>bölgeden</a:t>
            </a:r>
            <a:r>
              <a:rPr lang="en-US" dirty="0">
                <a:solidFill>
                  <a:schemeClr val="bg1"/>
                </a:solidFill>
              </a:rPr>
              <a:t> </a:t>
            </a:r>
            <a:r>
              <a:rPr lang="en-US" dirty="0" err="1">
                <a:solidFill>
                  <a:schemeClr val="bg1"/>
                </a:solidFill>
              </a:rPr>
              <a:t>uzaklaşma</a:t>
            </a:r>
            <a:r>
              <a:rPr lang="en-US" dirty="0">
                <a:solidFill>
                  <a:schemeClr val="bg1"/>
                </a:solidFill>
              </a:rPr>
              <a:t> </a:t>
            </a:r>
            <a:r>
              <a:rPr lang="en-US" dirty="0" err="1">
                <a:solidFill>
                  <a:schemeClr val="bg1"/>
                </a:solidFill>
              </a:rPr>
              <a:t>çabasıdır</a:t>
            </a:r>
            <a:r>
              <a:rPr lang="en-US" dirty="0">
                <a:solidFill>
                  <a:schemeClr val="bg1"/>
                </a:solidFill>
              </a:rPr>
              <a:t> (</a:t>
            </a:r>
            <a:r>
              <a:rPr lang="en-US" dirty="0" err="1">
                <a:solidFill>
                  <a:schemeClr val="bg1"/>
                </a:solidFill>
              </a:rPr>
              <a:t>Şekil</a:t>
            </a:r>
            <a:r>
              <a:rPr lang="en-US" dirty="0">
                <a:solidFill>
                  <a:schemeClr val="bg1"/>
                </a:solidFill>
              </a:rPr>
              <a:t> 3). </a:t>
            </a:r>
            <a:r>
              <a:rPr lang="en-US" dirty="0" err="1">
                <a:solidFill>
                  <a:schemeClr val="bg1"/>
                </a:solidFill>
              </a:rPr>
              <a:t>Hipopotamus</a:t>
            </a:r>
            <a:r>
              <a:rPr lang="en-US" dirty="0">
                <a:solidFill>
                  <a:schemeClr val="bg1"/>
                </a:solidFill>
              </a:rPr>
              <a:t> </a:t>
            </a:r>
            <a:r>
              <a:rPr lang="en-US" dirty="0" err="1">
                <a:solidFill>
                  <a:schemeClr val="bg1"/>
                </a:solidFill>
              </a:rPr>
              <a:t>genellikle</a:t>
            </a:r>
            <a:r>
              <a:rPr lang="en-US" dirty="0">
                <a:solidFill>
                  <a:schemeClr val="bg1"/>
                </a:solidFill>
              </a:rPr>
              <a:t> </a:t>
            </a:r>
            <a:r>
              <a:rPr lang="en-US" dirty="0" err="1">
                <a:solidFill>
                  <a:schemeClr val="bg1"/>
                </a:solidFill>
              </a:rPr>
              <a:t>zarar</a:t>
            </a:r>
            <a:r>
              <a:rPr lang="en-US" dirty="0">
                <a:solidFill>
                  <a:schemeClr val="bg1"/>
                </a:solidFill>
              </a:rPr>
              <a:t> </a:t>
            </a:r>
            <a:r>
              <a:rPr lang="en-US" dirty="0" err="1">
                <a:solidFill>
                  <a:schemeClr val="bg1"/>
                </a:solidFill>
              </a:rPr>
              <a:t>görmekten</a:t>
            </a:r>
            <a:r>
              <a:rPr lang="en-US" dirty="0">
                <a:solidFill>
                  <a:schemeClr val="bg1"/>
                </a:solidFill>
              </a:rPr>
              <a:t> </a:t>
            </a:r>
            <a:r>
              <a:rPr lang="en-US" dirty="0" err="1">
                <a:solidFill>
                  <a:schemeClr val="bg1"/>
                </a:solidFill>
              </a:rPr>
              <a:t>kaçınmak</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en</a:t>
            </a:r>
            <a:r>
              <a:rPr lang="en-US" dirty="0">
                <a:solidFill>
                  <a:schemeClr val="bg1"/>
                </a:solidFill>
              </a:rPr>
              <a:t> </a:t>
            </a:r>
            <a:r>
              <a:rPr lang="en-US" dirty="0" err="1">
                <a:solidFill>
                  <a:schemeClr val="bg1"/>
                </a:solidFill>
              </a:rPr>
              <a:t>yakındaki</a:t>
            </a:r>
            <a:r>
              <a:rPr lang="en-US" dirty="0">
                <a:solidFill>
                  <a:schemeClr val="bg1"/>
                </a:solidFill>
              </a:rPr>
              <a:t> </a:t>
            </a:r>
            <a:r>
              <a:rPr lang="en-US" dirty="0" err="1">
                <a:solidFill>
                  <a:schemeClr val="bg1"/>
                </a:solidFill>
              </a:rPr>
              <a:t>göle</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gölete</a:t>
            </a:r>
            <a:r>
              <a:rPr lang="en-US" dirty="0">
                <a:solidFill>
                  <a:schemeClr val="bg1"/>
                </a:solidFill>
              </a:rPr>
              <a:t> </a:t>
            </a:r>
            <a:r>
              <a:rPr lang="en-US" dirty="0" err="1">
                <a:solidFill>
                  <a:schemeClr val="bg1"/>
                </a:solidFill>
              </a:rPr>
              <a:t>koşar</a:t>
            </a:r>
            <a:r>
              <a:rPr lang="en-US" dirty="0">
                <a:solidFill>
                  <a:schemeClr val="bg1"/>
                </a:solidFill>
              </a:rPr>
              <a:t> </a:t>
            </a:r>
            <a:r>
              <a:rPr lang="en-US" dirty="0" err="1">
                <a:solidFill>
                  <a:schemeClr val="bg1"/>
                </a:solidFill>
              </a:rPr>
              <a:t>çünkü</a:t>
            </a:r>
            <a:r>
              <a:rPr lang="en-US" dirty="0">
                <a:solidFill>
                  <a:schemeClr val="bg1"/>
                </a:solidFill>
              </a:rPr>
              <a:t> </a:t>
            </a:r>
            <a:r>
              <a:rPr lang="en-US" dirty="0" err="1">
                <a:solidFill>
                  <a:schemeClr val="bg1"/>
                </a:solidFill>
              </a:rPr>
              <a:t>leoparlar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sırtlanlar</a:t>
            </a:r>
            <a:r>
              <a:rPr lang="en-US" dirty="0">
                <a:solidFill>
                  <a:schemeClr val="bg1"/>
                </a:solidFill>
              </a:rPr>
              <a:t> </a:t>
            </a:r>
            <a:r>
              <a:rPr lang="en-US" dirty="0" err="1">
                <a:solidFill>
                  <a:schemeClr val="bg1"/>
                </a:solidFill>
              </a:rPr>
              <a:t>göle</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gölete</a:t>
            </a:r>
            <a:r>
              <a:rPr lang="en-US" dirty="0">
                <a:solidFill>
                  <a:schemeClr val="bg1"/>
                </a:solidFill>
              </a:rPr>
              <a:t> </a:t>
            </a:r>
            <a:r>
              <a:rPr lang="en-US" dirty="0" err="1">
                <a:solidFill>
                  <a:schemeClr val="bg1"/>
                </a:solidFill>
              </a:rPr>
              <a:t>girmekten</a:t>
            </a:r>
            <a:r>
              <a:rPr lang="en-US" dirty="0">
                <a:solidFill>
                  <a:schemeClr val="bg1"/>
                </a:solidFill>
              </a:rPr>
              <a:t> </a:t>
            </a:r>
            <a:r>
              <a:rPr lang="en-US" dirty="0" err="1">
                <a:solidFill>
                  <a:schemeClr val="bg1"/>
                </a:solidFill>
              </a:rPr>
              <a:t>kaçınırlar</a:t>
            </a:r>
            <a:r>
              <a:rPr lang="en-US" dirty="0">
                <a:solidFill>
                  <a:schemeClr val="bg1"/>
                </a:solidFill>
              </a:rPr>
              <a:t>. Bu </a:t>
            </a:r>
            <a:r>
              <a:rPr lang="en-US" dirty="0" err="1">
                <a:solidFill>
                  <a:schemeClr val="bg1"/>
                </a:solidFill>
              </a:rPr>
              <a:t>strateji</a:t>
            </a:r>
            <a:r>
              <a:rPr lang="en-US" dirty="0">
                <a:solidFill>
                  <a:schemeClr val="bg1"/>
                </a:solidFill>
              </a:rPr>
              <a:t>, </a:t>
            </a:r>
            <a:r>
              <a:rPr lang="en-US" dirty="0" err="1">
                <a:solidFill>
                  <a:schemeClr val="bg1"/>
                </a:solidFill>
              </a:rPr>
              <a:t>hipopotamusun</a:t>
            </a:r>
            <a:r>
              <a:rPr lang="en-US" dirty="0">
                <a:solidFill>
                  <a:schemeClr val="bg1"/>
                </a:solidFill>
              </a:rPr>
              <a:t> </a:t>
            </a:r>
            <a:r>
              <a:rPr lang="en-US" dirty="0" err="1">
                <a:solidFill>
                  <a:schemeClr val="bg1"/>
                </a:solidFill>
              </a:rPr>
              <a:t>güvenli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konum</a:t>
            </a:r>
            <a:r>
              <a:rPr lang="en-US" dirty="0">
                <a:solidFill>
                  <a:schemeClr val="bg1"/>
                </a:solidFill>
              </a:rPr>
              <a:t> </a:t>
            </a:r>
            <a:r>
              <a:rPr lang="en-US" dirty="0" err="1">
                <a:solidFill>
                  <a:schemeClr val="bg1"/>
                </a:solidFill>
              </a:rPr>
              <a:t>bulmasını</a:t>
            </a:r>
            <a:r>
              <a:rPr lang="en-US" dirty="0">
                <a:solidFill>
                  <a:schemeClr val="bg1"/>
                </a:solidFill>
              </a:rPr>
              <a:t> </a:t>
            </a:r>
            <a:r>
              <a:rPr lang="en-US" dirty="0" err="1">
                <a:solidFill>
                  <a:schemeClr val="bg1"/>
                </a:solidFill>
              </a:rPr>
              <a:t>sağlar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bu</a:t>
            </a:r>
            <a:r>
              <a:rPr lang="en-US" dirty="0">
                <a:solidFill>
                  <a:schemeClr val="bg1"/>
                </a:solidFill>
              </a:rPr>
              <a:t> </a:t>
            </a:r>
            <a:r>
              <a:rPr lang="en-US" dirty="0" err="1">
                <a:solidFill>
                  <a:schemeClr val="bg1"/>
                </a:solidFill>
              </a:rPr>
              <a:t>davranış</a:t>
            </a:r>
            <a:r>
              <a:rPr lang="en-US" dirty="0">
                <a:solidFill>
                  <a:schemeClr val="bg1"/>
                </a:solidFill>
              </a:rPr>
              <a:t>, </a:t>
            </a:r>
            <a:r>
              <a:rPr lang="en-US" dirty="0" err="1">
                <a:solidFill>
                  <a:schemeClr val="bg1"/>
                </a:solidFill>
              </a:rPr>
              <a:t>HO'nun</a:t>
            </a:r>
            <a:r>
              <a:rPr lang="en-US" dirty="0">
                <a:solidFill>
                  <a:schemeClr val="bg1"/>
                </a:solidFill>
              </a:rPr>
              <a:t> </a:t>
            </a:r>
            <a:r>
              <a:rPr lang="en-US" dirty="0" err="1">
                <a:solidFill>
                  <a:schemeClr val="bg1"/>
                </a:solidFill>
              </a:rPr>
              <a:t>Üçüncü</a:t>
            </a:r>
            <a:r>
              <a:rPr lang="en-US" dirty="0">
                <a:solidFill>
                  <a:schemeClr val="bg1"/>
                </a:solidFill>
              </a:rPr>
              <a:t> </a:t>
            </a:r>
            <a:r>
              <a:rPr lang="en-US" dirty="0" err="1">
                <a:solidFill>
                  <a:schemeClr val="bg1"/>
                </a:solidFill>
              </a:rPr>
              <a:t>Fazında</a:t>
            </a:r>
            <a:r>
              <a:rPr lang="en-US" dirty="0">
                <a:solidFill>
                  <a:schemeClr val="bg1"/>
                </a:solidFill>
              </a:rPr>
              <a:t> </a:t>
            </a:r>
            <a:r>
              <a:rPr lang="en-US" dirty="0" err="1">
                <a:solidFill>
                  <a:schemeClr val="bg1"/>
                </a:solidFill>
              </a:rPr>
              <a:t>yerel</a:t>
            </a:r>
            <a:r>
              <a:rPr lang="en-US" dirty="0">
                <a:solidFill>
                  <a:schemeClr val="bg1"/>
                </a:solidFill>
              </a:rPr>
              <a:t> </a:t>
            </a:r>
            <a:r>
              <a:rPr lang="en-US" dirty="0" err="1">
                <a:solidFill>
                  <a:schemeClr val="bg1"/>
                </a:solidFill>
              </a:rPr>
              <a:t>arama</a:t>
            </a:r>
            <a:r>
              <a:rPr lang="en-US" dirty="0">
                <a:solidFill>
                  <a:schemeClr val="bg1"/>
                </a:solidFill>
              </a:rPr>
              <a:t> </a:t>
            </a:r>
            <a:r>
              <a:rPr lang="en-US" dirty="0" err="1">
                <a:solidFill>
                  <a:schemeClr val="bg1"/>
                </a:solidFill>
              </a:rPr>
              <a:t>yeteneğini</a:t>
            </a:r>
            <a:r>
              <a:rPr lang="en-US" dirty="0">
                <a:solidFill>
                  <a:schemeClr val="bg1"/>
                </a:solidFill>
              </a:rPr>
              <a:t> </a:t>
            </a:r>
            <a:r>
              <a:rPr lang="en-US" dirty="0" err="1">
                <a:solidFill>
                  <a:schemeClr val="bg1"/>
                </a:solidFill>
              </a:rPr>
              <a:t>artırır</a:t>
            </a:r>
            <a:r>
              <a:rPr lang="en-US" dirty="0">
                <a:solidFill>
                  <a:schemeClr val="bg1"/>
                </a:solidFill>
              </a:rPr>
              <a:t>. Bu </a:t>
            </a:r>
            <a:r>
              <a:rPr lang="en-US" dirty="0" err="1">
                <a:solidFill>
                  <a:schemeClr val="bg1"/>
                </a:solidFill>
              </a:rPr>
              <a:t>davranışın</a:t>
            </a:r>
            <a:r>
              <a:rPr lang="en-US" dirty="0">
                <a:solidFill>
                  <a:schemeClr val="bg1"/>
                </a:solidFill>
              </a:rPr>
              <a:t> </a:t>
            </a:r>
            <a:r>
              <a:rPr lang="en-US" dirty="0" err="1">
                <a:solidFill>
                  <a:schemeClr val="bg1"/>
                </a:solidFill>
              </a:rPr>
              <a:t>modellemesi</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hipopotamların</a:t>
            </a:r>
            <a:r>
              <a:rPr lang="en-US" dirty="0">
                <a:solidFill>
                  <a:schemeClr val="bg1"/>
                </a:solidFill>
              </a:rPr>
              <a:t> </a:t>
            </a:r>
            <a:r>
              <a:rPr lang="en-US" dirty="0" err="1">
                <a:solidFill>
                  <a:schemeClr val="bg1"/>
                </a:solidFill>
              </a:rPr>
              <a:t>mevcut</a:t>
            </a:r>
            <a:r>
              <a:rPr lang="en-US" dirty="0">
                <a:solidFill>
                  <a:schemeClr val="bg1"/>
                </a:solidFill>
              </a:rPr>
              <a:t> </a:t>
            </a:r>
            <a:r>
              <a:rPr lang="en-US" dirty="0" err="1">
                <a:solidFill>
                  <a:schemeClr val="bg1"/>
                </a:solidFill>
              </a:rPr>
              <a:t>konumlarına</a:t>
            </a:r>
            <a:r>
              <a:rPr lang="en-US" dirty="0">
                <a:solidFill>
                  <a:schemeClr val="bg1"/>
                </a:solidFill>
              </a:rPr>
              <a:t> </a:t>
            </a:r>
            <a:r>
              <a:rPr lang="en-US" dirty="0" err="1">
                <a:solidFill>
                  <a:schemeClr val="bg1"/>
                </a:solidFill>
              </a:rPr>
              <a:t>yakın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konum</a:t>
            </a:r>
            <a:r>
              <a:rPr lang="en-US" dirty="0">
                <a:solidFill>
                  <a:schemeClr val="bg1"/>
                </a:solidFill>
              </a:rPr>
              <a:t> </a:t>
            </a:r>
            <a:r>
              <a:rPr lang="en-US" dirty="0" err="1">
                <a:solidFill>
                  <a:schemeClr val="bg1"/>
                </a:solidFill>
              </a:rPr>
              <a:t>oluşturulur</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Denklemler</a:t>
            </a:r>
            <a:r>
              <a:rPr lang="en-US" dirty="0">
                <a:solidFill>
                  <a:schemeClr val="bg1"/>
                </a:solidFill>
              </a:rPr>
              <a:t> (16-19) </a:t>
            </a:r>
            <a:r>
              <a:rPr lang="en-US" dirty="0" err="1">
                <a:solidFill>
                  <a:schemeClr val="bg1"/>
                </a:solidFill>
              </a:rPr>
              <a:t>tarafından</a:t>
            </a:r>
            <a:r>
              <a:rPr lang="en-US" dirty="0">
                <a:solidFill>
                  <a:schemeClr val="bg1"/>
                </a:solidFill>
              </a:rPr>
              <a:t> </a:t>
            </a:r>
            <a:r>
              <a:rPr lang="en-US" dirty="0" err="1">
                <a:solidFill>
                  <a:schemeClr val="bg1"/>
                </a:solidFill>
              </a:rPr>
              <a:t>tanımlanan</a:t>
            </a:r>
            <a:r>
              <a:rPr lang="en-US" dirty="0">
                <a:solidFill>
                  <a:schemeClr val="bg1"/>
                </a:solidFill>
              </a:rPr>
              <a:t> </a:t>
            </a:r>
            <a:r>
              <a:rPr lang="en-US" dirty="0" err="1">
                <a:solidFill>
                  <a:schemeClr val="bg1"/>
                </a:solidFill>
              </a:rPr>
              <a:t>süreçlerle</a:t>
            </a:r>
            <a:r>
              <a:rPr lang="en-US" dirty="0">
                <a:solidFill>
                  <a:schemeClr val="bg1"/>
                </a:solidFill>
              </a:rPr>
              <a:t> </a:t>
            </a:r>
            <a:r>
              <a:rPr lang="en-US" dirty="0" err="1">
                <a:solidFill>
                  <a:schemeClr val="bg1"/>
                </a:solidFill>
              </a:rPr>
              <a:t>simüle</a:t>
            </a:r>
            <a:r>
              <a:rPr lang="en-US" dirty="0">
                <a:solidFill>
                  <a:schemeClr val="bg1"/>
                </a:solidFill>
              </a:rPr>
              <a:t> </a:t>
            </a:r>
            <a:r>
              <a:rPr lang="en-US" dirty="0" err="1">
                <a:solidFill>
                  <a:schemeClr val="bg1"/>
                </a:solidFill>
              </a:rPr>
              <a:t>edilir</a:t>
            </a:r>
            <a:r>
              <a:rPr lang="en-US" dirty="0">
                <a:solidFill>
                  <a:schemeClr val="bg1"/>
                </a:solidFill>
              </a:rPr>
              <a:t>. Yeni </a:t>
            </a:r>
            <a:r>
              <a:rPr lang="en-US" dirty="0" err="1">
                <a:solidFill>
                  <a:schemeClr val="bg1"/>
                </a:solidFill>
              </a:rPr>
              <a:t>oluşturulan</a:t>
            </a:r>
            <a:r>
              <a:rPr lang="en-US" dirty="0">
                <a:solidFill>
                  <a:schemeClr val="bg1"/>
                </a:solidFill>
              </a:rPr>
              <a:t> </a:t>
            </a:r>
            <a:r>
              <a:rPr lang="en-US" dirty="0" err="1">
                <a:solidFill>
                  <a:schemeClr val="bg1"/>
                </a:solidFill>
              </a:rPr>
              <a:t>konum</a:t>
            </a:r>
            <a:r>
              <a:rPr lang="en-US" dirty="0">
                <a:solidFill>
                  <a:schemeClr val="bg1"/>
                </a:solidFill>
              </a:rPr>
              <a:t>, </a:t>
            </a:r>
            <a:r>
              <a:rPr lang="en-US" dirty="0" err="1">
                <a:solidFill>
                  <a:schemeClr val="bg1"/>
                </a:solidFill>
              </a:rPr>
              <a:t>maliyet</a:t>
            </a:r>
            <a:r>
              <a:rPr lang="en-US" dirty="0">
                <a:solidFill>
                  <a:schemeClr val="bg1"/>
                </a:solidFill>
              </a:rPr>
              <a:t> </a:t>
            </a:r>
            <a:r>
              <a:rPr lang="en-US" dirty="0" err="1">
                <a:solidFill>
                  <a:schemeClr val="bg1"/>
                </a:solidFill>
              </a:rPr>
              <a:t>fonksiyonu</a:t>
            </a:r>
            <a:r>
              <a:rPr lang="en-US" dirty="0">
                <a:solidFill>
                  <a:schemeClr val="bg1"/>
                </a:solidFill>
              </a:rPr>
              <a:t> </a:t>
            </a:r>
            <a:r>
              <a:rPr lang="en-US" dirty="0" err="1">
                <a:solidFill>
                  <a:schemeClr val="bg1"/>
                </a:solidFill>
              </a:rPr>
              <a:t>değerini</a:t>
            </a:r>
            <a:r>
              <a:rPr lang="en-US" dirty="0">
                <a:solidFill>
                  <a:schemeClr val="bg1"/>
                </a:solidFill>
              </a:rPr>
              <a:t> </a:t>
            </a:r>
            <a:r>
              <a:rPr lang="en-US" dirty="0" err="1">
                <a:solidFill>
                  <a:schemeClr val="bg1"/>
                </a:solidFill>
              </a:rPr>
              <a:t>iyileştirirse</a:t>
            </a:r>
            <a:r>
              <a:rPr lang="en-US" dirty="0">
                <a:solidFill>
                  <a:schemeClr val="bg1"/>
                </a:solidFill>
              </a:rPr>
              <a:t>, </a:t>
            </a:r>
            <a:r>
              <a:rPr lang="en-US" dirty="0" err="1">
                <a:solidFill>
                  <a:schemeClr val="bg1"/>
                </a:solidFill>
              </a:rPr>
              <a:t>hipopotamus</a:t>
            </a:r>
            <a:r>
              <a:rPr lang="en-US" dirty="0">
                <a:solidFill>
                  <a:schemeClr val="bg1"/>
                </a:solidFill>
              </a:rPr>
              <a:t> </a:t>
            </a:r>
            <a:r>
              <a:rPr lang="en-US" dirty="0" err="1">
                <a:solidFill>
                  <a:schemeClr val="bg1"/>
                </a:solidFill>
              </a:rPr>
              <a:t>mevcut</a:t>
            </a:r>
            <a:r>
              <a:rPr lang="en-US" dirty="0">
                <a:solidFill>
                  <a:schemeClr val="bg1"/>
                </a:solidFill>
              </a:rPr>
              <a:t> </a:t>
            </a:r>
            <a:r>
              <a:rPr lang="en-US" dirty="0" err="1">
                <a:solidFill>
                  <a:schemeClr val="bg1"/>
                </a:solidFill>
              </a:rPr>
              <a:t>konumundan</a:t>
            </a:r>
            <a:r>
              <a:rPr lang="en-US" dirty="0">
                <a:solidFill>
                  <a:schemeClr val="bg1"/>
                </a:solidFill>
              </a:rPr>
              <a:t> </a:t>
            </a:r>
            <a:r>
              <a:rPr lang="en-US" dirty="0" err="1">
                <a:solidFill>
                  <a:schemeClr val="bg1"/>
                </a:solidFill>
              </a:rPr>
              <a:t>daha</a:t>
            </a:r>
            <a:r>
              <a:rPr lang="en-US" dirty="0">
                <a:solidFill>
                  <a:schemeClr val="bg1"/>
                </a:solidFill>
              </a:rPr>
              <a:t> </a:t>
            </a:r>
            <a:r>
              <a:rPr lang="en-US" dirty="0" err="1">
                <a:solidFill>
                  <a:schemeClr val="bg1"/>
                </a:solidFill>
              </a:rPr>
              <a:t>güvenli</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konum</a:t>
            </a:r>
            <a:r>
              <a:rPr lang="en-US" dirty="0">
                <a:solidFill>
                  <a:schemeClr val="bg1"/>
                </a:solidFill>
              </a:rPr>
              <a:t> </a:t>
            </a:r>
            <a:r>
              <a:rPr lang="en-US" dirty="0" err="1">
                <a:solidFill>
                  <a:schemeClr val="bg1"/>
                </a:solidFill>
              </a:rPr>
              <a:t>bulduğunu</a:t>
            </a:r>
            <a:r>
              <a:rPr lang="en-US" dirty="0">
                <a:solidFill>
                  <a:schemeClr val="bg1"/>
                </a:solidFill>
              </a:rPr>
              <a:t> </a:t>
            </a:r>
            <a:r>
              <a:rPr lang="en-US" dirty="0" err="1">
                <a:solidFill>
                  <a:schemeClr val="bg1"/>
                </a:solidFill>
              </a:rPr>
              <a:t>ve</a:t>
            </a:r>
            <a:r>
              <a:rPr lang="en-US" dirty="0">
                <a:solidFill>
                  <a:schemeClr val="bg1"/>
                </a:solidFill>
              </a:rPr>
              <a:t> </a:t>
            </a:r>
            <a:r>
              <a:rPr lang="en-US" dirty="0" err="1">
                <a:solidFill>
                  <a:schemeClr val="bg1"/>
                </a:solidFill>
              </a:rPr>
              <a:t>konumunu</a:t>
            </a:r>
            <a:r>
              <a:rPr lang="en-US" dirty="0">
                <a:solidFill>
                  <a:schemeClr val="bg1"/>
                </a:solidFill>
              </a:rPr>
              <a:t> buna </a:t>
            </a:r>
            <a:r>
              <a:rPr lang="en-US" dirty="0" err="1">
                <a:solidFill>
                  <a:schemeClr val="bg1"/>
                </a:solidFill>
              </a:rPr>
              <a:t>göre</a:t>
            </a:r>
            <a:r>
              <a:rPr lang="en-US" dirty="0">
                <a:solidFill>
                  <a:schemeClr val="bg1"/>
                </a:solidFill>
              </a:rPr>
              <a:t> </a:t>
            </a:r>
            <a:r>
              <a:rPr lang="en-US" dirty="0" err="1">
                <a:solidFill>
                  <a:schemeClr val="bg1"/>
                </a:solidFill>
              </a:rPr>
              <a:t>güncellediğini</a:t>
            </a:r>
            <a:r>
              <a:rPr lang="en-US" dirty="0">
                <a:solidFill>
                  <a:schemeClr val="bg1"/>
                </a:solidFill>
              </a:rPr>
              <a:t> </a:t>
            </a:r>
            <a:r>
              <a:rPr lang="en-US" dirty="0" err="1">
                <a:solidFill>
                  <a:schemeClr val="bg1"/>
                </a:solidFill>
              </a:rPr>
              <a:t>gösterir</a:t>
            </a:r>
            <a:r>
              <a:rPr lang="en-US" dirty="0">
                <a:solidFill>
                  <a:schemeClr val="bg1"/>
                </a:solidFill>
              </a:rPr>
              <a:t>. </a:t>
            </a:r>
            <a:r>
              <a:rPr lang="en-US" dirty="0" err="1">
                <a:solidFill>
                  <a:schemeClr val="bg1"/>
                </a:solidFill>
              </a:rPr>
              <a:t>Burada</a:t>
            </a:r>
            <a:r>
              <a:rPr lang="en-US" dirty="0">
                <a:solidFill>
                  <a:schemeClr val="bg1"/>
                </a:solidFill>
              </a:rPr>
              <a:t> t, </a:t>
            </a:r>
            <a:r>
              <a:rPr lang="en-US" dirty="0" err="1">
                <a:solidFill>
                  <a:schemeClr val="bg1"/>
                </a:solidFill>
              </a:rPr>
              <a:t>mevcut</a:t>
            </a:r>
            <a:r>
              <a:rPr lang="en-US" dirty="0">
                <a:solidFill>
                  <a:schemeClr val="bg1"/>
                </a:solidFill>
              </a:rPr>
              <a:t> </a:t>
            </a:r>
            <a:r>
              <a:rPr lang="en-US" dirty="0" err="1">
                <a:solidFill>
                  <a:schemeClr val="bg1"/>
                </a:solidFill>
              </a:rPr>
              <a:t>iterasyonu</a:t>
            </a:r>
            <a:r>
              <a:rPr lang="en-US" dirty="0">
                <a:solidFill>
                  <a:schemeClr val="bg1"/>
                </a:solidFill>
              </a:rPr>
              <a:t>; T </a:t>
            </a:r>
            <a:r>
              <a:rPr lang="en-US" dirty="0" err="1">
                <a:solidFill>
                  <a:schemeClr val="bg1"/>
                </a:solidFill>
              </a:rPr>
              <a:t>ise</a:t>
            </a:r>
            <a:r>
              <a:rPr lang="en-US" dirty="0">
                <a:solidFill>
                  <a:schemeClr val="bg1"/>
                </a:solidFill>
              </a:rPr>
              <a:t> </a:t>
            </a:r>
            <a:r>
              <a:rPr lang="en-US" dirty="0" err="1">
                <a:solidFill>
                  <a:schemeClr val="bg1"/>
                </a:solidFill>
              </a:rPr>
              <a:t>MaxIter'ı</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Picture 4" descr="A math equations and formulas&#10;&#10;Description automatically generated with medium confidence">
            <a:extLst>
              <a:ext uri="{FF2B5EF4-FFF2-40B4-BE49-F238E27FC236}">
                <a16:creationId xmlns:a16="http://schemas.microsoft.com/office/drawing/2014/main" id="{D87E3C93-FB86-B9A5-1D2F-ADBE5DC532A7}"/>
              </a:ext>
            </a:extLst>
          </p:cNvPr>
          <p:cNvPicPr>
            <a:picLocks noChangeAspect="1"/>
          </p:cNvPicPr>
          <p:nvPr/>
        </p:nvPicPr>
        <p:blipFill>
          <a:blip r:embed="rId3"/>
          <a:stretch>
            <a:fillRect/>
          </a:stretch>
        </p:blipFill>
        <p:spPr>
          <a:xfrm>
            <a:off x="5121378" y="4762500"/>
            <a:ext cx="5943600" cy="1163955"/>
          </a:xfrm>
          <a:prstGeom prst="rect">
            <a:avLst/>
          </a:prstGeom>
        </p:spPr>
      </p:pic>
    </p:spTree>
    <p:extLst>
      <p:ext uri="{BB962C8B-B14F-4D97-AF65-F5344CB8AC3E}">
        <p14:creationId xmlns:p14="http://schemas.microsoft.com/office/powerpoint/2010/main" val="1237334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53BC003-D6B7-4BF0-937D-4A015F6DEB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9027"/>
            <a:ext cx="12192000" cy="6867027"/>
            <a:chOff x="0" y="-2373"/>
            <a:chExt cx="12192000" cy="6867027"/>
          </a:xfrm>
        </p:grpSpPr>
        <p:sp>
          <p:nvSpPr>
            <p:cNvPr id="26" name="Rectangle 25">
              <a:extLst>
                <a:ext uri="{FF2B5EF4-FFF2-40B4-BE49-F238E27FC236}">
                  <a16:creationId xmlns:a16="http://schemas.microsoft.com/office/drawing/2014/main" id="{4903268C-2C5A-4507-9244-86102327B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7" name="Oval 26">
              <a:extLst>
                <a:ext uri="{FF2B5EF4-FFF2-40B4-BE49-F238E27FC236}">
                  <a16:creationId xmlns:a16="http://schemas.microsoft.com/office/drawing/2014/main" id="{539F7113-C588-46FB-ADDE-55CEC598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8" name="Oval 27">
              <a:extLst>
                <a:ext uri="{FF2B5EF4-FFF2-40B4-BE49-F238E27FC236}">
                  <a16:creationId xmlns:a16="http://schemas.microsoft.com/office/drawing/2014/main" id="{B6481A55-E6DE-4B8B-9847-0230D12F7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9" name="Oval 28">
              <a:extLst>
                <a:ext uri="{FF2B5EF4-FFF2-40B4-BE49-F238E27FC236}">
                  <a16:creationId xmlns:a16="http://schemas.microsoft.com/office/drawing/2014/main" id="{052FD8DB-2F6F-462A-9BF4-1E26C9332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0" name="Oval 29">
              <a:extLst>
                <a:ext uri="{FF2B5EF4-FFF2-40B4-BE49-F238E27FC236}">
                  <a16:creationId xmlns:a16="http://schemas.microsoft.com/office/drawing/2014/main" id="{BE52543D-8290-40DE-990A-27CC1992A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1" name="Oval 30">
              <a:extLst>
                <a:ext uri="{FF2B5EF4-FFF2-40B4-BE49-F238E27FC236}">
                  <a16:creationId xmlns:a16="http://schemas.microsoft.com/office/drawing/2014/main" id="{8ECC693B-FBF3-45DD-849C-AC1B1B290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2" name="Rectangle 31">
              <a:extLst>
                <a:ext uri="{FF2B5EF4-FFF2-40B4-BE49-F238E27FC236}">
                  <a16:creationId xmlns:a16="http://schemas.microsoft.com/office/drawing/2014/main" id="{56515BC8-A1CA-4EB4-81D8-6A891458F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94608" y="402165"/>
              <a:ext cx="6574058"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33" name="Freeform 5">
              <a:extLst>
                <a:ext uri="{FF2B5EF4-FFF2-40B4-BE49-F238E27FC236}">
                  <a16:creationId xmlns:a16="http://schemas.microsoft.com/office/drawing/2014/main" id="{ED9E2ADE-2C74-4E7D-8701-6AE23ABD4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tr-TR"/>
            </a:p>
          </p:txBody>
        </p:sp>
        <p:sp>
          <p:nvSpPr>
            <p:cNvPr id="34" name="Freeform 5">
              <a:extLst>
                <a:ext uri="{FF2B5EF4-FFF2-40B4-BE49-F238E27FC236}">
                  <a16:creationId xmlns:a16="http://schemas.microsoft.com/office/drawing/2014/main" id="{B7EBD6DC-7188-4268-9886-6535F41A6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tr-TR"/>
            </a:p>
          </p:txBody>
        </p:sp>
        <p:sp>
          <p:nvSpPr>
            <p:cNvPr id="35" name="Freeform 5">
              <a:extLst>
                <a:ext uri="{FF2B5EF4-FFF2-40B4-BE49-F238E27FC236}">
                  <a16:creationId xmlns:a16="http://schemas.microsoft.com/office/drawing/2014/main" id="{493CCA32-0C37-4525-8FFC-D62C5EEFBE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1154955" y="973668"/>
            <a:ext cx="3133726" cy="1020232"/>
          </a:xfrm>
        </p:spPr>
        <p:txBody>
          <a:bodyPr>
            <a:normAutofit/>
          </a:bodyPr>
          <a:lstStyle/>
          <a:p>
            <a:pPr>
              <a:lnSpc>
                <a:spcPct val="90000"/>
              </a:lnSpc>
            </a:pPr>
            <a:r>
              <a:rPr lang="tr-TR" sz="2000" dirty="0"/>
              <a:t>Faz 3: Avcıdan Kaçan Hipopotam (Sömürü)</a:t>
            </a:r>
          </a:p>
        </p:txBody>
      </p:sp>
      <p:sp>
        <p:nvSpPr>
          <p:cNvPr id="6" name="Content Placeholder 5">
            <a:extLst>
              <a:ext uri="{FF2B5EF4-FFF2-40B4-BE49-F238E27FC236}">
                <a16:creationId xmlns:a16="http://schemas.microsoft.com/office/drawing/2014/main" id="{532AD266-D3C7-6545-FF4A-27B900F184D0}"/>
              </a:ext>
            </a:extLst>
          </p:cNvPr>
          <p:cNvSpPr>
            <a:spLocks noGrp="1"/>
          </p:cNvSpPr>
          <p:nvPr>
            <p:ph idx="1"/>
          </p:nvPr>
        </p:nvSpPr>
        <p:spPr>
          <a:xfrm>
            <a:off x="1154955" y="2120900"/>
            <a:ext cx="3133726" cy="3898900"/>
          </a:xfrm>
        </p:spPr>
        <p:txBody>
          <a:bodyPr>
            <a:normAutofit/>
          </a:bodyPr>
          <a:lstStyle/>
          <a:p>
            <a:r>
              <a:rPr lang="tr-TR" dirty="0">
                <a:solidFill>
                  <a:schemeClr val="bg1"/>
                </a:solidFill>
              </a:rPr>
              <a:t>Şekil 3 - Bir Hipopotamın Avcılardan Kaçışının Çizimi</a:t>
            </a:r>
          </a:p>
        </p:txBody>
      </p:sp>
      <p:pic>
        <p:nvPicPr>
          <p:cNvPr id="7" name="Picture 6">
            <a:extLst>
              <a:ext uri="{FF2B5EF4-FFF2-40B4-BE49-F238E27FC236}">
                <a16:creationId xmlns:a16="http://schemas.microsoft.com/office/drawing/2014/main" id="{8A3A2981-7579-6A82-1734-A5377EC2DCEF}"/>
              </a:ext>
            </a:extLst>
          </p:cNvPr>
          <p:cNvPicPr>
            <a:picLocks noChangeAspect="1"/>
          </p:cNvPicPr>
          <p:nvPr/>
        </p:nvPicPr>
        <p:blipFill>
          <a:blip r:embed="rId3"/>
          <a:srcRect/>
          <a:stretch/>
        </p:blipFill>
        <p:spPr>
          <a:xfrm>
            <a:off x="5328858" y="895704"/>
            <a:ext cx="6123030" cy="5066591"/>
          </a:xfrm>
          <a:prstGeom prst="rect">
            <a:avLst/>
          </a:prstGeom>
        </p:spPr>
      </p:pic>
      <p:sp>
        <p:nvSpPr>
          <p:cNvPr id="37" name="Rectangle 36">
            <a:extLst>
              <a:ext uri="{FF2B5EF4-FFF2-40B4-BE49-F238E27FC236}">
                <a16:creationId xmlns:a16="http://schemas.microsoft.com/office/drawing/2014/main" id="{5014FF2D-4863-43AA-82A7-958E9F743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 name="Picture 2">
            <a:extLst>
              <a:ext uri="{FF2B5EF4-FFF2-40B4-BE49-F238E27FC236}">
                <a16:creationId xmlns:a16="http://schemas.microsoft.com/office/drawing/2014/main" id="{7D66A3A5-EFCF-BADA-A874-989B4CBF7EA4}"/>
              </a:ext>
            </a:extLst>
          </p:cNvPr>
          <p:cNvPicPr>
            <a:picLocks noChangeAspect="1"/>
          </p:cNvPicPr>
          <p:nvPr/>
        </p:nvPicPr>
        <p:blipFill>
          <a:blip r:embed="rId4"/>
          <a:stretch>
            <a:fillRect/>
          </a:stretch>
        </p:blipFill>
        <p:spPr>
          <a:xfrm>
            <a:off x="4895850" y="3276600"/>
            <a:ext cx="2400300" cy="304800"/>
          </a:xfrm>
          <a:prstGeom prst="rect">
            <a:avLst/>
          </a:prstGeom>
        </p:spPr>
      </p:pic>
    </p:spTree>
    <p:extLst>
      <p:ext uri="{BB962C8B-B14F-4D97-AF65-F5344CB8AC3E}">
        <p14:creationId xmlns:p14="http://schemas.microsoft.com/office/powerpoint/2010/main" val="1463930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a:xfrm>
            <a:off x="639098" y="629265"/>
            <a:ext cx="3670759" cy="5601210"/>
          </a:xfrm>
        </p:spPr>
        <p:txBody>
          <a:bodyPr>
            <a:normAutofit/>
          </a:bodyPr>
          <a:lstStyle/>
          <a:p>
            <a:r>
              <a:rPr lang="tr-TR" sz="3400" dirty="0"/>
              <a:t>Faz 3: Avcıdan Kaçan Hipopotam (Sömürü)</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4438546" y="1036650"/>
            <a:ext cx="6989866" cy="3811740"/>
          </a:xfrm>
        </p:spPr>
        <p:txBody>
          <a:bodyPr anchor="ctr">
            <a:normAutofit/>
          </a:bodyPr>
          <a:lstStyle/>
          <a:p>
            <a:r>
              <a:rPr lang="en-US" dirty="0" err="1">
                <a:solidFill>
                  <a:schemeClr val="bg1"/>
                </a:solidFill>
              </a:rPr>
              <a:t>Denklem</a:t>
            </a:r>
            <a:r>
              <a:rPr lang="en-US" dirty="0">
                <a:solidFill>
                  <a:schemeClr val="bg1"/>
                </a:solidFill>
              </a:rPr>
              <a:t> (17)’de, </a:t>
            </a:r>
            <a:r>
              <a:rPr lang="el-GR" dirty="0">
                <a:solidFill>
                  <a:schemeClr val="bg1"/>
                </a:solidFill>
              </a:rPr>
              <a:t>χ</a:t>
            </a:r>
            <a:r>
              <a:rPr lang="en-US" dirty="0" err="1">
                <a:solidFill>
                  <a:schemeClr val="bg1"/>
                </a:solidFill>
              </a:rPr>
              <a:t>iHippoE</a:t>
            </a:r>
            <a:r>
              <a:rPr lang="en-US" dirty="0">
                <a:solidFill>
                  <a:schemeClr val="bg1"/>
                </a:solidFill>
              </a:rPr>
              <a:t>, </a:t>
            </a:r>
            <a:r>
              <a:rPr lang="en-US" dirty="0" err="1">
                <a:solidFill>
                  <a:schemeClr val="bg1"/>
                </a:solidFill>
              </a:rPr>
              <a:t>hipopotamusun</a:t>
            </a:r>
            <a:r>
              <a:rPr lang="en-US" dirty="0">
                <a:solidFill>
                  <a:schemeClr val="bg1"/>
                </a:solidFill>
              </a:rPr>
              <a:t> </a:t>
            </a:r>
            <a:r>
              <a:rPr lang="en-US" dirty="0" err="1">
                <a:solidFill>
                  <a:schemeClr val="bg1"/>
                </a:solidFill>
              </a:rPr>
              <a:t>güvenli</a:t>
            </a:r>
            <a:r>
              <a:rPr lang="en-US" dirty="0">
                <a:solidFill>
                  <a:schemeClr val="bg1"/>
                </a:solidFill>
              </a:rPr>
              <a:t> </a:t>
            </a:r>
            <a:r>
              <a:rPr lang="en-US" dirty="0" err="1">
                <a:solidFill>
                  <a:schemeClr val="bg1"/>
                </a:solidFill>
              </a:rPr>
              <a:t>konumunu</a:t>
            </a:r>
            <a:r>
              <a:rPr lang="en-US" dirty="0">
                <a:solidFill>
                  <a:schemeClr val="bg1"/>
                </a:solidFill>
              </a:rPr>
              <a:t> </a:t>
            </a:r>
            <a:r>
              <a:rPr lang="en-US" dirty="0" err="1">
                <a:solidFill>
                  <a:schemeClr val="bg1"/>
                </a:solidFill>
              </a:rPr>
              <a:t>belirlemek</a:t>
            </a:r>
            <a:r>
              <a:rPr lang="en-US" dirty="0">
                <a:solidFill>
                  <a:schemeClr val="bg1"/>
                </a:solidFill>
              </a:rPr>
              <a:t> </a:t>
            </a:r>
            <a:r>
              <a:rPr lang="en-US" dirty="0" err="1">
                <a:solidFill>
                  <a:schemeClr val="bg1"/>
                </a:solidFill>
              </a:rPr>
              <a:t>için</a:t>
            </a:r>
            <a:r>
              <a:rPr lang="en-US" dirty="0">
                <a:solidFill>
                  <a:schemeClr val="bg1"/>
                </a:solidFill>
              </a:rPr>
              <a:t> </a:t>
            </a:r>
            <a:r>
              <a:rPr lang="en-US" dirty="0" err="1">
                <a:solidFill>
                  <a:schemeClr val="bg1"/>
                </a:solidFill>
              </a:rPr>
              <a:t>aranan</a:t>
            </a:r>
            <a:r>
              <a:rPr lang="en-US" dirty="0">
                <a:solidFill>
                  <a:schemeClr val="bg1"/>
                </a:solidFill>
              </a:rPr>
              <a:t> </a:t>
            </a:r>
            <a:r>
              <a:rPr lang="en-US" dirty="0" err="1">
                <a:solidFill>
                  <a:schemeClr val="bg1"/>
                </a:solidFill>
              </a:rPr>
              <a:t>konumu</a:t>
            </a:r>
            <a:r>
              <a:rPr lang="en-US" dirty="0">
                <a:solidFill>
                  <a:schemeClr val="bg1"/>
                </a:solidFill>
              </a:rPr>
              <a:t> </a:t>
            </a:r>
            <a:r>
              <a:rPr lang="en-US" dirty="0" err="1">
                <a:solidFill>
                  <a:schemeClr val="bg1"/>
                </a:solidFill>
              </a:rPr>
              <a:t>ifade</a:t>
            </a:r>
            <a:r>
              <a:rPr lang="en-US" dirty="0">
                <a:solidFill>
                  <a:schemeClr val="bg1"/>
                </a:solidFill>
              </a:rPr>
              <a:t> </a:t>
            </a:r>
            <a:r>
              <a:rPr lang="en-US" dirty="0" err="1">
                <a:solidFill>
                  <a:schemeClr val="bg1"/>
                </a:solidFill>
              </a:rPr>
              <a:t>eder</a:t>
            </a:r>
            <a:r>
              <a:rPr lang="en-US" dirty="0">
                <a:solidFill>
                  <a:schemeClr val="bg1"/>
                </a:solidFill>
              </a:rPr>
              <a:t>. s1, </a:t>
            </a:r>
            <a:r>
              <a:rPr lang="en-US" dirty="0" err="1">
                <a:solidFill>
                  <a:schemeClr val="bg1"/>
                </a:solidFill>
              </a:rPr>
              <a:t>Denklem</a:t>
            </a:r>
            <a:r>
              <a:rPr lang="en-US" dirty="0">
                <a:solidFill>
                  <a:schemeClr val="bg1"/>
                </a:solidFill>
              </a:rPr>
              <a:t> (18)’de </a:t>
            </a:r>
            <a:r>
              <a:rPr lang="en-US" dirty="0" err="1">
                <a:solidFill>
                  <a:schemeClr val="bg1"/>
                </a:solidFill>
              </a:rPr>
              <a:t>üç</a:t>
            </a:r>
            <a:r>
              <a:rPr lang="en-US" dirty="0">
                <a:solidFill>
                  <a:schemeClr val="bg1"/>
                </a:solidFill>
              </a:rPr>
              <a:t> </a:t>
            </a:r>
            <a:r>
              <a:rPr lang="en-US" dirty="0" err="1">
                <a:solidFill>
                  <a:schemeClr val="bg1"/>
                </a:solidFill>
              </a:rPr>
              <a:t>senaryodan</a:t>
            </a:r>
            <a:r>
              <a:rPr lang="en-US" dirty="0">
                <a:solidFill>
                  <a:schemeClr val="bg1"/>
                </a:solidFill>
              </a:rPr>
              <a:t> </a:t>
            </a:r>
            <a:r>
              <a:rPr lang="en-US" dirty="0" err="1">
                <a:solidFill>
                  <a:schemeClr val="bg1"/>
                </a:solidFill>
              </a:rPr>
              <a:t>birinden</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seçilen</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vektör</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sayıdır</a:t>
            </a:r>
            <a:r>
              <a:rPr lang="en-US" dirty="0">
                <a:solidFill>
                  <a:schemeClr val="bg1"/>
                </a:solidFill>
              </a:rPr>
              <a:t>. Bu </a:t>
            </a:r>
            <a:r>
              <a:rPr lang="en-US" dirty="0" err="1">
                <a:solidFill>
                  <a:schemeClr val="bg1"/>
                </a:solidFill>
              </a:rPr>
              <a:t>senaryolar</a:t>
            </a:r>
            <a:r>
              <a:rPr lang="en-US" dirty="0">
                <a:solidFill>
                  <a:schemeClr val="bg1"/>
                </a:solidFill>
              </a:rPr>
              <a:t>, </a:t>
            </a:r>
            <a:r>
              <a:rPr lang="en-US" dirty="0" err="1">
                <a:solidFill>
                  <a:schemeClr val="bg1"/>
                </a:solidFill>
              </a:rPr>
              <a:t>yerel</a:t>
            </a:r>
            <a:r>
              <a:rPr lang="en-US" dirty="0">
                <a:solidFill>
                  <a:schemeClr val="bg1"/>
                </a:solidFill>
              </a:rPr>
              <a:t> </a:t>
            </a:r>
            <a:r>
              <a:rPr lang="en-US" dirty="0" err="1">
                <a:solidFill>
                  <a:schemeClr val="bg1"/>
                </a:solidFill>
              </a:rPr>
              <a:t>aramanın</a:t>
            </a:r>
            <a:r>
              <a:rPr lang="en-US" dirty="0">
                <a:solidFill>
                  <a:schemeClr val="bg1"/>
                </a:solidFill>
              </a:rPr>
              <a:t> </a:t>
            </a:r>
            <a:r>
              <a:rPr lang="en-US" dirty="0" err="1">
                <a:solidFill>
                  <a:schemeClr val="bg1"/>
                </a:solidFill>
              </a:rPr>
              <a:t>daha</a:t>
            </a:r>
            <a:r>
              <a:rPr lang="en-US" dirty="0">
                <a:solidFill>
                  <a:schemeClr val="bg1"/>
                </a:solidFill>
              </a:rPr>
              <a:t> </a:t>
            </a:r>
            <a:r>
              <a:rPr lang="en-US" dirty="0" err="1">
                <a:solidFill>
                  <a:schemeClr val="bg1"/>
                </a:solidFill>
              </a:rPr>
              <a:t>uygun</a:t>
            </a:r>
            <a:r>
              <a:rPr lang="en-US" dirty="0">
                <a:solidFill>
                  <a:schemeClr val="bg1"/>
                </a:solidFill>
              </a:rPr>
              <a:t> hale </a:t>
            </a:r>
            <a:r>
              <a:rPr lang="en-US" dirty="0" err="1">
                <a:solidFill>
                  <a:schemeClr val="bg1"/>
                </a:solidFill>
              </a:rPr>
              <a:t>gelmesini</a:t>
            </a:r>
            <a:r>
              <a:rPr lang="en-US" dirty="0">
                <a:solidFill>
                  <a:schemeClr val="bg1"/>
                </a:solidFill>
              </a:rPr>
              <a:t> </a:t>
            </a:r>
            <a:r>
              <a:rPr lang="en-US" dirty="0" err="1">
                <a:solidFill>
                  <a:schemeClr val="bg1"/>
                </a:solidFill>
              </a:rPr>
              <a:t>veya</a:t>
            </a:r>
            <a:r>
              <a:rPr lang="en-US" dirty="0">
                <a:solidFill>
                  <a:schemeClr val="bg1"/>
                </a:solidFill>
              </a:rPr>
              <a:t> </a:t>
            </a:r>
            <a:r>
              <a:rPr lang="en-US" dirty="0" err="1">
                <a:solidFill>
                  <a:schemeClr val="bg1"/>
                </a:solidFill>
              </a:rPr>
              <a:t>diğer</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deyişle</a:t>
            </a:r>
            <a:r>
              <a:rPr lang="en-US" dirty="0">
                <a:solidFill>
                  <a:schemeClr val="bg1"/>
                </a:solidFill>
              </a:rPr>
              <a:t> </a:t>
            </a:r>
            <a:r>
              <a:rPr lang="en-US" dirty="0" err="1">
                <a:solidFill>
                  <a:schemeClr val="bg1"/>
                </a:solidFill>
              </a:rPr>
              <a:t>önerilen</a:t>
            </a:r>
            <a:r>
              <a:rPr lang="en-US" dirty="0">
                <a:solidFill>
                  <a:schemeClr val="bg1"/>
                </a:solidFill>
              </a:rPr>
              <a:t> </a:t>
            </a:r>
            <a:r>
              <a:rPr lang="en-US" dirty="0" err="1">
                <a:solidFill>
                  <a:schemeClr val="bg1"/>
                </a:solidFill>
              </a:rPr>
              <a:t>algoritmanın</a:t>
            </a:r>
            <a:r>
              <a:rPr lang="en-US" dirty="0">
                <a:solidFill>
                  <a:schemeClr val="bg1"/>
                </a:solidFill>
              </a:rPr>
              <a:t> </a:t>
            </a:r>
            <a:r>
              <a:rPr lang="en-US" dirty="0" err="1">
                <a:solidFill>
                  <a:schemeClr val="bg1"/>
                </a:solidFill>
              </a:rPr>
              <a:t>daha</a:t>
            </a:r>
            <a:r>
              <a:rPr lang="en-US" dirty="0">
                <a:solidFill>
                  <a:schemeClr val="bg1"/>
                </a:solidFill>
              </a:rPr>
              <a:t> </a:t>
            </a:r>
            <a:r>
              <a:rPr lang="en-US" dirty="0" err="1">
                <a:solidFill>
                  <a:schemeClr val="bg1"/>
                </a:solidFill>
              </a:rPr>
              <a:t>yüksek</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sömürü</a:t>
            </a:r>
            <a:r>
              <a:rPr lang="en-US" dirty="0">
                <a:solidFill>
                  <a:schemeClr val="bg1"/>
                </a:solidFill>
              </a:rPr>
              <a:t> </a:t>
            </a:r>
            <a:r>
              <a:rPr lang="en-US" dirty="0" err="1">
                <a:solidFill>
                  <a:schemeClr val="bg1"/>
                </a:solidFill>
              </a:rPr>
              <a:t>kalitesine</a:t>
            </a:r>
            <a:r>
              <a:rPr lang="en-US" dirty="0">
                <a:solidFill>
                  <a:schemeClr val="bg1"/>
                </a:solidFill>
              </a:rPr>
              <a:t> </a:t>
            </a:r>
            <a:r>
              <a:rPr lang="en-US" dirty="0" err="1">
                <a:solidFill>
                  <a:schemeClr val="bg1"/>
                </a:solidFill>
              </a:rPr>
              <a:t>sahip</a:t>
            </a:r>
            <a:r>
              <a:rPr lang="en-US" dirty="0">
                <a:solidFill>
                  <a:schemeClr val="bg1"/>
                </a:solidFill>
              </a:rPr>
              <a:t> </a:t>
            </a:r>
            <a:r>
              <a:rPr lang="en-US" dirty="0" err="1">
                <a:solidFill>
                  <a:schemeClr val="bg1"/>
                </a:solidFill>
              </a:rPr>
              <a:t>olmasını</a:t>
            </a:r>
            <a:r>
              <a:rPr lang="en-US" dirty="0">
                <a:solidFill>
                  <a:schemeClr val="bg1"/>
                </a:solidFill>
              </a:rPr>
              <a:t> </a:t>
            </a:r>
            <a:r>
              <a:rPr lang="en-US" dirty="0" err="1">
                <a:solidFill>
                  <a:schemeClr val="bg1"/>
                </a:solidFill>
              </a:rPr>
              <a:t>sağlar</a:t>
            </a:r>
            <a:r>
              <a:rPr lang="en-US" dirty="0">
                <a:solidFill>
                  <a:schemeClr val="bg1"/>
                </a:solidFill>
              </a:rPr>
              <a:t>. r11, </a:t>
            </a:r>
            <a:r>
              <a:rPr lang="en-US" dirty="0" err="1">
                <a:solidFill>
                  <a:schemeClr val="bg1"/>
                </a:solidFill>
              </a:rPr>
              <a:t>Denklem</a:t>
            </a:r>
            <a:r>
              <a:rPr lang="en-US" dirty="0">
                <a:solidFill>
                  <a:schemeClr val="bg1"/>
                </a:solidFill>
              </a:rPr>
              <a:t> (18) - r10 </a:t>
            </a:r>
            <a:r>
              <a:rPr lang="en-US" dirty="0" err="1">
                <a:solidFill>
                  <a:schemeClr val="bg1"/>
                </a:solidFill>
              </a:rPr>
              <a:t>ve</a:t>
            </a:r>
            <a:r>
              <a:rPr lang="en-US" dirty="0">
                <a:solidFill>
                  <a:schemeClr val="bg1"/>
                </a:solidFill>
              </a:rPr>
              <a:t> r13 </a:t>
            </a:r>
            <a:r>
              <a:rPr lang="en-US" dirty="0" err="1">
                <a:solidFill>
                  <a:schemeClr val="bg1"/>
                </a:solidFill>
              </a:rPr>
              <a:t>ise</a:t>
            </a:r>
            <a:r>
              <a:rPr lang="en-US" dirty="0">
                <a:solidFill>
                  <a:schemeClr val="bg1"/>
                </a:solidFill>
              </a:rPr>
              <a:t> 0 </a:t>
            </a:r>
            <a:r>
              <a:rPr lang="en-US" dirty="0" err="1">
                <a:solidFill>
                  <a:schemeClr val="bg1"/>
                </a:solidFill>
              </a:rPr>
              <a:t>ile</a:t>
            </a:r>
            <a:r>
              <a:rPr lang="en-US" dirty="0">
                <a:solidFill>
                  <a:schemeClr val="bg1"/>
                </a:solidFill>
              </a:rPr>
              <a:t> 1 </a:t>
            </a:r>
            <a:r>
              <a:rPr lang="en-US" dirty="0" err="1">
                <a:solidFill>
                  <a:schemeClr val="bg1"/>
                </a:solidFill>
              </a:rPr>
              <a:t>arasında</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üretilen</a:t>
            </a:r>
            <a:r>
              <a:rPr lang="en-US" dirty="0">
                <a:solidFill>
                  <a:schemeClr val="bg1"/>
                </a:solidFill>
              </a:rPr>
              <a:t> </a:t>
            </a:r>
            <a:r>
              <a:rPr lang="en-US" dirty="0" err="1">
                <a:solidFill>
                  <a:schemeClr val="bg1"/>
                </a:solidFill>
              </a:rPr>
              <a:t>vektörleri</a:t>
            </a:r>
            <a:r>
              <a:rPr lang="en-US" dirty="0">
                <a:solidFill>
                  <a:schemeClr val="bg1"/>
                </a:solidFill>
              </a:rPr>
              <a:t> </a:t>
            </a:r>
            <a:r>
              <a:rPr lang="en-US" dirty="0" err="1">
                <a:solidFill>
                  <a:schemeClr val="bg1"/>
                </a:solidFill>
              </a:rPr>
              <a:t>temsil</a:t>
            </a:r>
            <a:r>
              <a:rPr lang="en-US" dirty="0">
                <a:solidFill>
                  <a:schemeClr val="bg1"/>
                </a:solidFill>
              </a:rPr>
              <a:t> </a:t>
            </a:r>
            <a:r>
              <a:rPr lang="en-US" dirty="0" err="1">
                <a:solidFill>
                  <a:schemeClr val="bg1"/>
                </a:solidFill>
              </a:rPr>
              <a:t>ederken</a:t>
            </a:r>
            <a:r>
              <a:rPr lang="en-US" dirty="0">
                <a:solidFill>
                  <a:schemeClr val="bg1"/>
                </a:solidFill>
              </a:rPr>
              <a:t>, r12 normal </a:t>
            </a:r>
            <a:r>
              <a:rPr lang="en-US" dirty="0" err="1">
                <a:solidFill>
                  <a:schemeClr val="bg1"/>
                </a:solidFill>
              </a:rPr>
              <a:t>dağılımlı</a:t>
            </a:r>
            <a:r>
              <a:rPr lang="en-US" dirty="0">
                <a:solidFill>
                  <a:schemeClr val="bg1"/>
                </a:solidFill>
              </a:rPr>
              <a:t> </a:t>
            </a:r>
            <a:r>
              <a:rPr lang="en-US" dirty="0" err="1">
                <a:solidFill>
                  <a:schemeClr val="bg1"/>
                </a:solidFill>
              </a:rPr>
              <a:t>rastgele</a:t>
            </a:r>
            <a:r>
              <a:rPr lang="en-US" dirty="0">
                <a:solidFill>
                  <a:schemeClr val="bg1"/>
                </a:solidFill>
              </a:rPr>
              <a:t> </a:t>
            </a:r>
            <a:r>
              <a:rPr lang="en-US" dirty="0" err="1">
                <a:solidFill>
                  <a:schemeClr val="bg1"/>
                </a:solidFill>
              </a:rPr>
              <a:t>bir</a:t>
            </a:r>
            <a:r>
              <a:rPr lang="en-US" dirty="0">
                <a:solidFill>
                  <a:schemeClr val="bg1"/>
                </a:solidFill>
              </a:rPr>
              <a:t> </a:t>
            </a:r>
            <a:r>
              <a:rPr lang="en-US" dirty="0" err="1">
                <a:solidFill>
                  <a:schemeClr val="bg1"/>
                </a:solidFill>
              </a:rPr>
              <a:t>sayıdır</a:t>
            </a:r>
            <a:r>
              <a:rPr lang="en-US" dirty="0">
                <a:solidFill>
                  <a:schemeClr val="bg1"/>
                </a:solidFill>
              </a:rPr>
              <a:t>.</a:t>
            </a:r>
            <a:endParaRPr lang="tr-TR" dirty="0">
              <a:solidFill>
                <a:schemeClr val="bg1"/>
              </a:solidFill>
            </a:endParaRP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4" name="Picture 3" descr="A white background with black and white clouds&#10;&#10;Description automatically generated">
            <a:extLst>
              <a:ext uri="{FF2B5EF4-FFF2-40B4-BE49-F238E27FC236}">
                <a16:creationId xmlns:a16="http://schemas.microsoft.com/office/drawing/2014/main" id="{E1C8BD3E-4249-CEDB-58AE-6F7B5FC84060}"/>
              </a:ext>
            </a:extLst>
          </p:cNvPr>
          <p:cNvPicPr>
            <a:picLocks noChangeAspect="1"/>
          </p:cNvPicPr>
          <p:nvPr/>
        </p:nvPicPr>
        <p:blipFill>
          <a:blip r:embed="rId3"/>
          <a:stretch>
            <a:fillRect/>
          </a:stretch>
        </p:blipFill>
        <p:spPr>
          <a:xfrm>
            <a:off x="5354845" y="4607064"/>
            <a:ext cx="5054600" cy="914400"/>
          </a:xfrm>
          <a:prstGeom prst="rect">
            <a:avLst/>
          </a:prstGeom>
        </p:spPr>
      </p:pic>
    </p:spTree>
    <p:extLst>
      <p:ext uri="{BB962C8B-B14F-4D97-AF65-F5344CB8AC3E}">
        <p14:creationId xmlns:p14="http://schemas.microsoft.com/office/powerpoint/2010/main" val="3409482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763587" y="797727"/>
            <a:ext cx="10807089" cy="5649567"/>
          </a:xfrm>
        </p:spPr>
        <p:txBody>
          <a:bodyPr anchor="ctr">
            <a:normAutofit/>
          </a:bodyPr>
          <a:lstStyle/>
          <a:p>
            <a:r>
              <a:rPr lang="en-US" sz="2400" dirty="0">
                <a:solidFill>
                  <a:schemeClr val="bg1"/>
                </a:solidFill>
              </a:rPr>
              <a:t>HO </a:t>
            </a:r>
            <a:r>
              <a:rPr lang="en-US" sz="2400" dirty="0" err="1">
                <a:solidFill>
                  <a:schemeClr val="bg1"/>
                </a:solidFill>
              </a:rPr>
              <a:t>algoritmasında</a:t>
            </a:r>
            <a:r>
              <a:rPr lang="en-US" sz="2400" dirty="0">
                <a:solidFill>
                  <a:schemeClr val="bg1"/>
                </a:solidFill>
              </a:rPr>
              <a:t> </a:t>
            </a:r>
            <a:r>
              <a:rPr lang="en-US" sz="2400" dirty="0" err="1">
                <a:solidFill>
                  <a:schemeClr val="bg1"/>
                </a:solidFill>
              </a:rPr>
              <a:t>populasyonu</a:t>
            </a:r>
            <a:r>
              <a:rPr lang="en-US" sz="2400" dirty="0">
                <a:solidFill>
                  <a:schemeClr val="bg1"/>
                </a:solidFill>
              </a:rPr>
              <a:t> </a:t>
            </a:r>
            <a:r>
              <a:rPr lang="en-US" sz="2400" dirty="0" err="1">
                <a:solidFill>
                  <a:schemeClr val="bg1"/>
                </a:solidFill>
              </a:rPr>
              <a:t>olgunlaşmamış</a:t>
            </a:r>
            <a:r>
              <a:rPr lang="en-US" sz="2400" dirty="0">
                <a:solidFill>
                  <a:schemeClr val="bg1"/>
                </a:solidFill>
              </a:rPr>
              <a:t>, </a:t>
            </a:r>
            <a:r>
              <a:rPr lang="en-US" sz="2400" dirty="0" err="1">
                <a:solidFill>
                  <a:schemeClr val="bg1"/>
                </a:solidFill>
              </a:rPr>
              <a:t>dişi</a:t>
            </a:r>
            <a:r>
              <a:rPr lang="en-US" sz="2400" dirty="0">
                <a:solidFill>
                  <a:schemeClr val="bg1"/>
                </a:solidFill>
              </a:rPr>
              <a:t> </a:t>
            </a:r>
            <a:r>
              <a:rPr lang="en-US" sz="2400" dirty="0" err="1">
                <a:solidFill>
                  <a:schemeClr val="bg1"/>
                </a:solidFill>
              </a:rPr>
              <a:t>ve</a:t>
            </a:r>
            <a:r>
              <a:rPr lang="en-US" sz="2400" dirty="0">
                <a:solidFill>
                  <a:schemeClr val="bg1"/>
                </a:solidFill>
              </a:rPr>
              <a:t> </a:t>
            </a:r>
            <a:r>
              <a:rPr lang="en-US" sz="2400" dirty="0" err="1">
                <a:solidFill>
                  <a:schemeClr val="bg1"/>
                </a:solidFill>
              </a:rPr>
              <a:t>erkek</a:t>
            </a:r>
            <a:r>
              <a:rPr lang="en-US" sz="2400" dirty="0">
                <a:solidFill>
                  <a:schemeClr val="bg1"/>
                </a:solidFill>
              </a:rPr>
              <a:t> </a:t>
            </a:r>
            <a:r>
              <a:rPr lang="en-US" sz="2400" dirty="0" err="1">
                <a:solidFill>
                  <a:schemeClr val="bg1"/>
                </a:solidFill>
              </a:rPr>
              <a:t>hipopotamlar</a:t>
            </a:r>
            <a:r>
              <a:rPr lang="en-US" sz="2400" dirty="0">
                <a:solidFill>
                  <a:schemeClr val="bg1"/>
                </a:solidFill>
              </a:rPr>
              <a:t> </a:t>
            </a:r>
            <a:r>
              <a:rPr lang="en-US" sz="2400" dirty="0" err="1">
                <a:solidFill>
                  <a:schemeClr val="bg1"/>
                </a:solidFill>
              </a:rPr>
              <a:t>olarak</a:t>
            </a:r>
            <a:r>
              <a:rPr lang="en-US" sz="2400" dirty="0">
                <a:solidFill>
                  <a:schemeClr val="bg1"/>
                </a:solidFill>
              </a:rPr>
              <a:t> </a:t>
            </a:r>
            <a:r>
              <a:rPr lang="en-US" sz="2400" dirty="0" err="1">
                <a:solidFill>
                  <a:schemeClr val="bg1"/>
                </a:solidFill>
              </a:rPr>
              <a:t>üç</a:t>
            </a:r>
            <a:r>
              <a:rPr lang="en-US" sz="2400" dirty="0">
                <a:solidFill>
                  <a:schemeClr val="bg1"/>
                </a:solidFill>
              </a:rPr>
              <a:t> </a:t>
            </a:r>
            <a:r>
              <a:rPr lang="en-US" sz="2400" dirty="0" err="1">
                <a:solidFill>
                  <a:schemeClr val="bg1"/>
                </a:solidFill>
              </a:rPr>
              <a:t>ayrı</a:t>
            </a:r>
            <a:r>
              <a:rPr lang="en-US" sz="2400" dirty="0">
                <a:solidFill>
                  <a:schemeClr val="bg1"/>
                </a:solidFill>
              </a:rPr>
              <a:t> </a:t>
            </a:r>
            <a:r>
              <a:rPr lang="en-US" sz="2400" dirty="0" err="1">
                <a:solidFill>
                  <a:schemeClr val="bg1"/>
                </a:solidFill>
              </a:rPr>
              <a:t>kategoriye</a:t>
            </a:r>
            <a:r>
              <a:rPr lang="en-US" sz="2400" dirty="0">
                <a:solidFill>
                  <a:schemeClr val="bg1"/>
                </a:solidFill>
              </a:rPr>
              <a:t> </a:t>
            </a:r>
            <a:r>
              <a:rPr lang="en-US" sz="2400" dirty="0" err="1">
                <a:solidFill>
                  <a:schemeClr val="bg1"/>
                </a:solidFill>
              </a:rPr>
              <a:t>ayırmamızın</a:t>
            </a:r>
            <a:r>
              <a:rPr lang="en-US" sz="2400" dirty="0">
                <a:solidFill>
                  <a:schemeClr val="bg1"/>
                </a:solidFill>
              </a:rPr>
              <a:t>, </a:t>
            </a:r>
            <a:r>
              <a:rPr lang="en-US" sz="2400" dirty="0" err="1">
                <a:solidFill>
                  <a:schemeClr val="bg1"/>
                </a:solidFill>
              </a:rPr>
              <a:t>doğalarını</a:t>
            </a:r>
            <a:r>
              <a:rPr lang="en-US" sz="2400" dirty="0">
                <a:solidFill>
                  <a:schemeClr val="bg1"/>
                </a:solidFill>
              </a:rPr>
              <a:t> </a:t>
            </a:r>
            <a:r>
              <a:rPr lang="en-US" sz="2400" dirty="0" err="1">
                <a:solidFill>
                  <a:schemeClr val="bg1"/>
                </a:solidFill>
              </a:rPr>
              <a:t>daha</a:t>
            </a:r>
            <a:r>
              <a:rPr lang="en-US" sz="2400" dirty="0">
                <a:solidFill>
                  <a:schemeClr val="bg1"/>
                </a:solidFill>
              </a:rPr>
              <a:t> iyi </a:t>
            </a:r>
            <a:r>
              <a:rPr lang="en-US" sz="2400" dirty="0" err="1">
                <a:solidFill>
                  <a:schemeClr val="bg1"/>
                </a:solidFill>
              </a:rPr>
              <a:t>modellese</a:t>
            </a:r>
            <a:r>
              <a:rPr lang="en-US" sz="2400" dirty="0">
                <a:solidFill>
                  <a:schemeClr val="bg1"/>
                </a:solidFill>
              </a:rPr>
              <a:t> de </a:t>
            </a:r>
            <a:r>
              <a:rPr lang="en-US" sz="2400" dirty="0" err="1">
                <a:solidFill>
                  <a:schemeClr val="bg1"/>
                </a:solidFill>
              </a:rPr>
              <a:t>optimizasyon</a:t>
            </a:r>
            <a:r>
              <a:rPr lang="en-US" sz="2400" dirty="0">
                <a:solidFill>
                  <a:schemeClr val="bg1"/>
                </a:solidFill>
              </a:rPr>
              <a:t> </a:t>
            </a:r>
            <a:r>
              <a:rPr lang="en-US" sz="2400" dirty="0" err="1">
                <a:solidFill>
                  <a:schemeClr val="bg1"/>
                </a:solidFill>
              </a:rPr>
              <a:t>algoritmasının</a:t>
            </a:r>
            <a:r>
              <a:rPr lang="en-US" sz="2400" dirty="0">
                <a:solidFill>
                  <a:schemeClr val="bg1"/>
                </a:solidFill>
              </a:rPr>
              <a:t> </a:t>
            </a:r>
            <a:r>
              <a:rPr lang="en-US" sz="2400" dirty="0" err="1">
                <a:solidFill>
                  <a:schemeClr val="bg1"/>
                </a:solidFill>
              </a:rPr>
              <a:t>performansını</a:t>
            </a:r>
            <a:r>
              <a:rPr lang="en-US" sz="2400" dirty="0">
                <a:solidFill>
                  <a:schemeClr val="bg1"/>
                </a:solidFill>
              </a:rPr>
              <a:t> </a:t>
            </a:r>
            <a:r>
              <a:rPr lang="en-US" sz="2400" dirty="0" err="1">
                <a:solidFill>
                  <a:schemeClr val="bg1"/>
                </a:solidFill>
              </a:rPr>
              <a:t>olumsuz</a:t>
            </a:r>
            <a:r>
              <a:rPr lang="en-US" sz="2400" dirty="0">
                <a:solidFill>
                  <a:schemeClr val="bg1"/>
                </a:solidFill>
              </a:rPr>
              <a:t> </a:t>
            </a:r>
            <a:r>
              <a:rPr lang="en-US" sz="2400" dirty="0" err="1">
                <a:solidFill>
                  <a:schemeClr val="bg1"/>
                </a:solidFill>
              </a:rPr>
              <a:t>etkileyeceği</a:t>
            </a:r>
            <a:r>
              <a:rPr lang="en-US" sz="2400" dirty="0">
                <a:solidFill>
                  <a:schemeClr val="bg1"/>
                </a:solidFill>
              </a:rPr>
              <a:t> </a:t>
            </a:r>
            <a:r>
              <a:rPr lang="en-US" sz="2400" dirty="0" err="1">
                <a:solidFill>
                  <a:schemeClr val="bg1"/>
                </a:solidFill>
              </a:rPr>
              <a:t>düşünülmüştür</a:t>
            </a:r>
            <a:r>
              <a:rPr lang="en-US" sz="2400" dirty="0">
                <a:solidFill>
                  <a:schemeClr val="bg1"/>
                </a:solidFill>
              </a:rPr>
              <a:t>. Her </a:t>
            </a:r>
            <a:r>
              <a:rPr lang="en-US" sz="2400" dirty="0" err="1">
                <a:solidFill>
                  <a:schemeClr val="bg1"/>
                </a:solidFill>
              </a:rPr>
              <a:t>iterasyon</a:t>
            </a:r>
            <a:r>
              <a:rPr lang="en-US" sz="2400" dirty="0">
                <a:solidFill>
                  <a:schemeClr val="bg1"/>
                </a:solidFill>
              </a:rPr>
              <a:t> </a:t>
            </a:r>
            <a:r>
              <a:rPr lang="en-US" sz="2400" dirty="0" err="1">
                <a:solidFill>
                  <a:schemeClr val="bg1"/>
                </a:solidFill>
              </a:rPr>
              <a:t>sonrası</a:t>
            </a:r>
            <a:r>
              <a:rPr lang="en-US" sz="2400" dirty="0">
                <a:solidFill>
                  <a:schemeClr val="bg1"/>
                </a:solidFill>
              </a:rPr>
              <a:t> HO </a:t>
            </a:r>
            <a:r>
              <a:rPr lang="en-US" sz="2400" dirty="0" err="1">
                <a:solidFill>
                  <a:schemeClr val="bg1"/>
                </a:solidFill>
              </a:rPr>
              <a:t>algoritması</a:t>
            </a:r>
            <a:r>
              <a:rPr lang="en-US" sz="2400" dirty="0">
                <a:solidFill>
                  <a:schemeClr val="bg1"/>
                </a:solidFill>
              </a:rPr>
              <a:t>, </a:t>
            </a:r>
            <a:r>
              <a:rPr lang="en-US" sz="2400" dirty="0" err="1">
                <a:solidFill>
                  <a:schemeClr val="bg1"/>
                </a:solidFill>
              </a:rPr>
              <a:t>Şekil</a:t>
            </a:r>
            <a:r>
              <a:rPr lang="en-US" sz="2400" dirty="0">
                <a:solidFill>
                  <a:schemeClr val="bg1"/>
                </a:solidFill>
              </a:rPr>
              <a:t> 4'te </a:t>
            </a:r>
            <a:r>
              <a:rPr lang="en-US" sz="2400" dirty="0" err="1">
                <a:solidFill>
                  <a:schemeClr val="bg1"/>
                </a:solidFill>
              </a:rPr>
              <a:t>gösterilen</a:t>
            </a:r>
            <a:r>
              <a:rPr lang="en-US" sz="2400" dirty="0">
                <a:solidFill>
                  <a:schemeClr val="bg1"/>
                </a:solidFill>
              </a:rPr>
              <a:t> </a:t>
            </a:r>
            <a:r>
              <a:rPr lang="en-US" sz="2400" dirty="0" err="1">
                <a:solidFill>
                  <a:schemeClr val="bg1"/>
                </a:solidFill>
              </a:rPr>
              <a:t>akış</a:t>
            </a:r>
            <a:r>
              <a:rPr lang="en-US" sz="2400" dirty="0">
                <a:solidFill>
                  <a:schemeClr val="bg1"/>
                </a:solidFill>
              </a:rPr>
              <a:t> </a:t>
            </a:r>
            <a:r>
              <a:rPr lang="en-US" sz="2400" dirty="0" err="1">
                <a:solidFill>
                  <a:schemeClr val="bg1"/>
                </a:solidFill>
              </a:rPr>
              <a:t>şemasına</a:t>
            </a:r>
            <a:r>
              <a:rPr lang="en-US" sz="2400" dirty="0">
                <a:solidFill>
                  <a:schemeClr val="bg1"/>
                </a:solidFill>
              </a:rPr>
              <a:t> </a:t>
            </a:r>
            <a:r>
              <a:rPr lang="en-US" sz="2400" dirty="0" err="1">
                <a:solidFill>
                  <a:schemeClr val="bg1"/>
                </a:solidFill>
              </a:rPr>
              <a:t>göre</a:t>
            </a:r>
            <a:r>
              <a:rPr lang="en-US" sz="2400" dirty="0">
                <a:solidFill>
                  <a:schemeClr val="bg1"/>
                </a:solidFill>
              </a:rPr>
              <a:t> </a:t>
            </a:r>
            <a:r>
              <a:rPr lang="en-US" sz="2400" dirty="0" err="1">
                <a:solidFill>
                  <a:schemeClr val="bg1"/>
                </a:solidFill>
              </a:rPr>
              <a:t>bir</a:t>
            </a:r>
            <a:r>
              <a:rPr lang="en-US" sz="2400" dirty="0">
                <a:solidFill>
                  <a:schemeClr val="bg1"/>
                </a:solidFill>
              </a:rPr>
              <a:t> </a:t>
            </a:r>
            <a:r>
              <a:rPr lang="en-US" sz="2400" dirty="0" err="1">
                <a:solidFill>
                  <a:schemeClr val="bg1"/>
                </a:solidFill>
              </a:rPr>
              <a:t>tekrar</a:t>
            </a:r>
            <a:r>
              <a:rPr lang="en-US" sz="2400" dirty="0">
                <a:solidFill>
                  <a:schemeClr val="bg1"/>
                </a:solidFill>
              </a:rPr>
              <a:t> </a:t>
            </a:r>
            <a:r>
              <a:rPr lang="en-US" sz="2400" dirty="0" err="1">
                <a:solidFill>
                  <a:schemeClr val="bg1"/>
                </a:solidFill>
              </a:rPr>
              <a:t>süreci</a:t>
            </a:r>
            <a:r>
              <a:rPr lang="en-US" sz="2400" dirty="0">
                <a:solidFill>
                  <a:schemeClr val="bg1"/>
                </a:solidFill>
              </a:rPr>
              <a:t> </a:t>
            </a:r>
            <a:r>
              <a:rPr lang="en-US" sz="2400" dirty="0" err="1">
                <a:solidFill>
                  <a:schemeClr val="bg1"/>
                </a:solidFill>
              </a:rPr>
              <a:t>izler</a:t>
            </a:r>
            <a:r>
              <a:rPr lang="en-US" sz="2400" dirty="0">
                <a:solidFill>
                  <a:schemeClr val="bg1"/>
                </a:solidFill>
              </a:rPr>
              <a:t>. </a:t>
            </a:r>
            <a:r>
              <a:rPr lang="en-US" sz="2400" dirty="0" err="1">
                <a:solidFill>
                  <a:schemeClr val="bg1"/>
                </a:solidFill>
              </a:rPr>
              <a:t>Denklemler</a:t>
            </a:r>
            <a:r>
              <a:rPr lang="en-US" sz="2400" dirty="0">
                <a:solidFill>
                  <a:schemeClr val="bg1"/>
                </a:solidFill>
              </a:rPr>
              <a:t> (3-19) </a:t>
            </a:r>
            <a:r>
              <a:rPr lang="en-US" sz="2400" dirty="0" err="1">
                <a:solidFill>
                  <a:schemeClr val="bg1"/>
                </a:solidFill>
              </a:rPr>
              <a:t>doğrultusunda</a:t>
            </a:r>
            <a:r>
              <a:rPr lang="en-US" sz="2400" dirty="0">
                <a:solidFill>
                  <a:schemeClr val="bg1"/>
                </a:solidFill>
              </a:rPr>
              <a:t> </a:t>
            </a:r>
            <a:r>
              <a:rPr lang="en-US" sz="2400" dirty="0" err="1">
                <a:solidFill>
                  <a:schemeClr val="bg1"/>
                </a:solidFill>
              </a:rPr>
              <a:t>populasyon</a:t>
            </a:r>
            <a:r>
              <a:rPr lang="en-US" sz="2400" dirty="0">
                <a:solidFill>
                  <a:schemeClr val="bg1"/>
                </a:solidFill>
              </a:rPr>
              <a:t> </a:t>
            </a:r>
            <a:r>
              <a:rPr lang="en-US" sz="2400" dirty="0" err="1">
                <a:solidFill>
                  <a:schemeClr val="bg1"/>
                </a:solidFill>
              </a:rPr>
              <a:t>üyeleri</a:t>
            </a:r>
            <a:r>
              <a:rPr lang="en-US" sz="2400" dirty="0">
                <a:solidFill>
                  <a:schemeClr val="bg1"/>
                </a:solidFill>
              </a:rPr>
              <a:t> </a:t>
            </a:r>
            <a:r>
              <a:rPr lang="en-US" sz="2400" dirty="0" err="1">
                <a:solidFill>
                  <a:schemeClr val="bg1"/>
                </a:solidFill>
              </a:rPr>
              <a:t>güncellenir</a:t>
            </a:r>
            <a:r>
              <a:rPr lang="en-US" sz="2400" dirty="0">
                <a:solidFill>
                  <a:schemeClr val="bg1"/>
                </a:solidFill>
              </a:rPr>
              <a:t> </a:t>
            </a:r>
            <a:r>
              <a:rPr lang="en-US" sz="2400" dirty="0" err="1">
                <a:solidFill>
                  <a:schemeClr val="bg1"/>
                </a:solidFill>
              </a:rPr>
              <a:t>ve</a:t>
            </a:r>
            <a:r>
              <a:rPr lang="en-US" sz="2400" dirty="0">
                <a:solidFill>
                  <a:schemeClr val="bg1"/>
                </a:solidFill>
              </a:rPr>
              <a:t> </a:t>
            </a:r>
            <a:r>
              <a:rPr lang="en-US" sz="2400" dirty="0" err="1">
                <a:solidFill>
                  <a:schemeClr val="bg1"/>
                </a:solidFill>
              </a:rPr>
              <a:t>bu</a:t>
            </a:r>
            <a:r>
              <a:rPr lang="en-US" sz="2400" dirty="0">
                <a:solidFill>
                  <a:schemeClr val="bg1"/>
                </a:solidFill>
              </a:rPr>
              <a:t> </a:t>
            </a:r>
            <a:r>
              <a:rPr lang="en-US" sz="2400" dirty="0" err="1">
                <a:solidFill>
                  <a:schemeClr val="bg1"/>
                </a:solidFill>
              </a:rPr>
              <a:t>süreç</a:t>
            </a:r>
            <a:r>
              <a:rPr lang="en-US" sz="2400" dirty="0">
                <a:solidFill>
                  <a:schemeClr val="bg1"/>
                </a:solidFill>
              </a:rPr>
              <a:t> son </a:t>
            </a:r>
            <a:r>
              <a:rPr lang="en-US" sz="2400" dirty="0" err="1">
                <a:solidFill>
                  <a:schemeClr val="bg1"/>
                </a:solidFill>
              </a:rPr>
              <a:t>iterasyona</a:t>
            </a:r>
            <a:r>
              <a:rPr lang="en-US" sz="2400" dirty="0">
                <a:solidFill>
                  <a:schemeClr val="bg1"/>
                </a:solidFill>
              </a:rPr>
              <a:t> </a:t>
            </a:r>
            <a:r>
              <a:rPr lang="en-US" sz="2400" dirty="0" err="1">
                <a:solidFill>
                  <a:schemeClr val="bg1"/>
                </a:solidFill>
              </a:rPr>
              <a:t>kadar</a:t>
            </a:r>
            <a:r>
              <a:rPr lang="en-US" sz="2400" dirty="0">
                <a:solidFill>
                  <a:schemeClr val="bg1"/>
                </a:solidFill>
              </a:rPr>
              <a:t> </a:t>
            </a:r>
            <a:r>
              <a:rPr lang="en-US" sz="2400" dirty="0" err="1">
                <a:solidFill>
                  <a:schemeClr val="bg1"/>
                </a:solidFill>
              </a:rPr>
              <a:t>devam</a:t>
            </a:r>
            <a:r>
              <a:rPr lang="en-US" sz="2400" dirty="0">
                <a:solidFill>
                  <a:schemeClr val="bg1"/>
                </a:solidFill>
              </a:rPr>
              <a:t> </a:t>
            </a:r>
            <a:r>
              <a:rPr lang="en-US" sz="2400" dirty="0" err="1">
                <a:solidFill>
                  <a:schemeClr val="bg1"/>
                </a:solidFill>
              </a:rPr>
              <a:t>eder</a:t>
            </a:r>
            <a:r>
              <a:rPr lang="en-US" sz="2400" dirty="0">
                <a:solidFill>
                  <a:schemeClr val="bg1"/>
                </a:solidFill>
              </a:rPr>
              <a:t>. </a:t>
            </a:r>
            <a:r>
              <a:rPr lang="en-US" sz="2400" dirty="0" err="1">
                <a:solidFill>
                  <a:schemeClr val="bg1"/>
                </a:solidFill>
              </a:rPr>
              <a:t>Algoritma</a:t>
            </a:r>
            <a:r>
              <a:rPr lang="en-US" sz="2400" dirty="0">
                <a:solidFill>
                  <a:schemeClr val="bg1"/>
                </a:solidFill>
              </a:rPr>
              <a:t> </a:t>
            </a:r>
            <a:r>
              <a:rPr lang="en-US" sz="2400" dirty="0" err="1">
                <a:solidFill>
                  <a:schemeClr val="bg1"/>
                </a:solidFill>
              </a:rPr>
              <a:t>çalıştırılırken</a:t>
            </a:r>
            <a:r>
              <a:rPr lang="en-US" sz="2400" dirty="0">
                <a:solidFill>
                  <a:schemeClr val="bg1"/>
                </a:solidFill>
              </a:rPr>
              <a:t>, </a:t>
            </a:r>
            <a:r>
              <a:rPr lang="en-US" sz="2400" dirty="0" err="1">
                <a:solidFill>
                  <a:schemeClr val="bg1"/>
                </a:solidFill>
              </a:rPr>
              <a:t>en</a:t>
            </a:r>
            <a:r>
              <a:rPr lang="en-US" sz="2400" dirty="0">
                <a:solidFill>
                  <a:schemeClr val="bg1"/>
                </a:solidFill>
              </a:rPr>
              <a:t> iyi </a:t>
            </a:r>
            <a:r>
              <a:rPr lang="en-US" sz="2400" dirty="0" err="1">
                <a:solidFill>
                  <a:schemeClr val="bg1"/>
                </a:solidFill>
              </a:rPr>
              <a:t>potansiyel</a:t>
            </a:r>
            <a:r>
              <a:rPr lang="en-US" sz="2400" dirty="0">
                <a:solidFill>
                  <a:schemeClr val="bg1"/>
                </a:solidFill>
              </a:rPr>
              <a:t> </a:t>
            </a:r>
            <a:r>
              <a:rPr lang="en-US" sz="2400" dirty="0" err="1">
                <a:solidFill>
                  <a:schemeClr val="bg1"/>
                </a:solidFill>
              </a:rPr>
              <a:t>çözüm</a:t>
            </a:r>
            <a:r>
              <a:rPr lang="en-US" sz="2400" dirty="0">
                <a:solidFill>
                  <a:schemeClr val="bg1"/>
                </a:solidFill>
              </a:rPr>
              <a:t> </a:t>
            </a:r>
            <a:r>
              <a:rPr lang="en-US" sz="2400" dirty="0" err="1">
                <a:solidFill>
                  <a:schemeClr val="bg1"/>
                </a:solidFill>
              </a:rPr>
              <a:t>sürekli</a:t>
            </a:r>
            <a:r>
              <a:rPr lang="en-US" sz="2400" dirty="0">
                <a:solidFill>
                  <a:schemeClr val="bg1"/>
                </a:solidFill>
              </a:rPr>
              <a:t> </a:t>
            </a:r>
            <a:r>
              <a:rPr lang="en-US" sz="2400" dirty="0" err="1">
                <a:solidFill>
                  <a:schemeClr val="bg1"/>
                </a:solidFill>
              </a:rPr>
              <a:t>olarak</a:t>
            </a:r>
            <a:r>
              <a:rPr lang="en-US" sz="2400" dirty="0">
                <a:solidFill>
                  <a:schemeClr val="bg1"/>
                </a:solidFill>
              </a:rPr>
              <a:t> </a:t>
            </a:r>
            <a:r>
              <a:rPr lang="en-US" sz="2400" dirty="0" err="1">
                <a:solidFill>
                  <a:schemeClr val="bg1"/>
                </a:solidFill>
              </a:rPr>
              <a:t>izlenir</a:t>
            </a:r>
            <a:r>
              <a:rPr lang="en-US" sz="2400" dirty="0">
                <a:solidFill>
                  <a:schemeClr val="bg1"/>
                </a:solidFill>
              </a:rPr>
              <a:t> </a:t>
            </a:r>
            <a:r>
              <a:rPr lang="en-US" sz="2400" dirty="0" err="1">
                <a:solidFill>
                  <a:schemeClr val="bg1"/>
                </a:solidFill>
              </a:rPr>
              <a:t>ve</a:t>
            </a:r>
            <a:r>
              <a:rPr lang="en-US" sz="2400" dirty="0">
                <a:solidFill>
                  <a:schemeClr val="bg1"/>
                </a:solidFill>
              </a:rPr>
              <a:t> </a:t>
            </a:r>
            <a:r>
              <a:rPr lang="en-US" sz="2400" dirty="0" err="1">
                <a:solidFill>
                  <a:schemeClr val="bg1"/>
                </a:solidFill>
              </a:rPr>
              <a:t>saklanır</a:t>
            </a:r>
            <a:r>
              <a:rPr lang="en-US" sz="2400" dirty="0">
                <a:solidFill>
                  <a:schemeClr val="bg1"/>
                </a:solidFill>
              </a:rPr>
              <a:t>. </a:t>
            </a:r>
            <a:r>
              <a:rPr lang="en-US" sz="2400" dirty="0" err="1">
                <a:solidFill>
                  <a:schemeClr val="bg1"/>
                </a:solidFill>
              </a:rPr>
              <a:t>Algoritmanın</a:t>
            </a:r>
            <a:r>
              <a:rPr lang="en-US" sz="2400" dirty="0">
                <a:solidFill>
                  <a:schemeClr val="bg1"/>
                </a:solidFill>
              </a:rPr>
              <a:t> </a:t>
            </a:r>
            <a:r>
              <a:rPr lang="en-US" sz="2400" dirty="0" err="1">
                <a:solidFill>
                  <a:schemeClr val="bg1"/>
                </a:solidFill>
              </a:rPr>
              <a:t>tamamlanmasının</a:t>
            </a:r>
            <a:r>
              <a:rPr lang="en-US" sz="2400" dirty="0">
                <a:solidFill>
                  <a:schemeClr val="bg1"/>
                </a:solidFill>
              </a:rPr>
              <a:t> </a:t>
            </a:r>
            <a:r>
              <a:rPr lang="en-US" sz="2400" dirty="0" err="1">
                <a:solidFill>
                  <a:schemeClr val="bg1"/>
                </a:solidFill>
              </a:rPr>
              <a:t>ardından</a:t>
            </a:r>
            <a:r>
              <a:rPr lang="en-US" sz="2400" dirty="0">
                <a:solidFill>
                  <a:schemeClr val="bg1"/>
                </a:solidFill>
              </a:rPr>
              <a:t>, </a:t>
            </a:r>
            <a:r>
              <a:rPr lang="en-US" sz="2400" dirty="0" err="1">
                <a:solidFill>
                  <a:schemeClr val="bg1"/>
                </a:solidFill>
              </a:rPr>
              <a:t>en</a:t>
            </a:r>
            <a:r>
              <a:rPr lang="en-US" sz="2400" dirty="0">
                <a:solidFill>
                  <a:schemeClr val="bg1"/>
                </a:solidFill>
              </a:rPr>
              <a:t> iyi </a:t>
            </a:r>
            <a:r>
              <a:rPr lang="en-US" sz="2400" dirty="0" err="1">
                <a:solidFill>
                  <a:schemeClr val="bg1"/>
                </a:solidFill>
              </a:rPr>
              <a:t>aday</a:t>
            </a:r>
            <a:r>
              <a:rPr lang="en-US" sz="2400" dirty="0">
                <a:solidFill>
                  <a:schemeClr val="bg1"/>
                </a:solidFill>
              </a:rPr>
              <a:t> </a:t>
            </a:r>
            <a:r>
              <a:rPr lang="en-US" sz="2400" dirty="0" err="1">
                <a:solidFill>
                  <a:schemeClr val="bg1"/>
                </a:solidFill>
              </a:rPr>
              <a:t>çözümü</a:t>
            </a:r>
            <a:r>
              <a:rPr lang="en-US" sz="2400" dirty="0">
                <a:solidFill>
                  <a:schemeClr val="bg1"/>
                </a:solidFill>
              </a:rPr>
              <a:t> HO </a:t>
            </a:r>
            <a:r>
              <a:rPr lang="en-US" sz="2400" dirty="0" err="1">
                <a:solidFill>
                  <a:schemeClr val="bg1"/>
                </a:solidFill>
              </a:rPr>
              <a:t>algoritmasının</a:t>
            </a:r>
            <a:r>
              <a:rPr lang="en-US" sz="2400" dirty="0">
                <a:solidFill>
                  <a:schemeClr val="bg1"/>
                </a:solidFill>
              </a:rPr>
              <a:t> </a:t>
            </a:r>
            <a:r>
              <a:rPr lang="en-US" sz="2400" dirty="0" err="1">
                <a:solidFill>
                  <a:schemeClr val="bg1"/>
                </a:solidFill>
              </a:rPr>
              <a:t>sonuçları</a:t>
            </a:r>
            <a:r>
              <a:rPr lang="en-US" sz="2400" dirty="0">
                <a:solidFill>
                  <a:schemeClr val="bg1"/>
                </a:solidFill>
              </a:rPr>
              <a:t> </a:t>
            </a:r>
            <a:r>
              <a:rPr lang="en-US" sz="2400" dirty="0" err="1">
                <a:solidFill>
                  <a:schemeClr val="bg1"/>
                </a:solidFill>
              </a:rPr>
              <a:t>arasında</a:t>
            </a:r>
            <a:r>
              <a:rPr lang="en-US" sz="2400" dirty="0">
                <a:solidFill>
                  <a:schemeClr val="bg1"/>
                </a:solidFill>
              </a:rPr>
              <a:t> </a:t>
            </a:r>
            <a:r>
              <a:rPr lang="en-US" sz="2400" dirty="0" err="1">
                <a:solidFill>
                  <a:schemeClr val="bg1"/>
                </a:solidFill>
              </a:rPr>
              <a:t>en</a:t>
            </a:r>
            <a:r>
              <a:rPr lang="en-US" sz="2400" dirty="0">
                <a:solidFill>
                  <a:schemeClr val="bg1"/>
                </a:solidFill>
              </a:rPr>
              <a:t> </a:t>
            </a:r>
            <a:r>
              <a:rPr lang="en-US" sz="2400" dirty="0" err="1">
                <a:solidFill>
                  <a:schemeClr val="bg1"/>
                </a:solidFill>
              </a:rPr>
              <a:t>iyisi</a:t>
            </a:r>
            <a:r>
              <a:rPr lang="en-US" sz="2400" dirty="0">
                <a:solidFill>
                  <a:schemeClr val="bg1"/>
                </a:solidFill>
              </a:rPr>
              <a:t> </a:t>
            </a:r>
            <a:r>
              <a:rPr lang="en-US" sz="2400" dirty="0" err="1">
                <a:solidFill>
                  <a:schemeClr val="bg1"/>
                </a:solidFill>
              </a:rPr>
              <a:t>olarak</a:t>
            </a:r>
            <a:r>
              <a:rPr lang="en-US" sz="2400" dirty="0">
                <a:solidFill>
                  <a:schemeClr val="bg1"/>
                </a:solidFill>
              </a:rPr>
              <a:t> </a:t>
            </a:r>
            <a:r>
              <a:rPr lang="en-US" sz="2400" dirty="0" err="1">
                <a:solidFill>
                  <a:schemeClr val="bg1"/>
                </a:solidFill>
              </a:rPr>
              <a:t>belirtilir</a:t>
            </a:r>
            <a:r>
              <a:rPr lang="en-US" sz="2400" dirty="0">
                <a:solidFill>
                  <a:schemeClr val="bg1"/>
                </a:solidFill>
              </a:rPr>
              <a:t>.</a:t>
            </a: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285832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F8FA567-6801-4E44-99F0-F1AED7BDC5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53531099-7A4C-4E6F-AB08-894FB06436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Oval 10">
              <a:extLst>
                <a:ext uri="{FF2B5EF4-FFF2-40B4-BE49-F238E27FC236}">
                  <a16:creationId xmlns:a16="http://schemas.microsoft.com/office/drawing/2014/main" id="{516D0A97-FFB8-4867-8BE5-0ED64374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 name="Oval 11">
              <a:extLst>
                <a:ext uri="{FF2B5EF4-FFF2-40B4-BE49-F238E27FC236}">
                  <a16:creationId xmlns:a16="http://schemas.microsoft.com/office/drawing/2014/main" id="{F118CF65-5A7A-4F58-AF57-6D7BC957D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Oval 12">
              <a:extLst>
                <a:ext uri="{FF2B5EF4-FFF2-40B4-BE49-F238E27FC236}">
                  <a16:creationId xmlns:a16="http://schemas.microsoft.com/office/drawing/2014/main" id="{F5263132-B512-4579-9667-738667275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4" name="Oval 13">
              <a:extLst>
                <a:ext uri="{FF2B5EF4-FFF2-40B4-BE49-F238E27FC236}">
                  <a16:creationId xmlns:a16="http://schemas.microsoft.com/office/drawing/2014/main" id="{7CB24533-42BB-43BD-BCAF-5B91919C4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 name="Oval 14">
              <a:extLst>
                <a:ext uri="{FF2B5EF4-FFF2-40B4-BE49-F238E27FC236}">
                  <a16:creationId xmlns:a16="http://schemas.microsoft.com/office/drawing/2014/main" id="{150D66A5-5EDF-49CD-AEF2-5A8E440BB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 name="Freeform 5">
              <a:extLst>
                <a:ext uri="{FF2B5EF4-FFF2-40B4-BE49-F238E27FC236}">
                  <a16:creationId xmlns:a16="http://schemas.microsoft.com/office/drawing/2014/main" id="{1A152188-3059-4726-B555-A1F07B0A4C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grpSp>
      <p:sp>
        <p:nvSpPr>
          <p:cNvPr id="18" name="Freeform 5">
            <a:extLst>
              <a:ext uri="{FF2B5EF4-FFF2-40B4-BE49-F238E27FC236}">
                <a16:creationId xmlns:a16="http://schemas.microsoft.com/office/drawing/2014/main" id="{CEBEAC7A-C116-40DD-86AB-EAD36DF0F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tr-TR"/>
          </a:p>
        </p:txBody>
      </p:sp>
      <p:sp>
        <p:nvSpPr>
          <p:cNvPr id="20" name="Rectangle 19">
            <a:extLst>
              <a:ext uri="{FF2B5EF4-FFF2-40B4-BE49-F238E27FC236}">
                <a16:creationId xmlns:a16="http://schemas.microsoft.com/office/drawing/2014/main" id="{2325AC2A-0179-4E2C-A697-2E9C281EE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 name="Picture 6">
            <a:extLst>
              <a:ext uri="{FF2B5EF4-FFF2-40B4-BE49-F238E27FC236}">
                <a16:creationId xmlns:a16="http://schemas.microsoft.com/office/drawing/2014/main" id="{AD27EC48-0967-F37D-ED10-BE44EF580CDE}"/>
              </a:ext>
            </a:extLst>
          </p:cNvPr>
          <p:cNvPicPr>
            <a:picLocks noChangeAspect="1"/>
          </p:cNvPicPr>
          <p:nvPr/>
        </p:nvPicPr>
        <p:blipFill>
          <a:blip r:embed="rId3"/>
          <a:stretch>
            <a:fillRect/>
          </a:stretch>
        </p:blipFill>
        <p:spPr>
          <a:xfrm>
            <a:off x="1681121" y="-80946"/>
            <a:ext cx="8465201" cy="6961354"/>
          </a:xfrm>
          <a:prstGeom prst="rect">
            <a:avLst/>
          </a:prstGeom>
        </p:spPr>
      </p:pic>
    </p:spTree>
    <p:extLst>
      <p:ext uri="{BB962C8B-B14F-4D97-AF65-F5344CB8AC3E}">
        <p14:creationId xmlns:p14="http://schemas.microsoft.com/office/powerpoint/2010/main" val="1824857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7" name="Rectangle 26">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diagram&#10;&#10;Description automatically generated">
            <a:extLst>
              <a:ext uri="{FF2B5EF4-FFF2-40B4-BE49-F238E27FC236}">
                <a16:creationId xmlns:a16="http://schemas.microsoft.com/office/drawing/2014/main" id="{F9C8A744-BE65-20E7-F166-5A411ED1AD44}"/>
              </a:ext>
            </a:extLst>
          </p:cNvPr>
          <p:cNvPicPr preferRelativeResize="0">
            <a:picLocks noChangeAspect="1"/>
          </p:cNvPicPr>
          <p:nvPr/>
        </p:nvPicPr>
        <p:blipFill>
          <a:blip r:embed="rId2"/>
          <a:stretch>
            <a:fillRect/>
          </a:stretch>
        </p:blipFill>
        <p:spPr>
          <a:xfrm>
            <a:off x="3164437" y="1630"/>
            <a:ext cx="5662246" cy="6856370"/>
          </a:xfrm>
          <a:prstGeom prst="rect">
            <a:avLst/>
          </a:prstGeom>
        </p:spPr>
      </p:pic>
      <p:sp>
        <p:nvSpPr>
          <p:cNvPr id="4" name="TextBox 3">
            <a:extLst>
              <a:ext uri="{FF2B5EF4-FFF2-40B4-BE49-F238E27FC236}">
                <a16:creationId xmlns:a16="http://schemas.microsoft.com/office/drawing/2014/main" id="{8CCD5687-57CB-852E-92F3-3365FF732558}"/>
              </a:ext>
            </a:extLst>
          </p:cNvPr>
          <p:cNvSpPr txBox="1"/>
          <p:nvPr/>
        </p:nvSpPr>
        <p:spPr>
          <a:xfrm>
            <a:off x="-1116623" y="202168"/>
            <a:ext cx="6101860" cy="369332"/>
          </a:xfrm>
          <a:prstGeom prst="rect">
            <a:avLst/>
          </a:prstGeom>
          <a:noFill/>
        </p:spPr>
        <p:txBody>
          <a:bodyPr wrap="square">
            <a:spAutoFit/>
          </a:bodyPr>
          <a:lstStyle/>
          <a:p>
            <a:pPr algn="ctr">
              <a:spcAft>
                <a:spcPts val="1000"/>
              </a:spcAft>
            </a:pPr>
            <a:r>
              <a:rPr lang="en-TR" sz="1800" i="1" dirty="0">
                <a:solidFill>
                  <a:srgbClr val="0E2841"/>
                </a:solidFill>
                <a:effectLst/>
                <a:latin typeface="Times New Roman" panose="02020603050405020304" pitchFamily="18" charset="0"/>
                <a:ea typeface="Times New Roman" panose="02020603050405020304" pitchFamily="18" charset="0"/>
              </a:rPr>
              <a:t>Şekil 4 - HO'nun Akış Diyagramı</a:t>
            </a:r>
          </a:p>
        </p:txBody>
      </p:sp>
    </p:spTree>
    <p:extLst>
      <p:ext uri="{BB962C8B-B14F-4D97-AF65-F5344CB8AC3E}">
        <p14:creationId xmlns:p14="http://schemas.microsoft.com/office/powerpoint/2010/main" val="326258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Bilim, endüstri ve teknolojide birçok sorun optimizasyon problemleri olarak tanımlanabilir. Bu problemler amaç fonksiyonu, kısıtlamalar ve karar değişkenlerinden oluşur. Optimizasyon algoritmaları, stokastik ve deterministik olarak sınıflandırılabilir. Stokastik yöntemler, deterministik yöntemlere göre daha az bilgi gerektirir ancak global optimal çözümü garanti etmez. Günümüz problemleri genellikle doğrusal olmayan, karmaşık ve birçok karar değişkeni içeren problemlerdir. Bu tür problemler için stokastik yöntemler daha uygundur.</a:t>
            </a:r>
          </a:p>
          <a:p>
            <a:pPr algn="just"/>
            <a:endParaRPr lang="tr-TR" sz="2000" dirty="0"/>
          </a:p>
        </p:txBody>
      </p:sp>
    </p:spTree>
    <p:extLst>
      <p:ext uri="{BB962C8B-B14F-4D97-AF65-F5344CB8AC3E}">
        <p14:creationId xmlns:p14="http://schemas.microsoft.com/office/powerpoint/2010/main" val="54561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7" name="Rectangle 26">
            <a:extLst>
              <a:ext uri="{FF2B5EF4-FFF2-40B4-BE49-F238E27FC236}">
                <a16:creationId xmlns:a16="http://schemas.microsoft.com/office/drawing/2014/main" id="{3DB0ED7D-0741-41C8-9BCD-85B80680FB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9C8A744-BE65-20E7-F166-5A411ED1AD44}"/>
              </a:ext>
            </a:extLst>
          </p:cNvPr>
          <p:cNvPicPr preferRelativeResize="0">
            <a:picLocks noChangeAspect="1"/>
          </p:cNvPicPr>
          <p:nvPr/>
        </p:nvPicPr>
        <p:blipFill>
          <a:blip r:embed="rId2">
            <a:extLst>
              <a:ext uri="{96DAC541-7B7A-43D3-8B79-37D633B846F1}">
                <asvg:svgBlip xmlns:asvg="http://schemas.microsoft.com/office/drawing/2016/SVG/main" r:embed="rId3"/>
              </a:ext>
            </a:extLst>
          </a:blip>
          <a:srcRect/>
          <a:stretch/>
        </p:blipFill>
        <p:spPr>
          <a:xfrm>
            <a:off x="2522722" y="351747"/>
            <a:ext cx="6573181" cy="6488668"/>
          </a:xfrm>
          <a:prstGeom prst="rect">
            <a:avLst/>
          </a:prstGeom>
        </p:spPr>
      </p:pic>
      <p:sp>
        <p:nvSpPr>
          <p:cNvPr id="4" name="TextBox 3">
            <a:extLst>
              <a:ext uri="{FF2B5EF4-FFF2-40B4-BE49-F238E27FC236}">
                <a16:creationId xmlns:a16="http://schemas.microsoft.com/office/drawing/2014/main" id="{8CCD5687-57CB-852E-92F3-3365FF732558}"/>
              </a:ext>
            </a:extLst>
          </p:cNvPr>
          <p:cNvSpPr txBox="1"/>
          <p:nvPr/>
        </p:nvSpPr>
        <p:spPr>
          <a:xfrm>
            <a:off x="-1186962" y="0"/>
            <a:ext cx="9275885" cy="369332"/>
          </a:xfrm>
          <a:prstGeom prst="rect">
            <a:avLst/>
          </a:prstGeom>
          <a:noFill/>
        </p:spPr>
        <p:txBody>
          <a:bodyPr wrap="square">
            <a:spAutoFit/>
          </a:bodyPr>
          <a:lstStyle/>
          <a:p>
            <a:pPr algn="ctr">
              <a:spcAft>
                <a:spcPts val="1000"/>
              </a:spcAft>
            </a:pPr>
            <a:r>
              <a:rPr lang="en-US" sz="1800" i="1" dirty="0">
                <a:solidFill>
                  <a:srgbClr val="0E2841"/>
                </a:solidFill>
                <a:effectLst/>
                <a:latin typeface="Times New Roman" panose="02020603050405020304" pitchFamily="18" charset="0"/>
                <a:ea typeface="Times New Roman" panose="02020603050405020304" pitchFamily="18" charset="0"/>
              </a:rPr>
              <a:t>Tablo 1 - </a:t>
            </a:r>
            <a:r>
              <a:rPr lang="en-US" sz="1800" i="1" dirty="0" err="1">
                <a:solidFill>
                  <a:srgbClr val="0E2841"/>
                </a:solidFill>
                <a:effectLst/>
                <a:latin typeface="Times New Roman" panose="02020603050405020304" pitchFamily="18" charset="0"/>
                <a:ea typeface="Times New Roman" panose="02020603050405020304" pitchFamily="18" charset="0"/>
              </a:rPr>
              <a:t>Rakip</a:t>
            </a:r>
            <a:r>
              <a:rPr lang="en-US" sz="1800" i="1" dirty="0">
                <a:solidFill>
                  <a:srgbClr val="0E2841"/>
                </a:solidFill>
                <a:effectLst/>
                <a:latin typeface="Times New Roman" panose="02020603050405020304" pitchFamily="18" charset="0"/>
                <a:ea typeface="Times New Roman" panose="02020603050405020304" pitchFamily="18" charset="0"/>
              </a:rPr>
              <a:t> </a:t>
            </a:r>
            <a:r>
              <a:rPr lang="en-US" sz="1800" i="1" dirty="0" err="1">
                <a:solidFill>
                  <a:srgbClr val="0E2841"/>
                </a:solidFill>
                <a:effectLst/>
                <a:latin typeface="Times New Roman" panose="02020603050405020304" pitchFamily="18" charset="0"/>
                <a:ea typeface="Times New Roman" panose="02020603050405020304" pitchFamily="18" charset="0"/>
              </a:rPr>
              <a:t>algoritmaların</a:t>
            </a:r>
            <a:r>
              <a:rPr lang="en-US" sz="1800" i="1" dirty="0">
                <a:solidFill>
                  <a:srgbClr val="0E2841"/>
                </a:solidFill>
                <a:effectLst/>
                <a:latin typeface="Times New Roman" panose="02020603050405020304" pitchFamily="18" charset="0"/>
                <a:ea typeface="Times New Roman" panose="02020603050405020304" pitchFamily="18" charset="0"/>
              </a:rPr>
              <a:t> </a:t>
            </a:r>
            <a:r>
              <a:rPr lang="en-US" sz="1800" i="1" dirty="0" err="1">
                <a:solidFill>
                  <a:srgbClr val="0E2841"/>
                </a:solidFill>
                <a:effectLst/>
                <a:latin typeface="Times New Roman" panose="02020603050405020304" pitchFamily="18" charset="0"/>
                <a:ea typeface="Times New Roman" panose="02020603050405020304" pitchFamily="18" charset="0"/>
              </a:rPr>
              <a:t>kontrol</a:t>
            </a:r>
            <a:r>
              <a:rPr lang="en-US" sz="1800" i="1" dirty="0">
                <a:solidFill>
                  <a:srgbClr val="0E2841"/>
                </a:solidFill>
                <a:effectLst/>
                <a:latin typeface="Times New Roman" panose="02020603050405020304" pitchFamily="18" charset="0"/>
                <a:ea typeface="Times New Roman" panose="02020603050405020304" pitchFamily="18" charset="0"/>
              </a:rPr>
              <a:t> </a:t>
            </a:r>
            <a:r>
              <a:rPr lang="en-US" sz="1800" i="1" dirty="0" err="1">
                <a:solidFill>
                  <a:srgbClr val="0E2841"/>
                </a:solidFill>
                <a:effectLst/>
                <a:latin typeface="Times New Roman" panose="02020603050405020304" pitchFamily="18" charset="0"/>
                <a:ea typeface="Times New Roman" panose="02020603050405020304" pitchFamily="18" charset="0"/>
              </a:rPr>
              <a:t>parametrelerine</a:t>
            </a:r>
            <a:r>
              <a:rPr lang="en-US" sz="1800" i="1" dirty="0">
                <a:solidFill>
                  <a:srgbClr val="0E2841"/>
                </a:solidFill>
                <a:effectLst/>
                <a:latin typeface="Times New Roman" panose="02020603050405020304" pitchFamily="18" charset="0"/>
                <a:ea typeface="Times New Roman" panose="02020603050405020304" pitchFamily="18" charset="0"/>
              </a:rPr>
              <a:t> </a:t>
            </a:r>
            <a:r>
              <a:rPr lang="en-US" sz="1800" i="1" dirty="0" err="1">
                <a:solidFill>
                  <a:srgbClr val="0E2841"/>
                </a:solidFill>
                <a:effectLst/>
                <a:latin typeface="Times New Roman" panose="02020603050405020304" pitchFamily="18" charset="0"/>
                <a:ea typeface="Times New Roman" panose="02020603050405020304" pitchFamily="18" charset="0"/>
              </a:rPr>
              <a:t>atanan</a:t>
            </a:r>
            <a:r>
              <a:rPr lang="en-US" sz="1800" i="1" dirty="0">
                <a:solidFill>
                  <a:srgbClr val="0E2841"/>
                </a:solidFill>
                <a:effectLst/>
                <a:latin typeface="Times New Roman" panose="02020603050405020304" pitchFamily="18" charset="0"/>
                <a:ea typeface="Times New Roman" panose="02020603050405020304" pitchFamily="18" charset="0"/>
              </a:rPr>
              <a:t> </a:t>
            </a:r>
            <a:r>
              <a:rPr lang="en-US" sz="1800" i="1" dirty="0" err="1">
                <a:solidFill>
                  <a:srgbClr val="0E2841"/>
                </a:solidFill>
                <a:effectLst/>
                <a:latin typeface="Times New Roman" panose="02020603050405020304" pitchFamily="18" charset="0"/>
                <a:ea typeface="Times New Roman" panose="02020603050405020304" pitchFamily="18" charset="0"/>
              </a:rPr>
              <a:t>değerler</a:t>
            </a:r>
            <a:r>
              <a:rPr lang="en-US" sz="1800" i="1" dirty="0">
                <a:solidFill>
                  <a:srgbClr val="0E2841"/>
                </a:solidFill>
                <a:effectLst/>
                <a:latin typeface="Times New Roman" panose="02020603050405020304" pitchFamily="18" charset="0"/>
                <a:ea typeface="Times New Roman" panose="02020603050405020304" pitchFamily="18" charset="0"/>
              </a:rPr>
              <a:t>.</a:t>
            </a:r>
            <a:endParaRPr lang="en-TR" sz="1800" i="1" dirty="0">
              <a:solidFill>
                <a:srgbClr val="0E284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4487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7285-9227-C4A4-5B20-09D8F39F350C}"/>
              </a:ext>
            </a:extLst>
          </p:cNvPr>
          <p:cNvSpPr>
            <a:spLocks noGrp="1"/>
          </p:cNvSpPr>
          <p:nvPr>
            <p:ph type="title"/>
          </p:nvPr>
        </p:nvSpPr>
        <p:spPr/>
        <p:txBody>
          <a:bodyPr/>
          <a:lstStyle/>
          <a:p>
            <a:r>
              <a:rPr lang="tr-TR" dirty="0"/>
              <a:t>Simülasyon Sonuçları ve Karşılaştırma</a:t>
            </a:r>
          </a:p>
        </p:txBody>
      </p:sp>
      <p:sp>
        <p:nvSpPr>
          <p:cNvPr id="3" name="Content Placeholder 2">
            <a:extLst>
              <a:ext uri="{FF2B5EF4-FFF2-40B4-BE49-F238E27FC236}">
                <a16:creationId xmlns:a16="http://schemas.microsoft.com/office/drawing/2014/main" id="{37A96123-DF9F-B1FF-2EB4-BA681FADFC95}"/>
              </a:ext>
            </a:extLst>
          </p:cNvPr>
          <p:cNvSpPr>
            <a:spLocks noGrp="1"/>
          </p:cNvSpPr>
          <p:nvPr>
            <p:ph idx="1"/>
          </p:nvPr>
        </p:nvSpPr>
        <p:spPr>
          <a:xfrm>
            <a:off x="527538" y="2268415"/>
            <a:ext cx="11166231" cy="4220308"/>
          </a:xfrm>
        </p:spPr>
        <p:txBody>
          <a:bodyPr>
            <a:normAutofit/>
          </a:bodyPr>
          <a:lstStyle/>
          <a:p>
            <a:r>
              <a:rPr lang="tr-TR" sz="1600" dirty="0"/>
              <a:t>Bu çalışmada, HO algoritmasının etkinliği, SCA, GWO, WOA, GOA, SSA, FA, TLBO, CMA-ES, IWO, MFO, AOA ve PSO gibi bir düzine yerleşik </a:t>
            </a:r>
            <a:r>
              <a:rPr lang="tr-TR" sz="1600" dirty="0" err="1"/>
              <a:t>metasezgisel</a:t>
            </a:r>
            <a:r>
              <a:rPr lang="tr-TR" sz="1600" dirty="0"/>
              <a:t> algoritma ile karşılaştırılmıştır. Kontrol parametrelerinin ayarlanması, Tablo 1'de belirtilen özelliklere göre detaylandırılmıştır. Bu bölümde, HO'nun çeşitli zorlu optimizasyon problemlerine uygulandığı simülasyon çalışmaları sunulmaktadır. HO'nun optimal çözümleri elde etmedeki etkinliği, 161 standart </a:t>
            </a:r>
            <a:r>
              <a:rPr lang="tr-TR" sz="1600" dirty="0" err="1"/>
              <a:t>benchmark</a:t>
            </a:r>
            <a:r>
              <a:rPr lang="tr-TR" sz="1600" dirty="0"/>
              <a:t> fonksiyonundan oluşan kapsamlı bir set kullanılarak değerlendirilmiştir. Bu fonksiyonlar, UM, yüksek boyutlu FM, CEC 2014, CEC 2019, ZP ve 4 mühendislik problemini kapsamaktadır.</a:t>
            </a:r>
          </a:p>
          <a:p>
            <a:r>
              <a:rPr lang="tr-TR" sz="1600" dirty="0"/>
              <a:t>Fonksiyonların performansını artırmak için F1'den F2343'e kadar, CEC 2019 test seti, ZP ve mühendislik problemleri algoritmaları 30 bağımsız çalıştırma ile 30.000 NFE ve CEC 2014 test seti için 60.000 NFE uygulanmıştır. HO'nun popülasyon sayısı AOA ve TLBO için 30, diğer algoritmalar için 60 ve </a:t>
            </a:r>
            <a:r>
              <a:rPr lang="tr-TR" sz="1600" dirty="0" err="1"/>
              <a:t>MaxIter</a:t>
            </a:r>
            <a:r>
              <a:rPr lang="tr-TR" sz="1600" dirty="0"/>
              <a:t> 500 ve 1000 (CEC 2014) olarak sabit tutulmuştur. Optimizasyon sonuçlarını sunmak için ortalama, en iyi, en kötü, </a:t>
            </a:r>
            <a:r>
              <a:rPr lang="tr-TR" sz="1600" dirty="0" err="1"/>
              <a:t>std</a:t>
            </a:r>
            <a:r>
              <a:rPr lang="tr-TR" sz="1600" dirty="0"/>
              <a:t>., medyan ve sıralama olmak üzere altı kapsamlı istatistiksel metrik kullanılmıştır. Ortalama indeks, her BF üzerinde </a:t>
            </a:r>
            <a:r>
              <a:rPr lang="tr-TR" sz="1600" dirty="0" err="1"/>
              <a:t>metasezgisel</a:t>
            </a:r>
            <a:r>
              <a:rPr lang="tr-TR" sz="1600" dirty="0"/>
              <a:t> algoritmaların etkinliğini değerlendirmek için temel sıralama parametresi olarak kullanılmıştır.</a:t>
            </a:r>
          </a:p>
          <a:p>
            <a:endParaRPr lang="tr-TR" sz="1600" dirty="0"/>
          </a:p>
          <a:p>
            <a:endParaRPr lang="tr-TR" sz="1600" dirty="0"/>
          </a:p>
        </p:txBody>
      </p:sp>
    </p:spTree>
    <p:extLst>
      <p:ext uri="{BB962C8B-B14F-4D97-AF65-F5344CB8AC3E}">
        <p14:creationId xmlns:p14="http://schemas.microsoft.com/office/powerpoint/2010/main" val="212286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Stokastik yaklaşımların önemli bir yöntemi </a:t>
            </a:r>
            <a:r>
              <a:rPr lang="tr-TR" sz="2000" dirty="0" err="1"/>
              <a:t>metasezgisel</a:t>
            </a:r>
            <a:r>
              <a:rPr lang="tr-TR" sz="2000" dirty="0"/>
              <a:t> algoritmalardır. Bu algoritmalarda başlangıç çözümleri rastgele oluşturulur ve iteratif olarak güncellenir. Daha iyi çözümler saklanır ve bu işlem genellikle belirli bir iterasyon sayısına veya maliyet değerine ulaşana kadar devam eder. </a:t>
            </a:r>
            <a:r>
              <a:rPr lang="tr-TR" sz="2000" dirty="0" err="1"/>
              <a:t>Metasezgisel</a:t>
            </a:r>
            <a:r>
              <a:rPr lang="tr-TR" sz="2000" dirty="0"/>
              <a:t> algoritmaların keşif ve sömürü arasında denge kurabilme yeteneği, onları çeşitli uygulamalarda verimli kılar.</a:t>
            </a:r>
          </a:p>
        </p:txBody>
      </p:sp>
    </p:spTree>
    <p:extLst>
      <p:ext uri="{BB962C8B-B14F-4D97-AF65-F5344CB8AC3E}">
        <p14:creationId xmlns:p14="http://schemas.microsoft.com/office/powerpoint/2010/main" val="1761294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No </a:t>
            </a:r>
            <a:r>
              <a:rPr lang="tr-TR" sz="2000" dirty="0" err="1"/>
              <a:t>Free</a:t>
            </a:r>
            <a:r>
              <a:rPr lang="tr-TR" sz="2000" dirty="0"/>
              <a:t> </a:t>
            </a:r>
            <a:r>
              <a:rPr lang="tr-TR" sz="2000" dirty="0" err="1"/>
              <a:t>Lunch</a:t>
            </a:r>
            <a:r>
              <a:rPr lang="tr-TR" sz="2000" dirty="0"/>
              <a:t> (NFL) teoremi, belirli problemlerde üstün performans gösteren bir algoritmanın, tüm problemlerde aynı başarıyı sağlayamayacağını belirtir. Bu nedenle, yeni ve hızlı yakınsama gösteren algoritmalar gereklidir. </a:t>
            </a:r>
            <a:r>
              <a:rPr lang="tr-TR" sz="2000" dirty="0" err="1"/>
              <a:t>Metasezgisel</a:t>
            </a:r>
            <a:r>
              <a:rPr lang="tr-TR" sz="2000" dirty="0"/>
              <a:t> optimizasyon algoritmaları, tıbbi mühendislik, telekomünikasyon, enerji, inşaat, ekonomi ve kimya mühendisliği gibi birçok alanda kullanılmaktadır.</a:t>
            </a:r>
          </a:p>
        </p:txBody>
      </p:sp>
    </p:spTree>
    <p:extLst>
      <p:ext uri="{BB962C8B-B14F-4D97-AF65-F5344CB8AC3E}">
        <p14:creationId xmlns:p14="http://schemas.microsoft.com/office/powerpoint/2010/main" val="38073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1- Giriş</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Bu araştırmanın katkıları, hipopotam davranışlarından esinlenen yeni bir </a:t>
            </a:r>
            <a:r>
              <a:rPr lang="tr-TR" sz="2000" dirty="0" err="1"/>
              <a:t>metasezgisel</a:t>
            </a:r>
            <a:r>
              <a:rPr lang="tr-TR" sz="2000" dirty="0"/>
              <a:t> algoritma olan HO'nun geliştirilmesidir. HO, hipopotamların doğal davranışlarıyla modellenmiş ve 161 </a:t>
            </a:r>
            <a:r>
              <a:rPr lang="tr-TR" sz="2000" dirty="0" err="1"/>
              <a:t>benchmark</a:t>
            </a:r>
            <a:r>
              <a:rPr lang="tr-TR" sz="2000" dirty="0"/>
              <a:t> fonksiyonu üzerinde test edilmiştir. Performansı, yaygın on iki </a:t>
            </a:r>
            <a:r>
              <a:rPr lang="tr-TR" sz="2000" dirty="0" err="1"/>
              <a:t>metasezgisel</a:t>
            </a:r>
            <a:r>
              <a:rPr lang="tr-TR" sz="2000" dirty="0"/>
              <a:t> algoritma ile karşılaştırılmış ve dört mühendislik tasarım problemi üzerinde uygulanmıştır.</a:t>
            </a:r>
          </a:p>
        </p:txBody>
      </p:sp>
    </p:spTree>
    <p:extLst>
      <p:ext uri="{BB962C8B-B14F-4D97-AF65-F5344CB8AC3E}">
        <p14:creationId xmlns:p14="http://schemas.microsoft.com/office/powerpoint/2010/main" val="262342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2- Literatür İncelemesi</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Optimizasyon algoritmaları, birçok gerçek dünya probleminin doğrusallık, </a:t>
            </a:r>
            <a:r>
              <a:rPr lang="tr-TR" sz="2000" dirty="0" err="1"/>
              <a:t>türevlenebilirlik</a:t>
            </a:r>
            <a:r>
              <a:rPr lang="tr-TR" sz="2000" dirty="0"/>
              <a:t> eksikliği, </a:t>
            </a:r>
            <a:r>
              <a:rPr lang="tr-TR" sz="2000" dirty="0" err="1"/>
              <a:t>kesiklilik</a:t>
            </a:r>
            <a:r>
              <a:rPr lang="tr-TR" sz="2000" dirty="0"/>
              <a:t> ve konkav olmama gibi karmaşık özelliklere sahip olması nedeniyle tek bir disipline veya araştırma alanına bağlı değildir. Bu karmaşıklıklar ve belirsizlikler, stokastik optimizasyon algoritmalarının bu zorlukları ele almak için gelişmiş esneklik ve kapasite göstermesini sağlar. Optimizasyon algoritmaları genellikle doğal fenomenlerden ilham alır; fiziksel yasalar, kimyasal reaksiyonlar, hayvan davranışları, biyolojik evrim ve insan davranışları bu bağlamda önemli kaynaklardır. Bu doğal fenomenler, etkili ve pratik problem çözme stratejileri geliştirmek için değerli ilham kaynaklarıdır.</a:t>
            </a:r>
          </a:p>
          <a:p>
            <a:pPr algn="just"/>
            <a:endParaRPr lang="tr-TR" sz="2000" dirty="0"/>
          </a:p>
        </p:txBody>
      </p:sp>
    </p:spTree>
    <p:extLst>
      <p:ext uri="{BB962C8B-B14F-4D97-AF65-F5344CB8AC3E}">
        <p14:creationId xmlns:p14="http://schemas.microsoft.com/office/powerpoint/2010/main" val="94064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2- Literatür İncelemesi</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Optimizasyon algoritmaları farklı perspektiflerden sınıflandırılabilir. Amaçlarına göre tek amaçlı, çok amaçlı ve çok sayıda amaçlı; karar değişkenlerine göre sürekli veya kesikli; kısıtlara göre ise kısıtlı ve kısıtsız olarak kategorize edilebilirler. Ayrıca ilham kaynaklarına göre evrimsel algoritmalar, fizik veya kimya temelli algoritmalar, sürü temelli algoritmalar, insan ilhamlı algoritmalar, matematik temelli algoritmalar ve oyun teorisi ilhamlı algoritmalar olarak ayrılırlar.</a:t>
            </a:r>
          </a:p>
        </p:txBody>
      </p:sp>
    </p:spTree>
    <p:extLst>
      <p:ext uri="{BB962C8B-B14F-4D97-AF65-F5344CB8AC3E}">
        <p14:creationId xmlns:p14="http://schemas.microsoft.com/office/powerpoint/2010/main" val="414049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63C-E9B0-4F3A-A3E0-DED114405911}"/>
              </a:ext>
            </a:extLst>
          </p:cNvPr>
          <p:cNvSpPr>
            <a:spLocks noGrp="1"/>
          </p:cNvSpPr>
          <p:nvPr>
            <p:ph type="title"/>
          </p:nvPr>
        </p:nvSpPr>
        <p:spPr/>
        <p:txBody>
          <a:bodyPr/>
          <a:lstStyle/>
          <a:p>
            <a:r>
              <a:rPr lang="tr-TR" dirty="0"/>
              <a:t>2- Literatür İncelemesi</a:t>
            </a:r>
          </a:p>
        </p:txBody>
      </p:sp>
      <p:sp>
        <p:nvSpPr>
          <p:cNvPr id="3" name="Content Placeholder 2">
            <a:extLst>
              <a:ext uri="{FF2B5EF4-FFF2-40B4-BE49-F238E27FC236}">
                <a16:creationId xmlns:a16="http://schemas.microsoft.com/office/drawing/2014/main" id="{A92E053E-43DA-3018-560E-713F133E5453}"/>
              </a:ext>
            </a:extLst>
          </p:cNvPr>
          <p:cNvSpPr>
            <a:spLocks noGrp="1"/>
          </p:cNvSpPr>
          <p:nvPr>
            <p:ph idx="1"/>
          </p:nvPr>
        </p:nvSpPr>
        <p:spPr>
          <a:xfrm>
            <a:off x="659539" y="2603500"/>
            <a:ext cx="10872922" cy="4096238"/>
          </a:xfrm>
        </p:spPr>
        <p:txBody>
          <a:bodyPr>
            <a:normAutofit/>
          </a:bodyPr>
          <a:lstStyle/>
          <a:p>
            <a:pPr algn="just"/>
            <a:r>
              <a:rPr lang="tr-TR" sz="2000" dirty="0"/>
              <a:t>Örneğin, Parçacık Sürü Optimizasyonu (PSO), Karınca Kolonisi Optimizasyonu (ACO) ve Yapay Arı Kolonisi Algoritması (ABC) sürü temelli algoritmalardır. Genetik Algoritma (GA), Diferansiyel Evrim (DE) ve Evrim Stratejileri (ES) evrimsel algoritmalar arasındadır. Simüle Edilmiş Tavlama (SA) ve Harmoni Arama (HS) fizik veya kimya temelli algoritmalar örneklerindendir. İnsan ilhamlı algoritmalar ise sosyal davranışlar ve öğrenme süreçlerinden esinlenir.</a:t>
            </a:r>
          </a:p>
        </p:txBody>
      </p:sp>
    </p:spTree>
    <p:extLst>
      <p:ext uri="{BB962C8B-B14F-4D97-AF65-F5344CB8AC3E}">
        <p14:creationId xmlns:p14="http://schemas.microsoft.com/office/powerpoint/2010/main" val="3511571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103</TotalTime>
  <Words>2512</Words>
  <Application>Microsoft Macintosh PowerPoint</Application>
  <PresentationFormat>Widescreen</PresentationFormat>
  <Paragraphs>60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Century Gothic</vt:lpstr>
      <vt:lpstr>Times New Roman</vt:lpstr>
      <vt:lpstr>Wingdings 3</vt:lpstr>
      <vt:lpstr>Ion Boardroom</vt:lpstr>
      <vt:lpstr>Hippopotamus Optimizasyon Algoritması: Yeni Bir Doğa İlhamlı Optimizasyon Algoritması</vt:lpstr>
      <vt:lpstr>Özet</vt:lpstr>
      <vt:lpstr>1- Giriş</vt:lpstr>
      <vt:lpstr>1- Giriş</vt:lpstr>
      <vt:lpstr>1- Giriş</vt:lpstr>
      <vt:lpstr>1- Giriş</vt:lpstr>
      <vt:lpstr>2- Literatür İncelemesi</vt:lpstr>
      <vt:lpstr>2- Literatür İncelemesi</vt:lpstr>
      <vt:lpstr>2- Literatür İncelemesi</vt:lpstr>
      <vt:lpstr>Hipopotam</vt:lpstr>
      <vt:lpstr>3- Fikrin Ortaya Çıkışı</vt:lpstr>
      <vt:lpstr>HO’nun Matematiksel Modellemesi</vt:lpstr>
      <vt:lpstr>HO’nun Matematiksel Modellemesi</vt:lpstr>
      <vt:lpstr>Şekil 1 - Hipopotamın avcıya karşı savunma davranışı</vt:lpstr>
      <vt:lpstr>Faz 1: Nehir veya gölette hipopotamların konum güncellemesi (Keşif)</vt:lpstr>
      <vt:lpstr>Faz 1: Nehir veya gölette hipopotamların konum güncellemesi (Keşif)</vt:lpstr>
      <vt:lpstr>Faz 1: Nehir veya gölette hipopotamların konum güncellemesi (Keşif)</vt:lpstr>
      <vt:lpstr>Faz 2: Hipopotamların avcılara karşı savunması (Keşif)</vt:lpstr>
      <vt:lpstr>Faz 2: Hipopotamların avcılara karşı savunması (Keşif)</vt:lpstr>
      <vt:lpstr>Faz 2: Hipopotamların avcılara karşı savunması (Keşif)</vt:lpstr>
      <vt:lpstr>Faz 2: Hipopotamların avcılara karşı savunması (Keşif)</vt:lpstr>
      <vt:lpstr>Faz 2: Hipopotamların avcılara karşı savunması (Keşif)</vt:lpstr>
      <vt:lpstr>Faz 2: Hipopotamların avcılara karşı savunması (Keşif)</vt:lpstr>
      <vt:lpstr>Faz 3: Avcıdan Kaçan Hipopotam (Sömürü)</vt:lpstr>
      <vt:lpstr>Faz 3: Avcıdan Kaçan Hipopotam (Sömürü)</vt:lpstr>
      <vt:lpstr>Faz 3: Avcıdan Kaçan Hipopotam (Sömürü)</vt:lpstr>
      <vt:lpstr>PowerPoint Presentation</vt:lpstr>
      <vt:lpstr>PowerPoint Presentation</vt:lpstr>
      <vt:lpstr>PowerPoint Presentation</vt:lpstr>
      <vt:lpstr>PowerPoint Presentation</vt:lpstr>
      <vt:lpstr>Simülasyon Sonuçları ve Karşılaştırma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Furkan Erdoğan</dc:creator>
  <cp:lastModifiedBy>Furkan Erdoğan</cp:lastModifiedBy>
  <cp:revision>1</cp:revision>
  <dcterms:created xsi:type="dcterms:W3CDTF">2024-07-05T06:21:03Z</dcterms:created>
  <dcterms:modified xsi:type="dcterms:W3CDTF">2024-07-05T08:04:34Z</dcterms:modified>
</cp:coreProperties>
</file>