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Приложение для покупки ж</a:t>
            </a:r>
            <a:r>
              <a:rPr lang="en-US" dirty="0" smtClean="0"/>
              <a:t>/</a:t>
            </a:r>
            <a:r>
              <a:rPr lang="ru-RU" dirty="0" smtClean="0"/>
              <a:t>д билетов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448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Получение информации о выбранном месте</a:t>
            </a:r>
          </a:p>
          <a:p>
            <a:r>
              <a:rPr lang="ru-RU" dirty="0" smtClean="0"/>
              <a:t>Покупка билета</a:t>
            </a:r>
          </a:p>
          <a:p>
            <a:r>
              <a:rPr lang="ru-RU" dirty="0" smtClean="0"/>
              <a:t>Отмена регистрации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09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Внешний вид приложения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44" y="1687485"/>
            <a:ext cx="10712536" cy="4929447"/>
          </a:xfrm>
        </p:spPr>
      </p:pic>
    </p:spTree>
    <p:extLst>
      <p:ext uri="{BB962C8B-B14F-4D97-AF65-F5344CB8AC3E}">
        <p14:creationId xmlns:p14="http://schemas.microsoft.com/office/powerpoint/2010/main" val="353473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библиотеки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PyQt5.QtWidgets</a:t>
            </a:r>
          </a:p>
          <a:p>
            <a:r>
              <a:rPr lang="en-US" dirty="0" smtClean="0"/>
              <a:t>PyQt5.QtGui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qlite</a:t>
            </a:r>
            <a:r>
              <a:rPr lang="en-US" dirty="0" smtClean="0"/>
              <a:t> 3</a:t>
            </a:r>
          </a:p>
          <a:p>
            <a:r>
              <a:rPr lang="en-US" dirty="0" smtClean="0"/>
              <a:t>sys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024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0" lvl="6" indent="0">
              <a:buNone/>
            </a:pPr>
            <a:r>
              <a:rPr lang="ru-RU" sz="2800" dirty="0" smtClean="0"/>
              <a:t>   Спасибо за внимание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10225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14</TotalTime>
  <Words>33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Контур</vt:lpstr>
      <vt:lpstr>Приложение для покупки ж/д билетов</vt:lpstr>
      <vt:lpstr>Основные возможности</vt:lpstr>
      <vt:lpstr>Внешний вид приложения</vt:lpstr>
      <vt:lpstr>Используемые библиотеки</vt:lpstr>
      <vt:lpstr>конец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покупки ж/д билетов</dc:title>
  <dc:creator>Admin</dc:creator>
  <cp:lastModifiedBy>Admin</cp:lastModifiedBy>
  <cp:revision>2</cp:revision>
  <dcterms:created xsi:type="dcterms:W3CDTF">2023-12-19T11:31:17Z</dcterms:created>
  <dcterms:modified xsi:type="dcterms:W3CDTF">2023-12-19T11:45:20Z</dcterms:modified>
</cp:coreProperties>
</file>