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0" r:id="rId4"/>
  </p:sldMasterIdLst>
  <p:notesMasterIdLst>
    <p:notesMasterId r:id="rId20"/>
  </p:notesMasterIdLst>
  <p:sldIdLst>
    <p:sldId id="311" r:id="rId5"/>
    <p:sldId id="313" r:id="rId6"/>
    <p:sldId id="314" r:id="rId7"/>
    <p:sldId id="318" r:id="rId8"/>
    <p:sldId id="315" r:id="rId9"/>
    <p:sldId id="316" r:id="rId10"/>
    <p:sldId id="317" r:id="rId11"/>
    <p:sldId id="319" r:id="rId12"/>
    <p:sldId id="326" r:id="rId13"/>
    <p:sldId id="321" r:id="rId14"/>
    <p:sldId id="320" r:id="rId15"/>
    <p:sldId id="325" r:id="rId16"/>
    <p:sldId id="327" r:id="rId17"/>
    <p:sldId id="324"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63F"/>
    <a:srgbClr val="FFD03B"/>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D6FB55-AED2-4DA3-9F4A-12492C1EEF58}"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US"/>
        </a:p>
      </dgm:t>
    </dgm:pt>
    <dgm:pt modelId="{00F7B77F-072E-47A0-868B-846A53A3939F}">
      <dgm:prSet phldrT="[Text]" custT="1"/>
      <dgm:spPr>
        <a:solidFill>
          <a:schemeClr val="accent2"/>
        </a:solidFill>
      </dgm:spPr>
      <dgm:t>
        <a:bodyPr/>
        <a:lstStyle/>
        <a:p>
          <a:r>
            <a:rPr lang="en-US" sz="2400" dirty="0">
              <a:latin typeface="Tw Cen MT" panose="020B0602020104020603" pitchFamily="34" charset="0"/>
            </a:rPr>
            <a:t>Data</a:t>
          </a:r>
        </a:p>
      </dgm:t>
    </dgm:pt>
    <dgm:pt modelId="{EFE58910-EBE2-45D0-93FF-B0494603098B}" type="parTrans" cxnId="{75620C66-D07E-4695-88F8-BD3DCFE2E117}">
      <dgm:prSet/>
      <dgm:spPr/>
      <dgm:t>
        <a:bodyPr/>
        <a:lstStyle/>
        <a:p>
          <a:endParaRPr lang="en-US" sz="1200">
            <a:latin typeface="Tw Cen MT" panose="020B0602020104020603" pitchFamily="34" charset="0"/>
          </a:endParaRPr>
        </a:p>
      </dgm:t>
    </dgm:pt>
    <dgm:pt modelId="{BBDB4B84-F2A6-4D9E-813F-8F7EC5252DE3}" type="sibTrans" cxnId="{75620C66-D07E-4695-88F8-BD3DCFE2E117}">
      <dgm:prSet/>
      <dgm:spPr/>
      <dgm:t>
        <a:bodyPr/>
        <a:lstStyle/>
        <a:p>
          <a:endParaRPr lang="en-US" sz="1200">
            <a:latin typeface="Tw Cen MT" panose="020B0602020104020603" pitchFamily="34" charset="0"/>
          </a:endParaRPr>
        </a:p>
      </dgm:t>
    </dgm:pt>
    <dgm:pt modelId="{A0A659FF-7688-4CB6-BB66-4CC6C669714D}">
      <dgm:prSet phldrT="[Text]" custT="1"/>
      <dgm:spPr>
        <a:solidFill>
          <a:schemeClr val="accent1">
            <a:lumMod val="60000"/>
            <a:lumOff val="40000"/>
          </a:schemeClr>
        </a:solidFill>
      </dgm:spPr>
      <dgm:t>
        <a:bodyPr/>
        <a:lstStyle/>
        <a:p>
          <a:r>
            <a:rPr lang="en-US" sz="2400" dirty="0">
              <a:latin typeface="Tw Cen MT" panose="020B0602020104020603" pitchFamily="34" charset="0"/>
            </a:rPr>
            <a:t>Train</a:t>
          </a:r>
        </a:p>
      </dgm:t>
    </dgm:pt>
    <dgm:pt modelId="{9DA2A7B1-AE34-4BC6-943A-436DE88F3F93}" type="parTrans" cxnId="{093C5B90-67CF-4F4E-95C3-D841D6FE1215}">
      <dgm:prSet/>
      <dgm:spPr/>
      <dgm:t>
        <a:bodyPr/>
        <a:lstStyle/>
        <a:p>
          <a:endParaRPr lang="en-US" sz="1200">
            <a:latin typeface="Tw Cen MT" panose="020B0602020104020603" pitchFamily="34" charset="0"/>
          </a:endParaRPr>
        </a:p>
      </dgm:t>
    </dgm:pt>
    <dgm:pt modelId="{25D7A5E4-77FF-4B8E-8596-3D11E3A7EC61}" type="sibTrans" cxnId="{093C5B90-67CF-4F4E-95C3-D841D6FE1215}">
      <dgm:prSet/>
      <dgm:spPr/>
      <dgm:t>
        <a:bodyPr/>
        <a:lstStyle/>
        <a:p>
          <a:endParaRPr lang="en-US" sz="1200">
            <a:latin typeface="Tw Cen MT" panose="020B0602020104020603" pitchFamily="34" charset="0"/>
          </a:endParaRPr>
        </a:p>
      </dgm:t>
    </dgm:pt>
    <dgm:pt modelId="{EDDBC785-2EE3-4B3A-B43E-0EBBB71C9C9E}">
      <dgm:prSet phldrT="[Text]" custT="1"/>
      <dgm:spPr>
        <a:solidFill>
          <a:schemeClr val="accent1">
            <a:lumMod val="60000"/>
            <a:lumOff val="40000"/>
          </a:schemeClr>
        </a:solidFill>
      </dgm:spPr>
      <dgm:t>
        <a:bodyPr/>
        <a:lstStyle/>
        <a:p>
          <a:r>
            <a:rPr lang="en-US" sz="2400" dirty="0">
              <a:latin typeface="Tw Cen MT" panose="020B0602020104020603" pitchFamily="34" charset="0"/>
            </a:rPr>
            <a:t>Test</a:t>
          </a:r>
        </a:p>
      </dgm:t>
    </dgm:pt>
    <dgm:pt modelId="{7CC9D94D-C9D0-4B7A-B283-2A2936A7FD7A}" type="parTrans" cxnId="{21DE2C48-6B75-47BC-8BE1-97A853F1660B}">
      <dgm:prSet/>
      <dgm:spPr/>
      <dgm:t>
        <a:bodyPr/>
        <a:lstStyle/>
        <a:p>
          <a:endParaRPr lang="en-US" sz="1200">
            <a:latin typeface="Tw Cen MT" panose="020B0602020104020603" pitchFamily="34" charset="0"/>
          </a:endParaRPr>
        </a:p>
      </dgm:t>
    </dgm:pt>
    <dgm:pt modelId="{A3BE2F27-7F51-4ED6-8085-0D127E75A933}" type="sibTrans" cxnId="{21DE2C48-6B75-47BC-8BE1-97A853F1660B}">
      <dgm:prSet/>
      <dgm:spPr/>
      <dgm:t>
        <a:bodyPr/>
        <a:lstStyle/>
        <a:p>
          <a:endParaRPr lang="en-US" sz="1200">
            <a:latin typeface="Tw Cen MT" panose="020B0602020104020603" pitchFamily="34" charset="0"/>
          </a:endParaRPr>
        </a:p>
      </dgm:t>
    </dgm:pt>
    <dgm:pt modelId="{71B56644-20AD-4501-B157-9D51990C97BD}" type="asst">
      <dgm:prSet custT="1"/>
      <dgm:spPr>
        <a:solidFill>
          <a:schemeClr val="bg1">
            <a:lumMod val="65000"/>
          </a:schemeClr>
        </a:solidFill>
      </dgm:spPr>
      <dgm:t>
        <a:bodyPr/>
        <a:lstStyle/>
        <a:p>
          <a:pPr algn="ctr"/>
          <a:r>
            <a:rPr lang="en-US" sz="2000" dirty="0">
              <a:latin typeface="Tw Cen MT" panose="020B0602020104020603" pitchFamily="34" charset="0"/>
            </a:rPr>
            <a:t>Defective (3758)</a:t>
          </a:r>
        </a:p>
      </dgm:t>
    </dgm:pt>
    <dgm:pt modelId="{8D0FF254-D9C2-4BD6-B9B1-C3574E64771B}" type="parTrans" cxnId="{EDA8C299-2A23-429E-8CFF-65042F434087}">
      <dgm:prSet/>
      <dgm:spPr/>
      <dgm:t>
        <a:bodyPr/>
        <a:lstStyle/>
        <a:p>
          <a:endParaRPr lang="en-US" sz="1200">
            <a:latin typeface="Tw Cen MT" panose="020B0602020104020603" pitchFamily="34" charset="0"/>
          </a:endParaRPr>
        </a:p>
      </dgm:t>
    </dgm:pt>
    <dgm:pt modelId="{E5F3D32C-BFD5-4848-9379-DBDE65772875}" type="sibTrans" cxnId="{EDA8C299-2A23-429E-8CFF-65042F434087}">
      <dgm:prSet/>
      <dgm:spPr/>
      <dgm:t>
        <a:bodyPr/>
        <a:lstStyle/>
        <a:p>
          <a:endParaRPr lang="en-US" sz="1200">
            <a:latin typeface="Tw Cen MT" panose="020B0602020104020603" pitchFamily="34" charset="0"/>
          </a:endParaRPr>
        </a:p>
      </dgm:t>
    </dgm:pt>
    <dgm:pt modelId="{568F44A0-D0C4-470E-871A-1854172081C3}" type="asst">
      <dgm:prSet custT="1"/>
      <dgm:spPr>
        <a:solidFill>
          <a:schemeClr val="accent6">
            <a:lumMod val="60000"/>
            <a:lumOff val="40000"/>
          </a:schemeClr>
        </a:solidFill>
      </dgm:spPr>
      <dgm:t>
        <a:bodyPr/>
        <a:lstStyle/>
        <a:p>
          <a:pPr algn="ctr"/>
          <a:r>
            <a:rPr lang="en-US" sz="2000" dirty="0">
              <a:latin typeface="Tw Cen MT" panose="020B0602020104020603" pitchFamily="34" charset="0"/>
            </a:rPr>
            <a:t>Non-defective (2875)</a:t>
          </a:r>
        </a:p>
      </dgm:t>
    </dgm:pt>
    <dgm:pt modelId="{C9B0BE54-2396-46EE-84A2-9CEB7BB8718F}" type="parTrans" cxnId="{895EE353-5F34-4307-B243-9609C38815FC}">
      <dgm:prSet/>
      <dgm:spPr/>
      <dgm:t>
        <a:bodyPr/>
        <a:lstStyle/>
        <a:p>
          <a:endParaRPr lang="en-US" sz="1200">
            <a:latin typeface="Tw Cen MT" panose="020B0602020104020603" pitchFamily="34" charset="0"/>
          </a:endParaRPr>
        </a:p>
      </dgm:t>
    </dgm:pt>
    <dgm:pt modelId="{EAD41947-68AB-46E3-B472-46758CE09528}" type="sibTrans" cxnId="{895EE353-5F34-4307-B243-9609C38815FC}">
      <dgm:prSet/>
      <dgm:spPr/>
      <dgm:t>
        <a:bodyPr/>
        <a:lstStyle/>
        <a:p>
          <a:endParaRPr lang="en-US" sz="1200">
            <a:latin typeface="Tw Cen MT" panose="020B0602020104020603" pitchFamily="34" charset="0"/>
          </a:endParaRPr>
        </a:p>
      </dgm:t>
    </dgm:pt>
    <dgm:pt modelId="{03C1E851-92D1-42BE-A917-1D88F825620D}" type="asst">
      <dgm:prSet custT="1"/>
      <dgm:spPr/>
      <dgm:t>
        <a:bodyPr/>
        <a:lstStyle/>
        <a:p>
          <a:pPr algn="ctr"/>
          <a:r>
            <a:rPr lang="en-US" sz="2000" dirty="0">
              <a:latin typeface="Tw Cen MT" panose="020B0602020104020603" pitchFamily="34" charset="0"/>
            </a:rPr>
            <a:t>Defective (453)</a:t>
          </a:r>
        </a:p>
      </dgm:t>
    </dgm:pt>
    <dgm:pt modelId="{96A5FFEE-AA2E-4102-8009-F0C45D8D5759}" type="parTrans" cxnId="{204CB4A1-DC46-455A-B2D3-C10CABC19A8B}">
      <dgm:prSet/>
      <dgm:spPr/>
      <dgm:t>
        <a:bodyPr/>
        <a:lstStyle/>
        <a:p>
          <a:endParaRPr lang="en-US" sz="1200">
            <a:latin typeface="Tw Cen MT" panose="020B0602020104020603" pitchFamily="34" charset="0"/>
          </a:endParaRPr>
        </a:p>
      </dgm:t>
    </dgm:pt>
    <dgm:pt modelId="{C0BB9D17-7A30-4AD7-8CFE-0628868E3771}" type="sibTrans" cxnId="{204CB4A1-DC46-455A-B2D3-C10CABC19A8B}">
      <dgm:prSet/>
      <dgm:spPr/>
      <dgm:t>
        <a:bodyPr/>
        <a:lstStyle/>
        <a:p>
          <a:endParaRPr lang="en-US" sz="1200">
            <a:latin typeface="Tw Cen MT" panose="020B0602020104020603" pitchFamily="34" charset="0"/>
          </a:endParaRPr>
        </a:p>
      </dgm:t>
    </dgm:pt>
    <dgm:pt modelId="{293D856F-C4D8-4FBF-8245-E47C9C55294D}" type="asst">
      <dgm:prSet custT="1"/>
      <dgm:spPr>
        <a:solidFill>
          <a:schemeClr val="accent6">
            <a:lumMod val="60000"/>
            <a:lumOff val="40000"/>
          </a:schemeClr>
        </a:solidFill>
      </dgm:spPr>
      <dgm:t>
        <a:bodyPr/>
        <a:lstStyle/>
        <a:p>
          <a:pPr algn="ctr"/>
          <a:r>
            <a:rPr lang="en-US" sz="2000" dirty="0">
              <a:latin typeface="Tw Cen MT" panose="020B0602020104020603" pitchFamily="34" charset="0"/>
            </a:rPr>
            <a:t>Non-defective (262)</a:t>
          </a:r>
        </a:p>
      </dgm:t>
    </dgm:pt>
    <dgm:pt modelId="{FBA2E5F6-861C-4329-9AEB-D231A74A3E60}" type="parTrans" cxnId="{744B78D1-FEDE-4476-BC36-A9876FD792EB}">
      <dgm:prSet/>
      <dgm:spPr/>
      <dgm:t>
        <a:bodyPr/>
        <a:lstStyle/>
        <a:p>
          <a:endParaRPr lang="en-US" sz="1200">
            <a:latin typeface="Tw Cen MT" panose="020B0602020104020603" pitchFamily="34" charset="0"/>
          </a:endParaRPr>
        </a:p>
      </dgm:t>
    </dgm:pt>
    <dgm:pt modelId="{B9F61CFB-1260-4A42-910A-0200CF703768}" type="sibTrans" cxnId="{744B78D1-FEDE-4476-BC36-A9876FD792EB}">
      <dgm:prSet/>
      <dgm:spPr/>
      <dgm:t>
        <a:bodyPr/>
        <a:lstStyle/>
        <a:p>
          <a:endParaRPr lang="en-US" sz="1200">
            <a:latin typeface="Tw Cen MT" panose="020B0602020104020603" pitchFamily="34" charset="0"/>
          </a:endParaRPr>
        </a:p>
      </dgm:t>
    </dgm:pt>
    <dgm:pt modelId="{01492766-A01C-4462-AF8D-0DB789434E06}" type="pres">
      <dgm:prSet presAssocID="{94D6FB55-AED2-4DA3-9F4A-12492C1EEF58}" presName="hierChild1" presStyleCnt="0">
        <dgm:presLayoutVars>
          <dgm:orgChart val="1"/>
          <dgm:chPref val="1"/>
          <dgm:dir/>
          <dgm:animOne val="branch"/>
          <dgm:animLvl val="lvl"/>
          <dgm:resizeHandles/>
        </dgm:presLayoutVars>
      </dgm:prSet>
      <dgm:spPr/>
    </dgm:pt>
    <dgm:pt modelId="{31D3CE9D-E3EA-49C4-95B7-E27259032229}" type="pres">
      <dgm:prSet presAssocID="{00F7B77F-072E-47A0-868B-846A53A3939F}" presName="hierRoot1" presStyleCnt="0">
        <dgm:presLayoutVars>
          <dgm:hierBranch val="init"/>
        </dgm:presLayoutVars>
      </dgm:prSet>
      <dgm:spPr/>
    </dgm:pt>
    <dgm:pt modelId="{4DEF7A2B-E9CF-4D6D-B249-DD710753B1DA}" type="pres">
      <dgm:prSet presAssocID="{00F7B77F-072E-47A0-868B-846A53A3939F}" presName="rootComposite1" presStyleCnt="0"/>
      <dgm:spPr/>
    </dgm:pt>
    <dgm:pt modelId="{D924F4E4-A9B0-4A04-93DC-019027A4946B}" type="pres">
      <dgm:prSet presAssocID="{00F7B77F-072E-47A0-868B-846A53A3939F}" presName="rootText1" presStyleLbl="node0" presStyleIdx="0" presStyleCnt="1">
        <dgm:presLayoutVars>
          <dgm:chPref val="3"/>
        </dgm:presLayoutVars>
      </dgm:prSet>
      <dgm:spPr/>
    </dgm:pt>
    <dgm:pt modelId="{55637B43-5E25-4C13-B6AC-9F5E0C246269}" type="pres">
      <dgm:prSet presAssocID="{00F7B77F-072E-47A0-868B-846A53A3939F}" presName="rootConnector1" presStyleLbl="node1" presStyleIdx="0" presStyleCnt="0"/>
      <dgm:spPr/>
    </dgm:pt>
    <dgm:pt modelId="{F5A7BFC9-F0BF-43F8-92E5-BEEE9EB4470F}" type="pres">
      <dgm:prSet presAssocID="{00F7B77F-072E-47A0-868B-846A53A3939F}" presName="hierChild2" presStyleCnt="0"/>
      <dgm:spPr/>
    </dgm:pt>
    <dgm:pt modelId="{28192103-5021-4E23-B83A-D8FF4A5EACC5}" type="pres">
      <dgm:prSet presAssocID="{9DA2A7B1-AE34-4BC6-943A-436DE88F3F93}" presName="Name64" presStyleLbl="parChTrans1D2" presStyleIdx="0" presStyleCnt="2"/>
      <dgm:spPr/>
    </dgm:pt>
    <dgm:pt modelId="{B2B0EA23-5F5D-4736-BBB8-4193D9E92DEB}" type="pres">
      <dgm:prSet presAssocID="{A0A659FF-7688-4CB6-BB66-4CC6C669714D}" presName="hierRoot2" presStyleCnt="0">
        <dgm:presLayoutVars>
          <dgm:hierBranch val="init"/>
        </dgm:presLayoutVars>
      </dgm:prSet>
      <dgm:spPr/>
    </dgm:pt>
    <dgm:pt modelId="{C93BA107-9BE8-4F26-9544-02E5456BC5B0}" type="pres">
      <dgm:prSet presAssocID="{A0A659FF-7688-4CB6-BB66-4CC6C669714D}" presName="rootComposite" presStyleCnt="0"/>
      <dgm:spPr/>
    </dgm:pt>
    <dgm:pt modelId="{4CD35886-2736-4A68-8A8A-0334BC1E244A}" type="pres">
      <dgm:prSet presAssocID="{A0A659FF-7688-4CB6-BB66-4CC6C669714D}" presName="rootText" presStyleLbl="node2" presStyleIdx="0" presStyleCnt="2">
        <dgm:presLayoutVars>
          <dgm:chPref val="3"/>
        </dgm:presLayoutVars>
      </dgm:prSet>
      <dgm:spPr/>
    </dgm:pt>
    <dgm:pt modelId="{D4816D20-7852-4F91-A53B-4635EFF99521}" type="pres">
      <dgm:prSet presAssocID="{A0A659FF-7688-4CB6-BB66-4CC6C669714D}" presName="rootConnector" presStyleLbl="node2" presStyleIdx="0" presStyleCnt="2"/>
      <dgm:spPr/>
    </dgm:pt>
    <dgm:pt modelId="{696C6B7D-091F-491F-AFD1-51C1579B015A}" type="pres">
      <dgm:prSet presAssocID="{A0A659FF-7688-4CB6-BB66-4CC6C669714D}" presName="hierChild4" presStyleCnt="0"/>
      <dgm:spPr/>
    </dgm:pt>
    <dgm:pt modelId="{347F729A-C0CE-4B31-8B21-5F62855FA35D}" type="pres">
      <dgm:prSet presAssocID="{A0A659FF-7688-4CB6-BB66-4CC6C669714D}" presName="hierChild5" presStyleCnt="0"/>
      <dgm:spPr/>
    </dgm:pt>
    <dgm:pt modelId="{1719BAAA-6C33-4FF8-B32D-F754438E9BC9}" type="pres">
      <dgm:prSet presAssocID="{8D0FF254-D9C2-4BD6-B9B1-C3574E64771B}" presName="Name115" presStyleLbl="parChTrans1D3" presStyleIdx="0" presStyleCnt="4"/>
      <dgm:spPr/>
    </dgm:pt>
    <dgm:pt modelId="{2302A68E-4405-4EFF-B4CA-F63E3C6356DC}" type="pres">
      <dgm:prSet presAssocID="{71B56644-20AD-4501-B157-9D51990C97BD}" presName="hierRoot3" presStyleCnt="0">
        <dgm:presLayoutVars>
          <dgm:hierBranch val="init"/>
        </dgm:presLayoutVars>
      </dgm:prSet>
      <dgm:spPr/>
    </dgm:pt>
    <dgm:pt modelId="{287F32FF-3EE3-40D7-927C-B990BD622568}" type="pres">
      <dgm:prSet presAssocID="{71B56644-20AD-4501-B157-9D51990C97BD}" presName="rootComposite3" presStyleCnt="0"/>
      <dgm:spPr/>
    </dgm:pt>
    <dgm:pt modelId="{CE61AC5E-6897-4312-852E-0571D9DF13D9}" type="pres">
      <dgm:prSet presAssocID="{71B56644-20AD-4501-B157-9D51990C97BD}" presName="rootText3" presStyleLbl="asst2" presStyleIdx="0" presStyleCnt="4" custScaleX="147662">
        <dgm:presLayoutVars>
          <dgm:chPref val="3"/>
        </dgm:presLayoutVars>
      </dgm:prSet>
      <dgm:spPr/>
    </dgm:pt>
    <dgm:pt modelId="{C17FB214-D740-445C-A5B5-3FCFE42A6A14}" type="pres">
      <dgm:prSet presAssocID="{71B56644-20AD-4501-B157-9D51990C97BD}" presName="rootConnector3" presStyleLbl="asst2" presStyleIdx="0" presStyleCnt="4"/>
      <dgm:spPr/>
    </dgm:pt>
    <dgm:pt modelId="{3430CD3F-CCD4-4334-8E94-4FD678874327}" type="pres">
      <dgm:prSet presAssocID="{71B56644-20AD-4501-B157-9D51990C97BD}" presName="hierChild6" presStyleCnt="0"/>
      <dgm:spPr/>
    </dgm:pt>
    <dgm:pt modelId="{EB83F0D8-8C3D-4CC5-A8EB-E7507CFAF10F}" type="pres">
      <dgm:prSet presAssocID="{71B56644-20AD-4501-B157-9D51990C97BD}" presName="hierChild7" presStyleCnt="0"/>
      <dgm:spPr/>
    </dgm:pt>
    <dgm:pt modelId="{174BC211-3146-44DF-BA44-8E4641589FE1}" type="pres">
      <dgm:prSet presAssocID="{C9B0BE54-2396-46EE-84A2-9CEB7BB8718F}" presName="Name115" presStyleLbl="parChTrans1D3" presStyleIdx="1" presStyleCnt="4"/>
      <dgm:spPr/>
    </dgm:pt>
    <dgm:pt modelId="{A1B3F97D-7C66-4D28-8F5D-F43F4BAB18A1}" type="pres">
      <dgm:prSet presAssocID="{568F44A0-D0C4-470E-871A-1854172081C3}" presName="hierRoot3" presStyleCnt="0">
        <dgm:presLayoutVars>
          <dgm:hierBranch val="init"/>
        </dgm:presLayoutVars>
      </dgm:prSet>
      <dgm:spPr/>
    </dgm:pt>
    <dgm:pt modelId="{0943C484-F719-4499-9C88-ED51BBF8F061}" type="pres">
      <dgm:prSet presAssocID="{568F44A0-D0C4-470E-871A-1854172081C3}" presName="rootComposite3" presStyleCnt="0"/>
      <dgm:spPr/>
    </dgm:pt>
    <dgm:pt modelId="{4CE63CC7-66E0-4833-94C7-AA34B1F87817}" type="pres">
      <dgm:prSet presAssocID="{568F44A0-D0C4-470E-871A-1854172081C3}" presName="rootText3" presStyleLbl="asst2" presStyleIdx="1" presStyleCnt="4" custScaleX="147662">
        <dgm:presLayoutVars>
          <dgm:chPref val="3"/>
        </dgm:presLayoutVars>
      </dgm:prSet>
      <dgm:spPr/>
    </dgm:pt>
    <dgm:pt modelId="{CB3EFAAF-789B-4387-BD07-635271C9A238}" type="pres">
      <dgm:prSet presAssocID="{568F44A0-D0C4-470E-871A-1854172081C3}" presName="rootConnector3" presStyleLbl="asst2" presStyleIdx="1" presStyleCnt="4"/>
      <dgm:spPr/>
    </dgm:pt>
    <dgm:pt modelId="{C5F3CB29-BE75-4513-88A4-F5B6179713E2}" type="pres">
      <dgm:prSet presAssocID="{568F44A0-D0C4-470E-871A-1854172081C3}" presName="hierChild6" presStyleCnt="0"/>
      <dgm:spPr/>
    </dgm:pt>
    <dgm:pt modelId="{5451E1F4-A791-405C-8AF0-EF0B93D038F7}" type="pres">
      <dgm:prSet presAssocID="{568F44A0-D0C4-470E-871A-1854172081C3}" presName="hierChild7" presStyleCnt="0"/>
      <dgm:spPr/>
    </dgm:pt>
    <dgm:pt modelId="{75C17F3A-10AE-4077-B88A-E56D66CC01FE}" type="pres">
      <dgm:prSet presAssocID="{7CC9D94D-C9D0-4B7A-B283-2A2936A7FD7A}" presName="Name64" presStyleLbl="parChTrans1D2" presStyleIdx="1" presStyleCnt="2"/>
      <dgm:spPr/>
    </dgm:pt>
    <dgm:pt modelId="{91087E60-BB09-4EBD-9213-21C4D76E6646}" type="pres">
      <dgm:prSet presAssocID="{EDDBC785-2EE3-4B3A-B43E-0EBBB71C9C9E}" presName="hierRoot2" presStyleCnt="0">
        <dgm:presLayoutVars>
          <dgm:hierBranch val="init"/>
        </dgm:presLayoutVars>
      </dgm:prSet>
      <dgm:spPr/>
    </dgm:pt>
    <dgm:pt modelId="{527F6F45-B3D1-4E50-A4EF-67A9C4923D0E}" type="pres">
      <dgm:prSet presAssocID="{EDDBC785-2EE3-4B3A-B43E-0EBBB71C9C9E}" presName="rootComposite" presStyleCnt="0"/>
      <dgm:spPr/>
    </dgm:pt>
    <dgm:pt modelId="{8C6C5CCE-3F4D-43F6-BBBC-E260E301E855}" type="pres">
      <dgm:prSet presAssocID="{EDDBC785-2EE3-4B3A-B43E-0EBBB71C9C9E}" presName="rootText" presStyleLbl="node2" presStyleIdx="1" presStyleCnt="2">
        <dgm:presLayoutVars>
          <dgm:chPref val="3"/>
        </dgm:presLayoutVars>
      </dgm:prSet>
      <dgm:spPr/>
    </dgm:pt>
    <dgm:pt modelId="{705B54F2-8FF1-44B1-9D5F-E51087E9F1A6}" type="pres">
      <dgm:prSet presAssocID="{EDDBC785-2EE3-4B3A-B43E-0EBBB71C9C9E}" presName="rootConnector" presStyleLbl="node2" presStyleIdx="1" presStyleCnt="2"/>
      <dgm:spPr/>
    </dgm:pt>
    <dgm:pt modelId="{B59032C2-A2CB-4300-B7CA-3ACD87B375BE}" type="pres">
      <dgm:prSet presAssocID="{EDDBC785-2EE3-4B3A-B43E-0EBBB71C9C9E}" presName="hierChild4" presStyleCnt="0"/>
      <dgm:spPr/>
    </dgm:pt>
    <dgm:pt modelId="{26DE92E1-AA7E-4EB5-972E-A263BC7D381E}" type="pres">
      <dgm:prSet presAssocID="{EDDBC785-2EE3-4B3A-B43E-0EBBB71C9C9E}" presName="hierChild5" presStyleCnt="0"/>
      <dgm:spPr/>
    </dgm:pt>
    <dgm:pt modelId="{54027DC6-ED2A-44D4-88CD-A3BD76AA07E8}" type="pres">
      <dgm:prSet presAssocID="{96A5FFEE-AA2E-4102-8009-F0C45D8D5759}" presName="Name115" presStyleLbl="parChTrans1D3" presStyleIdx="2" presStyleCnt="4"/>
      <dgm:spPr/>
    </dgm:pt>
    <dgm:pt modelId="{B1DC5B5E-C827-4FC3-BF27-02B5F9C967B8}" type="pres">
      <dgm:prSet presAssocID="{03C1E851-92D1-42BE-A917-1D88F825620D}" presName="hierRoot3" presStyleCnt="0">
        <dgm:presLayoutVars>
          <dgm:hierBranch val="init"/>
        </dgm:presLayoutVars>
      </dgm:prSet>
      <dgm:spPr/>
    </dgm:pt>
    <dgm:pt modelId="{465F6001-16E7-4746-9A5B-5111EFD9CE57}" type="pres">
      <dgm:prSet presAssocID="{03C1E851-92D1-42BE-A917-1D88F825620D}" presName="rootComposite3" presStyleCnt="0"/>
      <dgm:spPr/>
    </dgm:pt>
    <dgm:pt modelId="{0E7DB9A6-E516-4256-8F50-ED9D2EB8BAF8}" type="pres">
      <dgm:prSet presAssocID="{03C1E851-92D1-42BE-A917-1D88F825620D}" presName="rootText3" presStyleLbl="asst2" presStyleIdx="2" presStyleCnt="4" custScaleX="147662">
        <dgm:presLayoutVars>
          <dgm:chPref val="3"/>
        </dgm:presLayoutVars>
      </dgm:prSet>
      <dgm:spPr/>
    </dgm:pt>
    <dgm:pt modelId="{8A06EDA5-85EC-4CC0-8F05-D24A29A289ED}" type="pres">
      <dgm:prSet presAssocID="{03C1E851-92D1-42BE-A917-1D88F825620D}" presName="rootConnector3" presStyleLbl="asst2" presStyleIdx="2" presStyleCnt="4"/>
      <dgm:spPr/>
    </dgm:pt>
    <dgm:pt modelId="{7080CD61-D427-41C5-85FE-43BADFF2B7B2}" type="pres">
      <dgm:prSet presAssocID="{03C1E851-92D1-42BE-A917-1D88F825620D}" presName="hierChild6" presStyleCnt="0"/>
      <dgm:spPr/>
    </dgm:pt>
    <dgm:pt modelId="{E9C317B5-4C4E-4FA3-BDE0-AE53A94FA6E5}" type="pres">
      <dgm:prSet presAssocID="{03C1E851-92D1-42BE-A917-1D88F825620D}" presName="hierChild7" presStyleCnt="0"/>
      <dgm:spPr/>
    </dgm:pt>
    <dgm:pt modelId="{42898D41-3C8A-4888-96C1-3043B70A5CE0}" type="pres">
      <dgm:prSet presAssocID="{FBA2E5F6-861C-4329-9AEB-D231A74A3E60}" presName="Name115" presStyleLbl="parChTrans1D3" presStyleIdx="3" presStyleCnt="4"/>
      <dgm:spPr/>
    </dgm:pt>
    <dgm:pt modelId="{E7CDBAAC-E96F-4EEF-AC43-8AE854BDDE6C}" type="pres">
      <dgm:prSet presAssocID="{293D856F-C4D8-4FBF-8245-E47C9C55294D}" presName="hierRoot3" presStyleCnt="0">
        <dgm:presLayoutVars>
          <dgm:hierBranch val="init"/>
        </dgm:presLayoutVars>
      </dgm:prSet>
      <dgm:spPr/>
    </dgm:pt>
    <dgm:pt modelId="{EF865F6D-D181-48CB-A640-1ABE423F4F1F}" type="pres">
      <dgm:prSet presAssocID="{293D856F-C4D8-4FBF-8245-E47C9C55294D}" presName="rootComposite3" presStyleCnt="0"/>
      <dgm:spPr/>
    </dgm:pt>
    <dgm:pt modelId="{D793FA0D-4AF3-4BF2-9232-B9240A027EB5}" type="pres">
      <dgm:prSet presAssocID="{293D856F-C4D8-4FBF-8245-E47C9C55294D}" presName="rootText3" presStyleLbl="asst2" presStyleIdx="3" presStyleCnt="4" custScaleX="147662">
        <dgm:presLayoutVars>
          <dgm:chPref val="3"/>
        </dgm:presLayoutVars>
      </dgm:prSet>
      <dgm:spPr/>
    </dgm:pt>
    <dgm:pt modelId="{F05E90F8-964C-43EA-B331-7732397AF6B4}" type="pres">
      <dgm:prSet presAssocID="{293D856F-C4D8-4FBF-8245-E47C9C55294D}" presName="rootConnector3" presStyleLbl="asst2" presStyleIdx="3" presStyleCnt="4"/>
      <dgm:spPr/>
    </dgm:pt>
    <dgm:pt modelId="{F873DA23-D19A-463E-AB20-F27959ABF775}" type="pres">
      <dgm:prSet presAssocID="{293D856F-C4D8-4FBF-8245-E47C9C55294D}" presName="hierChild6" presStyleCnt="0"/>
      <dgm:spPr/>
    </dgm:pt>
    <dgm:pt modelId="{163D19A9-39C5-48AB-B28E-7DAC88CF7FF1}" type="pres">
      <dgm:prSet presAssocID="{293D856F-C4D8-4FBF-8245-E47C9C55294D}" presName="hierChild7" presStyleCnt="0"/>
      <dgm:spPr/>
    </dgm:pt>
    <dgm:pt modelId="{2BCA469E-F534-4787-87A1-5DE93BAE7BC3}" type="pres">
      <dgm:prSet presAssocID="{00F7B77F-072E-47A0-868B-846A53A3939F}" presName="hierChild3" presStyleCnt="0"/>
      <dgm:spPr/>
    </dgm:pt>
  </dgm:ptLst>
  <dgm:cxnLst>
    <dgm:cxn modelId="{35D84907-5EDA-494B-81C2-897A3AE82E75}" type="presOf" srcId="{00F7B77F-072E-47A0-868B-846A53A3939F}" destId="{55637B43-5E25-4C13-B6AC-9F5E0C246269}" srcOrd="1" destOrd="0" presId="urn:microsoft.com/office/officeart/2009/3/layout/HorizontalOrganizationChart"/>
    <dgm:cxn modelId="{E883190D-5162-479B-BF91-386D4BD74FEB}" type="presOf" srcId="{568F44A0-D0C4-470E-871A-1854172081C3}" destId="{CB3EFAAF-789B-4387-BD07-635271C9A238}" srcOrd="1" destOrd="0" presId="urn:microsoft.com/office/officeart/2009/3/layout/HorizontalOrganizationChart"/>
    <dgm:cxn modelId="{4442F915-AE3A-454A-8F00-25C214BD56D2}" type="presOf" srcId="{9DA2A7B1-AE34-4BC6-943A-436DE88F3F93}" destId="{28192103-5021-4E23-B83A-D8FF4A5EACC5}" srcOrd="0" destOrd="0" presId="urn:microsoft.com/office/officeart/2009/3/layout/HorizontalOrganizationChart"/>
    <dgm:cxn modelId="{2F764222-76FE-4403-AEFD-35084216E314}" type="presOf" srcId="{293D856F-C4D8-4FBF-8245-E47C9C55294D}" destId="{F05E90F8-964C-43EA-B331-7732397AF6B4}" srcOrd="1" destOrd="0" presId="urn:microsoft.com/office/officeart/2009/3/layout/HorizontalOrganizationChart"/>
    <dgm:cxn modelId="{E4B3F12E-CA60-4CD1-95CC-29A937A27FB4}" type="presOf" srcId="{FBA2E5F6-861C-4329-9AEB-D231A74A3E60}" destId="{42898D41-3C8A-4888-96C1-3043B70A5CE0}" srcOrd="0" destOrd="0" presId="urn:microsoft.com/office/officeart/2009/3/layout/HorizontalOrganizationChart"/>
    <dgm:cxn modelId="{C2271C2F-C9D4-47D4-8475-9D6B89871D9F}" type="presOf" srcId="{A0A659FF-7688-4CB6-BB66-4CC6C669714D}" destId="{D4816D20-7852-4F91-A53B-4635EFF99521}" srcOrd="1" destOrd="0" presId="urn:microsoft.com/office/officeart/2009/3/layout/HorizontalOrganizationChart"/>
    <dgm:cxn modelId="{B8F09436-27BD-438D-8B42-F6BBFAF627F2}" type="presOf" srcId="{8D0FF254-D9C2-4BD6-B9B1-C3574E64771B}" destId="{1719BAAA-6C33-4FF8-B32D-F754438E9BC9}" srcOrd="0" destOrd="0" presId="urn:microsoft.com/office/officeart/2009/3/layout/HorizontalOrganizationChart"/>
    <dgm:cxn modelId="{D83C843F-C588-4CF8-A48C-53A0EFE58861}" type="presOf" srcId="{C9B0BE54-2396-46EE-84A2-9CEB7BB8718F}" destId="{174BC211-3146-44DF-BA44-8E4641589FE1}" srcOrd="0" destOrd="0" presId="urn:microsoft.com/office/officeart/2009/3/layout/HorizontalOrganizationChart"/>
    <dgm:cxn modelId="{C4E5C545-FCDE-4090-A40F-468E8977F03A}" type="presOf" srcId="{293D856F-C4D8-4FBF-8245-E47C9C55294D}" destId="{D793FA0D-4AF3-4BF2-9232-B9240A027EB5}" srcOrd="0" destOrd="0" presId="urn:microsoft.com/office/officeart/2009/3/layout/HorizontalOrganizationChart"/>
    <dgm:cxn modelId="{320CD745-0ACA-4DCB-A110-6060FDCDFF56}" type="presOf" srcId="{03C1E851-92D1-42BE-A917-1D88F825620D}" destId="{8A06EDA5-85EC-4CC0-8F05-D24A29A289ED}" srcOrd="1" destOrd="0" presId="urn:microsoft.com/office/officeart/2009/3/layout/HorizontalOrganizationChart"/>
    <dgm:cxn modelId="{75620C66-D07E-4695-88F8-BD3DCFE2E117}" srcId="{94D6FB55-AED2-4DA3-9F4A-12492C1EEF58}" destId="{00F7B77F-072E-47A0-868B-846A53A3939F}" srcOrd="0" destOrd="0" parTransId="{EFE58910-EBE2-45D0-93FF-B0494603098B}" sibTransId="{BBDB4B84-F2A6-4D9E-813F-8F7EC5252DE3}"/>
    <dgm:cxn modelId="{21DE2C48-6B75-47BC-8BE1-97A853F1660B}" srcId="{00F7B77F-072E-47A0-868B-846A53A3939F}" destId="{EDDBC785-2EE3-4B3A-B43E-0EBBB71C9C9E}" srcOrd="1" destOrd="0" parTransId="{7CC9D94D-C9D0-4B7A-B283-2A2936A7FD7A}" sibTransId="{A3BE2F27-7F51-4ED6-8085-0D127E75A933}"/>
    <dgm:cxn modelId="{27BCBE4C-ADB8-4335-87D9-C91CFED3046E}" type="presOf" srcId="{94D6FB55-AED2-4DA3-9F4A-12492C1EEF58}" destId="{01492766-A01C-4462-AF8D-0DB789434E06}" srcOrd="0" destOrd="0" presId="urn:microsoft.com/office/officeart/2009/3/layout/HorizontalOrganizationChart"/>
    <dgm:cxn modelId="{6836054D-B4CF-45EC-8463-E68AC0728D86}" type="presOf" srcId="{EDDBC785-2EE3-4B3A-B43E-0EBBB71C9C9E}" destId="{8C6C5CCE-3F4D-43F6-BBBC-E260E301E855}" srcOrd="0" destOrd="0" presId="urn:microsoft.com/office/officeart/2009/3/layout/HorizontalOrganizationChart"/>
    <dgm:cxn modelId="{D428FF50-A35F-4AA2-A356-CEC8A1F121F0}" type="presOf" srcId="{96A5FFEE-AA2E-4102-8009-F0C45D8D5759}" destId="{54027DC6-ED2A-44D4-88CD-A3BD76AA07E8}" srcOrd="0" destOrd="0" presId="urn:microsoft.com/office/officeart/2009/3/layout/HorizontalOrganizationChart"/>
    <dgm:cxn modelId="{895EE353-5F34-4307-B243-9609C38815FC}" srcId="{A0A659FF-7688-4CB6-BB66-4CC6C669714D}" destId="{568F44A0-D0C4-470E-871A-1854172081C3}" srcOrd="1" destOrd="0" parTransId="{C9B0BE54-2396-46EE-84A2-9CEB7BB8718F}" sibTransId="{EAD41947-68AB-46E3-B472-46758CE09528}"/>
    <dgm:cxn modelId="{BD5B1984-3D16-48D0-B978-57560082D0EE}" type="presOf" srcId="{568F44A0-D0C4-470E-871A-1854172081C3}" destId="{4CE63CC7-66E0-4833-94C7-AA34B1F87817}" srcOrd="0" destOrd="0" presId="urn:microsoft.com/office/officeart/2009/3/layout/HorizontalOrganizationChart"/>
    <dgm:cxn modelId="{093C5B90-67CF-4F4E-95C3-D841D6FE1215}" srcId="{00F7B77F-072E-47A0-868B-846A53A3939F}" destId="{A0A659FF-7688-4CB6-BB66-4CC6C669714D}" srcOrd="0" destOrd="0" parTransId="{9DA2A7B1-AE34-4BC6-943A-436DE88F3F93}" sibTransId="{25D7A5E4-77FF-4B8E-8596-3D11E3A7EC61}"/>
    <dgm:cxn modelId="{88AFA998-5379-4E10-8FDF-166E67E5B694}" type="presOf" srcId="{03C1E851-92D1-42BE-A917-1D88F825620D}" destId="{0E7DB9A6-E516-4256-8F50-ED9D2EB8BAF8}" srcOrd="0" destOrd="0" presId="urn:microsoft.com/office/officeart/2009/3/layout/HorizontalOrganizationChart"/>
    <dgm:cxn modelId="{EDA8C299-2A23-429E-8CFF-65042F434087}" srcId="{A0A659FF-7688-4CB6-BB66-4CC6C669714D}" destId="{71B56644-20AD-4501-B157-9D51990C97BD}" srcOrd="0" destOrd="0" parTransId="{8D0FF254-D9C2-4BD6-B9B1-C3574E64771B}" sibTransId="{E5F3D32C-BFD5-4848-9379-DBDE65772875}"/>
    <dgm:cxn modelId="{AEC3FD9B-D46F-455F-8106-3C7782C60D98}" type="presOf" srcId="{A0A659FF-7688-4CB6-BB66-4CC6C669714D}" destId="{4CD35886-2736-4A68-8A8A-0334BC1E244A}" srcOrd="0" destOrd="0" presId="urn:microsoft.com/office/officeart/2009/3/layout/HorizontalOrganizationChart"/>
    <dgm:cxn modelId="{204CB4A1-DC46-455A-B2D3-C10CABC19A8B}" srcId="{EDDBC785-2EE3-4B3A-B43E-0EBBB71C9C9E}" destId="{03C1E851-92D1-42BE-A917-1D88F825620D}" srcOrd="0" destOrd="0" parTransId="{96A5FFEE-AA2E-4102-8009-F0C45D8D5759}" sibTransId="{C0BB9D17-7A30-4AD7-8CFE-0628868E3771}"/>
    <dgm:cxn modelId="{65B1F9C0-A31B-4D01-A543-8224FFC28DF6}" type="presOf" srcId="{71B56644-20AD-4501-B157-9D51990C97BD}" destId="{CE61AC5E-6897-4312-852E-0571D9DF13D9}" srcOrd="0" destOrd="0" presId="urn:microsoft.com/office/officeart/2009/3/layout/HorizontalOrganizationChart"/>
    <dgm:cxn modelId="{DFB85AC4-4EC3-46D0-9315-8A09A9FD6235}" type="presOf" srcId="{EDDBC785-2EE3-4B3A-B43E-0EBBB71C9C9E}" destId="{705B54F2-8FF1-44B1-9D5F-E51087E9F1A6}" srcOrd="1" destOrd="0" presId="urn:microsoft.com/office/officeart/2009/3/layout/HorizontalOrganizationChart"/>
    <dgm:cxn modelId="{744B78D1-FEDE-4476-BC36-A9876FD792EB}" srcId="{EDDBC785-2EE3-4B3A-B43E-0EBBB71C9C9E}" destId="{293D856F-C4D8-4FBF-8245-E47C9C55294D}" srcOrd="1" destOrd="0" parTransId="{FBA2E5F6-861C-4329-9AEB-D231A74A3E60}" sibTransId="{B9F61CFB-1260-4A42-910A-0200CF703768}"/>
    <dgm:cxn modelId="{3EB3E5DA-924E-43AD-87C1-D674D18E8989}" type="presOf" srcId="{00F7B77F-072E-47A0-868B-846A53A3939F}" destId="{D924F4E4-A9B0-4A04-93DC-019027A4946B}" srcOrd="0" destOrd="0" presId="urn:microsoft.com/office/officeart/2009/3/layout/HorizontalOrganizationChart"/>
    <dgm:cxn modelId="{6C91D0F1-3110-4170-B227-85DDEF86D378}" type="presOf" srcId="{7CC9D94D-C9D0-4B7A-B283-2A2936A7FD7A}" destId="{75C17F3A-10AE-4077-B88A-E56D66CC01FE}" srcOrd="0" destOrd="0" presId="urn:microsoft.com/office/officeart/2009/3/layout/HorizontalOrganizationChart"/>
    <dgm:cxn modelId="{EACD83F8-93F0-4A34-AD53-C8FF5B31461B}" type="presOf" srcId="{71B56644-20AD-4501-B157-9D51990C97BD}" destId="{C17FB214-D740-445C-A5B5-3FCFE42A6A14}" srcOrd="1" destOrd="0" presId="urn:microsoft.com/office/officeart/2009/3/layout/HorizontalOrganizationChart"/>
    <dgm:cxn modelId="{7396B845-2F84-4C90-8796-04852E8A0F5B}" type="presParOf" srcId="{01492766-A01C-4462-AF8D-0DB789434E06}" destId="{31D3CE9D-E3EA-49C4-95B7-E27259032229}" srcOrd="0" destOrd="0" presId="urn:microsoft.com/office/officeart/2009/3/layout/HorizontalOrganizationChart"/>
    <dgm:cxn modelId="{3C2CF3E2-05D4-4736-A2C8-A7314406CC74}" type="presParOf" srcId="{31D3CE9D-E3EA-49C4-95B7-E27259032229}" destId="{4DEF7A2B-E9CF-4D6D-B249-DD710753B1DA}" srcOrd="0" destOrd="0" presId="urn:microsoft.com/office/officeart/2009/3/layout/HorizontalOrganizationChart"/>
    <dgm:cxn modelId="{4B14F9F0-C12D-4CDF-8BB5-FAB522BC4F8D}" type="presParOf" srcId="{4DEF7A2B-E9CF-4D6D-B249-DD710753B1DA}" destId="{D924F4E4-A9B0-4A04-93DC-019027A4946B}" srcOrd="0" destOrd="0" presId="urn:microsoft.com/office/officeart/2009/3/layout/HorizontalOrganizationChart"/>
    <dgm:cxn modelId="{193D0D8F-A180-4266-A8FB-C4517DA3E426}" type="presParOf" srcId="{4DEF7A2B-E9CF-4D6D-B249-DD710753B1DA}" destId="{55637B43-5E25-4C13-B6AC-9F5E0C246269}" srcOrd="1" destOrd="0" presId="urn:microsoft.com/office/officeart/2009/3/layout/HorizontalOrganizationChart"/>
    <dgm:cxn modelId="{4A845649-6885-4C6E-ABA5-3363F16B6C4C}" type="presParOf" srcId="{31D3CE9D-E3EA-49C4-95B7-E27259032229}" destId="{F5A7BFC9-F0BF-43F8-92E5-BEEE9EB4470F}" srcOrd="1" destOrd="0" presId="urn:microsoft.com/office/officeart/2009/3/layout/HorizontalOrganizationChart"/>
    <dgm:cxn modelId="{E79B51F4-E927-422F-8DF9-431D96142EC5}" type="presParOf" srcId="{F5A7BFC9-F0BF-43F8-92E5-BEEE9EB4470F}" destId="{28192103-5021-4E23-B83A-D8FF4A5EACC5}" srcOrd="0" destOrd="0" presId="urn:microsoft.com/office/officeart/2009/3/layout/HorizontalOrganizationChart"/>
    <dgm:cxn modelId="{4DF001FA-CCDA-42E0-BA02-5CA1DC708DF2}" type="presParOf" srcId="{F5A7BFC9-F0BF-43F8-92E5-BEEE9EB4470F}" destId="{B2B0EA23-5F5D-4736-BBB8-4193D9E92DEB}" srcOrd="1" destOrd="0" presId="urn:microsoft.com/office/officeart/2009/3/layout/HorizontalOrganizationChart"/>
    <dgm:cxn modelId="{C7C96A6C-E282-48EC-BD41-BE57A8225AC4}" type="presParOf" srcId="{B2B0EA23-5F5D-4736-BBB8-4193D9E92DEB}" destId="{C93BA107-9BE8-4F26-9544-02E5456BC5B0}" srcOrd="0" destOrd="0" presId="urn:microsoft.com/office/officeart/2009/3/layout/HorizontalOrganizationChart"/>
    <dgm:cxn modelId="{9747C07D-1EDD-4F31-BEED-1860B80B5D0F}" type="presParOf" srcId="{C93BA107-9BE8-4F26-9544-02E5456BC5B0}" destId="{4CD35886-2736-4A68-8A8A-0334BC1E244A}" srcOrd="0" destOrd="0" presId="urn:microsoft.com/office/officeart/2009/3/layout/HorizontalOrganizationChart"/>
    <dgm:cxn modelId="{1288EBD8-8640-4EF9-A54D-ABC5E7278D01}" type="presParOf" srcId="{C93BA107-9BE8-4F26-9544-02E5456BC5B0}" destId="{D4816D20-7852-4F91-A53B-4635EFF99521}" srcOrd="1" destOrd="0" presId="urn:microsoft.com/office/officeart/2009/3/layout/HorizontalOrganizationChart"/>
    <dgm:cxn modelId="{2ACFAE3E-62FF-4550-BD1B-517A158B7755}" type="presParOf" srcId="{B2B0EA23-5F5D-4736-BBB8-4193D9E92DEB}" destId="{696C6B7D-091F-491F-AFD1-51C1579B015A}" srcOrd="1" destOrd="0" presId="urn:microsoft.com/office/officeart/2009/3/layout/HorizontalOrganizationChart"/>
    <dgm:cxn modelId="{D9B95868-9E52-40A0-B7B1-14FA035E801A}" type="presParOf" srcId="{B2B0EA23-5F5D-4736-BBB8-4193D9E92DEB}" destId="{347F729A-C0CE-4B31-8B21-5F62855FA35D}" srcOrd="2" destOrd="0" presId="urn:microsoft.com/office/officeart/2009/3/layout/HorizontalOrganizationChart"/>
    <dgm:cxn modelId="{ADAC8869-5112-49F2-BA88-6B420D3AC9BA}" type="presParOf" srcId="{347F729A-C0CE-4B31-8B21-5F62855FA35D}" destId="{1719BAAA-6C33-4FF8-B32D-F754438E9BC9}" srcOrd="0" destOrd="0" presId="urn:microsoft.com/office/officeart/2009/3/layout/HorizontalOrganizationChart"/>
    <dgm:cxn modelId="{C471350C-1928-4304-A0EA-3180DB846D89}" type="presParOf" srcId="{347F729A-C0CE-4B31-8B21-5F62855FA35D}" destId="{2302A68E-4405-4EFF-B4CA-F63E3C6356DC}" srcOrd="1" destOrd="0" presId="urn:microsoft.com/office/officeart/2009/3/layout/HorizontalOrganizationChart"/>
    <dgm:cxn modelId="{068E923E-8370-422B-8FA8-FD80FA34046B}" type="presParOf" srcId="{2302A68E-4405-4EFF-B4CA-F63E3C6356DC}" destId="{287F32FF-3EE3-40D7-927C-B990BD622568}" srcOrd="0" destOrd="0" presId="urn:microsoft.com/office/officeart/2009/3/layout/HorizontalOrganizationChart"/>
    <dgm:cxn modelId="{3DBBCAF1-1A0B-4104-A865-597C2E3829E5}" type="presParOf" srcId="{287F32FF-3EE3-40D7-927C-B990BD622568}" destId="{CE61AC5E-6897-4312-852E-0571D9DF13D9}" srcOrd="0" destOrd="0" presId="urn:microsoft.com/office/officeart/2009/3/layout/HorizontalOrganizationChart"/>
    <dgm:cxn modelId="{DD80EAC6-102A-41B6-AEA8-1CE3F6C2F4C9}" type="presParOf" srcId="{287F32FF-3EE3-40D7-927C-B990BD622568}" destId="{C17FB214-D740-445C-A5B5-3FCFE42A6A14}" srcOrd="1" destOrd="0" presId="urn:microsoft.com/office/officeart/2009/3/layout/HorizontalOrganizationChart"/>
    <dgm:cxn modelId="{34401CE2-5A83-4873-803E-4334232E3ED0}" type="presParOf" srcId="{2302A68E-4405-4EFF-B4CA-F63E3C6356DC}" destId="{3430CD3F-CCD4-4334-8E94-4FD678874327}" srcOrd="1" destOrd="0" presId="urn:microsoft.com/office/officeart/2009/3/layout/HorizontalOrganizationChart"/>
    <dgm:cxn modelId="{DF088B79-6D64-4212-A3F7-9A575AE57BE4}" type="presParOf" srcId="{2302A68E-4405-4EFF-B4CA-F63E3C6356DC}" destId="{EB83F0D8-8C3D-4CC5-A8EB-E7507CFAF10F}" srcOrd="2" destOrd="0" presId="urn:microsoft.com/office/officeart/2009/3/layout/HorizontalOrganizationChart"/>
    <dgm:cxn modelId="{8D60530C-9BAD-4146-BC10-A31F03D08D27}" type="presParOf" srcId="{347F729A-C0CE-4B31-8B21-5F62855FA35D}" destId="{174BC211-3146-44DF-BA44-8E4641589FE1}" srcOrd="2" destOrd="0" presId="urn:microsoft.com/office/officeart/2009/3/layout/HorizontalOrganizationChart"/>
    <dgm:cxn modelId="{1699D729-68D4-4B60-B44E-77CBCB938B1E}" type="presParOf" srcId="{347F729A-C0CE-4B31-8B21-5F62855FA35D}" destId="{A1B3F97D-7C66-4D28-8F5D-F43F4BAB18A1}" srcOrd="3" destOrd="0" presId="urn:microsoft.com/office/officeart/2009/3/layout/HorizontalOrganizationChart"/>
    <dgm:cxn modelId="{FEA74187-A023-46EB-A600-04BD46578802}" type="presParOf" srcId="{A1B3F97D-7C66-4D28-8F5D-F43F4BAB18A1}" destId="{0943C484-F719-4499-9C88-ED51BBF8F061}" srcOrd="0" destOrd="0" presId="urn:microsoft.com/office/officeart/2009/3/layout/HorizontalOrganizationChart"/>
    <dgm:cxn modelId="{3C91EA45-A251-4A3B-B52B-BA50D53221B4}" type="presParOf" srcId="{0943C484-F719-4499-9C88-ED51BBF8F061}" destId="{4CE63CC7-66E0-4833-94C7-AA34B1F87817}" srcOrd="0" destOrd="0" presId="urn:microsoft.com/office/officeart/2009/3/layout/HorizontalOrganizationChart"/>
    <dgm:cxn modelId="{713381F8-2010-4686-9E67-7009C64D6E73}" type="presParOf" srcId="{0943C484-F719-4499-9C88-ED51BBF8F061}" destId="{CB3EFAAF-789B-4387-BD07-635271C9A238}" srcOrd="1" destOrd="0" presId="urn:microsoft.com/office/officeart/2009/3/layout/HorizontalOrganizationChart"/>
    <dgm:cxn modelId="{B5F6B18A-3AB2-47FB-9408-C8249658663B}" type="presParOf" srcId="{A1B3F97D-7C66-4D28-8F5D-F43F4BAB18A1}" destId="{C5F3CB29-BE75-4513-88A4-F5B6179713E2}" srcOrd="1" destOrd="0" presId="urn:microsoft.com/office/officeart/2009/3/layout/HorizontalOrganizationChart"/>
    <dgm:cxn modelId="{E3BFB894-3233-494B-B10C-454BB5142B13}" type="presParOf" srcId="{A1B3F97D-7C66-4D28-8F5D-F43F4BAB18A1}" destId="{5451E1F4-A791-405C-8AF0-EF0B93D038F7}" srcOrd="2" destOrd="0" presId="urn:microsoft.com/office/officeart/2009/3/layout/HorizontalOrganizationChart"/>
    <dgm:cxn modelId="{10E137D1-AA6C-4730-9E4A-62A60457870C}" type="presParOf" srcId="{F5A7BFC9-F0BF-43F8-92E5-BEEE9EB4470F}" destId="{75C17F3A-10AE-4077-B88A-E56D66CC01FE}" srcOrd="2" destOrd="0" presId="urn:microsoft.com/office/officeart/2009/3/layout/HorizontalOrganizationChart"/>
    <dgm:cxn modelId="{C3254AB9-D6CB-4045-83B6-7637E1D1CB57}" type="presParOf" srcId="{F5A7BFC9-F0BF-43F8-92E5-BEEE9EB4470F}" destId="{91087E60-BB09-4EBD-9213-21C4D76E6646}" srcOrd="3" destOrd="0" presId="urn:microsoft.com/office/officeart/2009/3/layout/HorizontalOrganizationChart"/>
    <dgm:cxn modelId="{64BB7D07-3A97-46AC-9221-F984F418DF7B}" type="presParOf" srcId="{91087E60-BB09-4EBD-9213-21C4D76E6646}" destId="{527F6F45-B3D1-4E50-A4EF-67A9C4923D0E}" srcOrd="0" destOrd="0" presId="urn:microsoft.com/office/officeart/2009/3/layout/HorizontalOrganizationChart"/>
    <dgm:cxn modelId="{300D8E47-25C1-40A0-A1EE-A15C5C2744F0}" type="presParOf" srcId="{527F6F45-B3D1-4E50-A4EF-67A9C4923D0E}" destId="{8C6C5CCE-3F4D-43F6-BBBC-E260E301E855}" srcOrd="0" destOrd="0" presId="urn:microsoft.com/office/officeart/2009/3/layout/HorizontalOrganizationChart"/>
    <dgm:cxn modelId="{245340A3-32FA-42C5-9A06-66CC47E759AB}" type="presParOf" srcId="{527F6F45-B3D1-4E50-A4EF-67A9C4923D0E}" destId="{705B54F2-8FF1-44B1-9D5F-E51087E9F1A6}" srcOrd="1" destOrd="0" presId="urn:microsoft.com/office/officeart/2009/3/layout/HorizontalOrganizationChart"/>
    <dgm:cxn modelId="{ED52167F-D845-4985-9F76-31913BF93BA6}" type="presParOf" srcId="{91087E60-BB09-4EBD-9213-21C4D76E6646}" destId="{B59032C2-A2CB-4300-B7CA-3ACD87B375BE}" srcOrd="1" destOrd="0" presId="urn:microsoft.com/office/officeart/2009/3/layout/HorizontalOrganizationChart"/>
    <dgm:cxn modelId="{7EBD55B9-0B99-4CC3-BCE3-0A4E3AD26D8C}" type="presParOf" srcId="{91087E60-BB09-4EBD-9213-21C4D76E6646}" destId="{26DE92E1-AA7E-4EB5-972E-A263BC7D381E}" srcOrd="2" destOrd="0" presId="urn:microsoft.com/office/officeart/2009/3/layout/HorizontalOrganizationChart"/>
    <dgm:cxn modelId="{DF858741-C1AE-4797-8BD0-5FEF0CB85148}" type="presParOf" srcId="{26DE92E1-AA7E-4EB5-972E-A263BC7D381E}" destId="{54027DC6-ED2A-44D4-88CD-A3BD76AA07E8}" srcOrd="0" destOrd="0" presId="urn:microsoft.com/office/officeart/2009/3/layout/HorizontalOrganizationChart"/>
    <dgm:cxn modelId="{8AAE8B9D-0E53-404F-B1F1-9AB70ACF085D}" type="presParOf" srcId="{26DE92E1-AA7E-4EB5-972E-A263BC7D381E}" destId="{B1DC5B5E-C827-4FC3-BF27-02B5F9C967B8}" srcOrd="1" destOrd="0" presId="urn:microsoft.com/office/officeart/2009/3/layout/HorizontalOrganizationChart"/>
    <dgm:cxn modelId="{DABF19CE-E388-4076-A81A-FD733793BA2F}" type="presParOf" srcId="{B1DC5B5E-C827-4FC3-BF27-02B5F9C967B8}" destId="{465F6001-16E7-4746-9A5B-5111EFD9CE57}" srcOrd="0" destOrd="0" presId="urn:microsoft.com/office/officeart/2009/3/layout/HorizontalOrganizationChart"/>
    <dgm:cxn modelId="{2E5A7602-D427-42C4-9B56-7CC9CC0441B7}" type="presParOf" srcId="{465F6001-16E7-4746-9A5B-5111EFD9CE57}" destId="{0E7DB9A6-E516-4256-8F50-ED9D2EB8BAF8}" srcOrd="0" destOrd="0" presId="urn:microsoft.com/office/officeart/2009/3/layout/HorizontalOrganizationChart"/>
    <dgm:cxn modelId="{07C8BDFC-7297-4C39-8482-CDFF95D5E1D6}" type="presParOf" srcId="{465F6001-16E7-4746-9A5B-5111EFD9CE57}" destId="{8A06EDA5-85EC-4CC0-8F05-D24A29A289ED}" srcOrd="1" destOrd="0" presId="urn:microsoft.com/office/officeart/2009/3/layout/HorizontalOrganizationChart"/>
    <dgm:cxn modelId="{4BCC3EB3-41CA-4507-9B05-6081C26DE6D9}" type="presParOf" srcId="{B1DC5B5E-C827-4FC3-BF27-02B5F9C967B8}" destId="{7080CD61-D427-41C5-85FE-43BADFF2B7B2}" srcOrd="1" destOrd="0" presId="urn:microsoft.com/office/officeart/2009/3/layout/HorizontalOrganizationChart"/>
    <dgm:cxn modelId="{02A92AAD-BA4A-401C-9DE1-E66F31CBF69C}" type="presParOf" srcId="{B1DC5B5E-C827-4FC3-BF27-02B5F9C967B8}" destId="{E9C317B5-4C4E-4FA3-BDE0-AE53A94FA6E5}" srcOrd="2" destOrd="0" presId="urn:microsoft.com/office/officeart/2009/3/layout/HorizontalOrganizationChart"/>
    <dgm:cxn modelId="{401B3EF5-1FED-46B7-9084-39DBA800E523}" type="presParOf" srcId="{26DE92E1-AA7E-4EB5-972E-A263BC7D381E}" destId="{42898D41-3C8A-4888-96C1-3043B70A5CE0}" srcOrd="2" destOrd="0" presId="urn:microsoft.com/office/officeart/2009/3/layout/HorizontalOrganizationChart"/>
    <dgm:cxn modelId="{9C68DE41-6C3A-4EBA-BD34-5C731949A9BC}" type="presParOf" srcId="{26DE92E1-AA7E-4EB5-972E-A263BC7D381E}" destId="{E7CDBAAC-E96F-4EEF-AC43-8AE854BDDE6C}" srcOrd="3" destOrd="0" presId="urn:microsoft.com/office/officeart/2009/3/layout/HorizontalOrganizationChart"/>
    <dgm:cxn modelId="{522CE37B-A1C1-45B2-B66B-A46C6A2FF4F3}" type="presParOf" srcId="{E7CDBAAC-E96F-4EEF-AC43-8AE854BDDE6C}" destId="{EF865F6D-D181-48CB-A640-1ABE423F4F1F}" srcOrd="0" destOrd="0" presId="urn:microsoft.com/office/officeart/2009/3/layout/HorizontalOrganizationChart"/>
    <dgm:cxn modelId="{D02F8876-F7C6-4639-A7B1-6453D6B8DC2B}" type="presParOf" srcId="{EF865F6D-D181-48CB-A640-1ABE423F4F1F}" destId="{D793FA0D-4AF3-4BF2-9232-B9240A027EB5}" srcOrd="0" destOrd="0" presId="urn:microsoft.com/office/officeart/2009/3/layout/HorizontalOrganizationChart"/>
    <dgm:cxn modelId="{C9EA9054-D2F4-4328-AF0F-0EB5464D0379}" type="presParOf" srcId="{EF865F6D-D181-48CB-A640-1ABE423F4F1F}" destId="{F05E90F8-964C-43EA-B331-7732397AF6B4}" srcOrd="1" destOrd="0" presId="urn:microsoft.com/office/officeart/2009/3/layout/HorizontalOrganizationChart"/>
    <dgm:cxn modelId="{0024F612-FBD8-48EA-BA87-31CE3B3DF18E}" type="presParOf" srcId="{E7CDBAAC-E96F-4EEF-AC43-8AE854BDDE6C}" destId="{F873DA23-D19A-463E-AB20-F27959ABF775}" srcOrd="1" destOrd="0" presId="urn:microsoft.com/office/officeart/2009/3/layout/HorizontalOrganizationChart"/>
    <dgm:cxn modelId="{2BB964FA-D2E1-45FC-B249-25B751347765}" type="presParOf" srcId="{E7CDBAAC-E96F-4EEF-AC43-8AE854BDDE6C}" destId="{163D19A9-39C5-48AB-B28E-7DAC88CF7FF1}" srcOrd="2" destOrd="0" presId="urn:microsoft.com/office/officeart/2009/3/layout/HorizontalOrganizationChart"/>
    <dgm:cxn modelId="{D29BB3D2-2AF5-400A-B38C-00725273707B}" type="presParOf" srcId="{31D3CE9D-E3EA-49C4-95B7-E27259032229}" destId="{2BCA469E-F534-4787-87A1-5DE93BAE7BC3}" srcOrd="2" destOrd="0" presId="urn:microsoft.com/office/officeart/2009/3/layout/HorizontalOrganizationChart"/>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98D41-3C8A-4888-96C1-3043B70A5CE0}">
      <dsp:nvSpPr>
        <dsp:cNvPr id="0" name=""/>
        <dsp:cNvSpPr/>
      </dsp:nvSpPr>
      <dsp:spPr>
        <a:xfrm>
          <a:off x="4272608" y="2650381"/>
          <a:ext cx="1821769" cy="121346"/>
        </a:xfrm>
        <a:custGeom>
          <a:avLst/>
          <a:gdLst/>
          <a:ahLst/>
          <a:cxnLst/>
          <a:rect l="0" t="0" r="0" b="0"/>
          <a:pathLst>
            <a:path>
              <a:moveTo>
                <a:pt x="0" y="0"/>
              </a:moveTo>
              <a:lnTo>
                <a:pt x="1821769" y="0"/>
              </a:lnTo>
              <a:lnTo>
                <a:pt x="1821769" y="12134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027DC6-ED2A-44D4-88CD-A3BD76AA07E8}">
      <dsp:nvSpPr>
        <dsp:cNvPr id="0" name=""/>
        <dsp:cNvSpPr/>
      </dsp:nvSpPr>
      <dsp:spPr>
        <a:xfrm>
          <a:off x="4272608" y="2529035"/>
          <a:ext cx="1821769" cy="121346"/>
        </a:xfrm>
        <a:custGeom>
          <a:avLst/>
          <a:gdLst/>
          <a:ahLst/>
          <a:cxnLst/>
          <a:rect l="0" t="0" r="0" b="0"/>
          <a:pathLst>
            <a:path>
              <a:moveTo>
                <a:pt x="0" y="121346"/>
              </a:moveTo>
              <a:lnTo>
                <a:pt x="1821769" y="121346"/>
              </a:lnTo>
              <a:lnTo>
                <a:pt x="1821769"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C17F3A-10AE-4077-B88A-E56D66CC01FE}">
      <dsp:nvSpPr>
        <dsp:cNvPr id="0" name=""/>
        <dsp:cNvSpPr/>
      </dsp:nvSpPr>
      <dsp:spPr>
        <a:xfrm>
          <a:off x="1942756" y="1815517"/>
          <a:ext cx="388308" cy="834863"/>
        </a:xfrm>
        <a:custGeom>
          <a:avLst/>
          <a:gdLst/>
          <a:ahLst/>
          <a:cxnLst/>
          <a:rect l="0" t="0" r="0" b="0"/>
          <a:pathLst>
            <a:path>
              <a:moveTo>
                <a:pt x="0" y="0"/>
              </a:moveTo>
              <a:lnTo>
                <a:pt x="194154" y="0"/>
              </a:lnTo>
              <a:lnTo>
                <a:pt x="194154" y="834863"/>
              </a:lnTo>
              <a:lnTo>
                <a:pt x="388308" y="83486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4BC211-3146-44DF-BA44-8E4641589FE1}">
      <dsp:nvSpPr>
        <dsp:cNvPr id="0" name=""/>
        <dsp:cNvSpPr/>
      </dsp:nvSpPr>
      <dsp:spPr>
        <a:xfrm>
          <a:off x="4272608" y="980654"/>
          <a:ext cx="1821769" cy="121346"/>
        </a:xfrm>
        <a:custGeom>
          <a:avLst/>
          <a:gdLst/>
          <a:ahLst/>
          <a:cxnLst/>
          <a:rect l="0" t="0" r="0" b="0"/>
          <a:pathLst>
            <a:path>
              <a:moveTo>
                <a:pt x="0" y="0"/>
              </a:moveTo>
              <a:lnTo>
                <a:pt x="1821769" y="0"/>
              </a:lnTo>
              <a:lnTo>
                <a:pt x="1821769" y="12134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19BAAA-6C33-4FF8-B32D-F754438E9BC9}">
      <dsp:nvSpPr>
        <dsp:cNvPr id="0" name=""/>
        <dsp:cNvSpPr/>
      </dsp:nvSpPr>
      <dsp:spPr>
        <a:xfrm>
          <a:off x="4272608" y="859307"/>
          <a:ext cx="1821769" cy="121346"/>
        </a:xfrm>
        <a:custGeom>
          <a:avLst/>
          <a:gdLst/>
          <a:ahLst/>
          <a:cxnLst/>
          <a:rect l="0" t="0" r="0" b="0"/>
          <a:pathLst>
            <a:path>
              <a:moveTo>
                <a:pt x="0" y="121346"/>
              </a:moveTo>
              <a:lnTo>
                <a:pt x="1821769" y="121346"/>
              </a:lnTo>
              <a:lnTo>
                <a:pt x="1821769"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192103-5021-4E23-B83A-D8FF4A5EACC5}">
      <dsp:nvSpPr>
        <dsp:cNvPr id="0" name=""/>
        <dsp:cNvSpPr/>
      </dsp:nvSpPr>
      <dsp:spPr>
        <a:xfrm>
          <a:off x="1942756" y="980654"/>
          <a:ext cx="388308" cy="834863"/>
        </a:xfrm>
        <a:custGeom>
          <a:avLst/>
          <a:gdLst/>
          <a:ahLst/>
          <a:cxnLst/>
          <a:rect l="0" t="0" r="0" b="0"/>
          <a:pathLst>
            <a:path>
              <a:moveTo>
                <a:pt x="0" y="834863"/>
              </a:moveTo>
              <a:lnTo>
                <a:pt x="194154" y="834863"/>
              </a:lnTo>
              <a:lnTo>
                <a:pt x="194154" y="0"/>
              </a:lnTo>
              <a:lnTo>
                <a:pt x="388308"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24F4E4-A9B0-4A04-93DC-019027A4946B}">
      <dsp:nvSpPr>
        <dsp:cNvPr id="0" name=""/>
        <dsp:cNvSpPr/>
      </dsp:nvSpPr>
      <dsp:spPr>
        <a:xfrm>
          <a:off x="1213" y="1519432"/>
          <a:ext cx="1941543" cy="592170"/>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w Cen MT" panose="020B0602020104020603" pitchFamily="34" charset="0"/>
            </a:rPr>
            <a:t>Data</a:t>
          </a:r>
        </a:p>
      </dsp:txBody>
      <dsp:txXfrm>
        <a:off x="1213" y="1519432"/>
        <a:ext cx="1941543" cy="592170"/>
      </dsp:txXfrm>
    </dsp:sp>
    <dsp:sp modelId="{4CD35886-2736-4A68-8A8A-0334BC1E244A}">
      <dsp:nvSpPr>
        <dsp:cNvPr id="0" name=""/>
        <dsp:cNvSpPr/>
      </dsp:nvSpPr>
      <dsp:spPr>
        <a:xfrm>
          <a:off x="2331065" y="684569"/>
          <a:ext cx="1941543" cy="592170"/>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w Cen MT" panose="020B0602020104020603" pitchFamily="34" charset="0"/>
            </a:rPr>
            <a:t>Train</a:t>
          </a:r>
        </a:p>
      </dsp:txBody>
      <dsp:txXfrm>
        <a:off x="2331065" y="684569"/>
        <a:ext cx="1941543" cy="592170"/>
      </dsp:txXfrm>
    </dsp:sp>
    <dsp:sp modelId="{CE61AC5E-6897-4312-852E-0571D9DF13D9}">
      <dsp:nvSpPr>
        <dsp:cNvPr id="0" name=""/>
        <dsp:cNvSpPr/>
      </dsp:nvSpPr>
      <dsp:spPr>
        <a:xfrm>
          <a:off x="4660917" y="267137"/>
          <a:ext cx="2866921" cy="592170"/>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w Cen MT" panose="020B0602020104020603" pitchFamily="34" charset="0"/>
            </a:rPr>
            <a:t>Defective (3758)</a:t>
          </a:r>
        </a:p>
      </dsp:txBody>
      <dsp:txXfrm>
        <a:off x="4660917" y="267137"/>
        <a:ext cx="2866921" cy="592170"/>
      </dsp:txXfrm>
    </dsp:sp>
    <dsp:sp modelId="{4CE63CC7-66E0-4833-94C7-AA34B1F87817}">
      <dsp:nvSpPr>
        <dsp:cNvPr id="0" name=""/>
        <dsp:cNvSpPr/>
      </dsp:nvSpPr>
      <dsp:spPr>
        <a:xfrm>
          <a:off x="4660917" y="1102000"/>
          <a:ext cx="2866921" cy="592170"/>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w Cen MT" panose="020B0602020104020603" pitchFamily="34" charset="0"/>
            </a:rPr>
            <a:t>Non-defective (2875)</a:t>
          </a:r>
        </a:p>
      </dsp:txBody>
      <dsp:txXfrm>
        <a:off x="4660917" y="1102000"/>
        <a:ext cx="2866921" cy="592170"/>
      </dsp:txXfrm>
    </dsp:sp>
    <dsp:sp modelId="{8C6C5CCE-3F4D-43F6-BBBC-E260E301E855}">
      <dsp:nvSpPr>
        <dsp:cNvPr id="0" name=""/>
        <dsp:cNvSpPr/>
      </dsp:nvSpPr>
      <dsp:spPr>
        <a:xfrm>
          <a:off x="2331065" y="2354296"/>
          <a:ext cx="1941543" cy="592170"/>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w Cen MT" panose="020B0602020104020603" pitchFamily="34" charset="0"/>
            </a:rPr>
            <a:t>Test</a:t>
          </a:r>
        </a:p>
      </dsp:txBody>
      <dsp:txXfrm>
        <a:off x="2331065" y="2354296"/>
        <a:ext cx="1941543" cy="592170"/>
      </dsp:txXfrm>
    </dsp:sp>
    <dsp:sp modelId="{0E7DB9A6-E516-4256-8F50-ED9D2EB8BAF8}">
      <dsp:nvSpPr>
        <dsp:cNvPr id="0" name=""/>
        <dsp:cNvSpPr/>
      </dsp:nvSpPr>
      <dsp:spPr>
        <a:xfrm>
          <a:off x="4660917" y="1936864"/>
          <a:ext cx="2866921" cy="59217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w Cen MT" panose="020B0602020104020603" pitchFamily="34" charset="0"/>
            </a:rPr>
            <a:t>Defective (453)</a:t>
          </a:r>
        </a:p>
      </dsp:txBody>
      <dsp:txXfrm>
        <a:off x="4660917" y="1936864"/>
        <a:ext cx="2866921" cy="592170"/>
      </dsp:txXfrm>
    </dsp:sp>
    <dsp:sp modelId="{D793FA0D-4AF3-4BF2-9232-B9240A027EB5}">
      <dsp:nvSpPr>
        <dsp:cNvPr id="0" name=""/>
        <dsp:cNvSpPr/>
      </dsp:nvSpPr>
      <dsp:spPr>
        <a:xfrm>
          <a:off x="4660917" y="2771728"/>
          <a:ext cx="2866921" cy="592170"/>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w Cen MT" panose="020B0602020104020603" pitchFamily="34" charset="0"/>
            </a:rPr>
            <a:t>Non-defective (262)</a:t>
          </a:r>
        </a:p>
      </dsp:txBody>
      <dsp:txXfrm>
        <a:off x="4660917" y="2771728"/>
        <a:ext cx="2866921" cy="59217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0C9F8-5119-4521-8E03-BCB758AE2510}"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6D3B3-2624-4F0E-9A0F-3C5951DCB335}" type="slidenum">
              <a:rPr lang="en-US" smtClean="0"/>
              <a:t>‹#›</a:t>
            </a:fld>
            <a:endParaRPr lang="en-US"/>
          </a:p>
        </p:txBody>
      </p:sp>
    </p:spTree>
    <p:extLst>
      <p:ext uri="{BB962C8B-B14F-4D97-AF65-F5344CB8AC3E}">
        <p14:creationId xmlns:p14="http://schemas.microsoft.com/office/powerpoint/2010/main" val="4198306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3015-04F5-C32A-A199-9DDB31590A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DDD9DA-7491-E278-859A-FDB604A2A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DC849F-A0AC-4C7C-B0AA-A4B32D33ED5C}"/>
              </a:ext>
            </a:extLst>
          </p:cNvPr>
          <p:cNvSpPr>
            <a:spLocks noGrp="1"/>
          </p:cNvSpPr>
          <p:nvPr>
            <p:ph type="dt" sz="half" idx="10"/>
          </p:nvPr>
        </p:nvSpPr>
        <p:spPr/>
        <p:txBody>
          <a:bodyPr/>
          <a:lstStyle/>
          <a:p>
            <a:fld id="{5435E03D-93C7-424F-8201-A4CD83825861}" type="datetime1">
              <a:rPr lang="en-US" smtClean="0"/>
              <a:t>1/24/2023</a:t>
            </a:fld>
            <a:endParaRPr lang="en-US" dirty="0"/>
          </a:p>
        </p:txBody>
      </p:sp>
      <p:sp>
        <p:nvSpPr>
          <p:cNvPr id="5" name="Footer Placeholder 4">
            <a:extLst>
              <a:ext uri="{FF2B5EF4-FFF2-40B4-BE49-F238E27FC236}">
                <a16:creationId xmlns:a16="http://schemas.microsoft.com/office/drawing/2014/main" id="{68EFB602-D82F-2278-0310-1E265049DE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BBABE0-9AE5-C8D4-214E-1AB6FF4F8C3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6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6EA9-D533-BDE5-F02F-FE469CD59F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7F490B-44AD-1B9B-3850-5133DD22CC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EE382-3FA2-AE8A-D9FE-6A49009D54CF}"/>
              </a:ext>
            </a:extLst>
          </p:cNvPr>
          <p:cNvSpPr>
            <a:spLocks noGrp="1"/>
          </p:cNvSpPr>
          <p:nvPr>
            <p:ph type="dt" sz="half" idx="10"/>
          </p:nvPr>
        </p:nvSpPr>
        <p:spPr/>
        <p:txBody>
          <a:bodyPr/>
          <a:lstStyle/>
          <a:p>
            <a:fld id="{E629BEE5-6201-420E-BB6A-9D3940B16DE0}" type="datetime1">
              <a:rPr lang="en-US" smtClean="0"/>
              <a:t>1/24/2023</a:t>
            </a:fld>
            <a:endParaRPr lang="en-US" dirty="0"/>
          </a:p>
        </p:txBody>
      </p:sp>
      <p:sp>
        <p:nvSpPr>
          <p:cNvPr id="5" name="Footer Placeholder 4">
            <a:extLst>
              <a:ext uri="{FF2B5EF4-FFF2-40B4-BE49-F238E27FC236}">
                <a16:creationId xmlns:a16="http://schemas.microsoft.com/office/drawing/2014/main" id="{E1CD6857-CE03-103E-B127-5BFCC3E30D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40AF7F-0E7B-130F-7644-23C8242B26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929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9F8C4D-37DC-2DA2-0D84-DE87A8D146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7536EF-F99D-7159-3FC9-4D53EA7095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B2CD4-692D-865A-6854-F6D4C51F70A7}"/>
              </a:ext>
            </a:extLst>
          </p:cNvPr>
          <p:cNvSpPr>
            <a:spLocks noGrp="1"/>
          </p:cNvSpPr>
          <p:nvPr>
            <p:ph type="dt" sz="half" idx="10"/>
          </p:nvPr>
        </p:nvSpPr>
        <p:spPr/>
        <p:txBody>
          <a:bodyPr/>
          <a:lstStyle/>
          <a:p>
            <a:fld id="{550B4142-6693-4D5C-B2F8-E6A4C148245E}" type="datetime1">
              <a:rPr lang="en-US" smtClean="0"/>
              <a:t>1/24/2023</a:t>
            </a:fld>
            <a:endParaRPr lang="en-US" dirty="0"/>
          </a:p>
        </p:txBody>
      </p:sp>
      <p:sp>
        <p:nvSpPr>
          <p:cNvPr id="5" name="Footer Placeholder 4">
            <a:extLst>
              <a:ext uri="{FF2B5EF4-FFF2-40B4-BE49-F238E27FC236}">
                <a16:creationId xmlns:a16="http://schemas.microsoft.com/office/drawing/2014/main" id="{A0AD598F-6690-D98A-E499-34930C4FC3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D0DE1C-7EF5-668A-9121-20E20B20FE3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9498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A326-A8DA-690A-B8BF-CD0396F47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66D6AB-4D41-D72D-657D-8F85211E60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4D024-CCA8-AE0E-B27B-1F098E16C48E}"/>
              </a:ext>
            </a:extLst>
          </p:cNvPr>
          <p:cNvSpPr>
            <a:spLocks noGrp="1"/>
          </p:cNvSpPr>
          <p:nvPr>
            <p:ph type="dt" sz="half" idx="10"/>
          </p:nvPr>
        </p:nvSpPr>
        <p:spPr/>
        <p:txBody>
          <a:bodyPr/>
          <a:lstStyle/>
          <a:p>
            <a:fld id="{0852425E-C983-45F3-8496-3E5DEF143371}" type="datetime1">
              <a:rPr lang="en-US" smtClean="0"/>
              <a:t>1/24/2023</a:t>
            </a:fld>
            <a:endParaRPr lang="en-US" dirty="0"/>
          </a:p>
        </p:txBody>
      </p:sp>
      <p:sp>
        <p:nvSpPr>
          <p:cNvPr id="5" name="Footer Placeholder 4">
            <a:extLst>
              <a:ext uri="{FF2B5EF4-FFF2-40B4-BE49-F238E27FC236}">
                <a16:creationId xmlns:a16="http://schemas.microsoft.com/office/drawing/2014/main" id="{54AF4F95-DC9A-B0AE-2419-9A652C0739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FE1E90-8F4D-9148-94A8-208EDD9495A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0973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6CC4-4138-AB55-AFD0-1F8575F54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AA92A5-B7BE-904B-023B-D7113BCFE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34B0BB-AE2B-B8C7-86A1-01EFBAD645DB}"/>
              </a:ext>
            </a:extLst>
          </p:cNvPr>
          <p:cNvSpPr>
            <a:spLocks noGrp="1"/>
          </p:cNvSpPr>
          <p:nvPr>
            <p:ph type="dt" sz="half" idx="10"/>
          </p:nvPr>
        </p:nvSpPr>
        <p:spPr/>
        <p:txBody>
          <a:bodyPr/>
          <a:lstStyle/>
          <a:p>
            <a:fld id="{547A1505-AB7C-4C0A-94C1-D3A936D5F3C4}" type="datetime1">
              <a:rPr lang="en-US" smtClean="0"/>
              <a:t>1/24/2023</a:t>
            </a:fld>
            <a:endParaRPr lang="en-US" dirty="0"/>
          </a:p>
        </p:txBody>
      </p:sp>
      <p:sp>
        <p:nvSpPr>
          <p:cNvPr id="5" name="Footer Placeholder 4">
            <a:extLst>
              <a:ext uri="{FF2B5EF4-FFF2-40B4-BE49-F238E27FC236}">
                <a16:creationId xmlns:a16="http://schemas.microsoft.com/office/drawing/2014/main" id="{AED31BA9-33D8-E1D0-483F-7A0580B19A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AEE77D-A3CE-9C7B-26B7-88DEF6FCD0D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3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F4CC-57B9-26BD-49A9-511D2D5AFB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31513-53D5-F8EB-C6DF-812BB5C304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A0C1AD-CC47-F83B-B428-E9473B778E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58F4CD-0A7D-2799-5D4E-F62AEDE99C88}"/>
              </a:ext>
            </a:extLst>
          </p:cNvPr>
          <p:cNvSpPr>
            <a:spLocks noGrp="1"/>
          </p:cNvSpPr>
          <p:nvPr>
            <p:ph type="dt" sz="half" idx="10"/>
          </p:nvPr>
        </p:nvSpPr>
        <p:spPr/>
        <p:txBody>
          <a:bodyPr/>
          <a:lstStyle/>
          <a:p>
            <a:fld id="{1F55D166-2F01-454C-BD52-B91B64F67B8D}" type="datetime1">
              <a:rPr lang="en-US" smtClean="0"/>
              <a:t>1/24/2023</a:t>
            </a:fld>
            <a:endParaRPr lang="en-US" dirty="0"/>
          </a:p>
        </p:txBody>
      </p:sp>
      <p:sp>
        <p:nvSpPr>
          <p:cNvPr id="6" name="Footer Placeholder 5">
            <a:extLst>
              <a:ext uri="{FF2B5EF4-FFF2-40B4-BE49-F238E27FC236}">
                <a16:creationId xmlns:a16="http://schemas.microsoft.com/office/drawing/2014/main" id="{39909B07-8C5B-67EC-B903-F712D9FC876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3270177-5267-D773-FAB3-BB77224DB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3179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4446-6B3D-0932-1BBD-A66D3C38FC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2224DA-5461-F10D-01B0-3EE5A56DC1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900418-1A3B-3088-34FE-367087F069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45E59-405B-7682-A8A5-C5A4E6612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81C0CF-833D-F12B-9329-5DF109F493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BCD822-F540-8226-FA5D-6FCBD6C23033}"/>
              </a:ext>
            </a:extLst>
          </p:cNvPr>
          <p:cNvSpPr>
            <a:spLocks noGrp="1"/>
          </p:cNvSpPr>
          <p:nvPr>
            <p:ph type="dt" sz="half" idx="10"/>
          </p:nvPr>
        </p:nvSpPr>
        <p:spPr/>
        <p:txBody>
          <a:bodyPr/>
          <a:lstStyle/>
          <a:p>
            <a:fld id="{5FFE90B2-6C8C-4939-8B0F-C1921697C376}" type="datetime1">
              <a:rPr lang="en-US" smtClean="0"/>
              <a:t>1/24/2023</a:t>
            </a:fld>
            <a:endParaRPr lang="en-US" dirty="0"/>
          </a:p>
        </p:txBody>
      </p:sp>
      <p:sp>
        <p:nvSpPr>
          <p:cNvPr id="8" name="Footer Placeholder 7">
            <a:extLst>
              <a:ext uri="{FF2B5EF4-FFF2-40B4-BE49-F238E27FC236}">
                <a16:creationId xmlns:a16="http://schemas.microsoft.com/office/drawing/2014/main" id="{8F897DAD-5EAC-6874-FB14-C3C6C0B47BD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BD37791-8165-33FD-C075-7856E9982A0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530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568F-7AC2-08E3-9E96-6212B100A9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E2E176-42AB-4134-49A5-89210B0330EF}"/>
              </a:ext>
            </a:extLst>
          </p:cNvPr>
          <p:cNvSpPr>
            <a:spLocks noGrp="1"/>
          </p:cNvSpPr>
          <p:nvPr>
            <p:ph type="dt" sz="half" idx="10"/>
          </p:nvPr>
        </p:nvSpPr>
        <p:spPr/>
        <p:txBody>
          <a:bodyPr/>
          <a:lstStyle/>
          <a:p>
            <a:fld id="{20E6AC38-9AB5-4354-9DB6-6B370F8EB9E0}" type="datetime1">
              <a:rPr lang="en-US" smtClean="0"/>
              <a:t>1/24/2023</a:t>
            </a:fld>
            <a:endParaRPr lang="en-US" dirty="0"/>
          </a:p>
        </p:txBody>
      </p:sp>
      <p:sp>
        <p:nvSpPr>
          <p:cNvPr id="4" name="Footer Placeholder 3">
            <a:extLst>
              <a:ext uri="{FF2B5EF4-FFF2-40B4-BE49-F238E27FC236}">
                <a16:creationId xmlns:a16="http://schemas.microsoft.com/office/drawing/2014/main" id="{CA775D45-C696-CC69-A341-F692F66016F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3E432FC-7EA4-81FE-037E-8EFEDE1D9FA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104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0DB83-FE23-AA3A-4C23-378FF0BFA4DB}"/>
              </a:ext>
            </a:extLst>
          </p:cNvPr>
          <p:cNvSpPr>
            <a:spLocks noGrp="1"/>
          </p:cNvSpPr>
          <p:nvPr>
            <p:ph type="dt" sz="half" idx="10"/>
          </p:nvPr>
        </p:nvSpPr>
        <p:spPr/>
        <p:txBody>
          <a:bodyPr/>
          <a:lstStyle/>
          <a:p>
            <a:fld id="{F38081D4-0FFF-4D81-8154-44DE8374182F}" type="datetime1">
              <a:rPr lang="en-US" smtClean="0"/>
              <a:t>1/24/2023</a:t>
            </a:fld>
            <a:endParaRPr lang="en-US" dirty="0"/>
          </a:p>
        </p:txBody>
      </p:sp>
      <p:sp>
        <p:nvSpPr>
          <p:cNvPr id="3" name="Footer Placeholder 2">
            <a:extLst>
              <a:ext uri="{FF2B5EF4-FFF2-40B4-BE49-F238E27FC236}">
                <a16:creationId xmlns:a16="http://schemas.microsoft.com/office/drawing/2014/main" id="{E84949B4-4F06-B26A-878E-302D7AEB3F7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E9C1761-6909-66D9-F971-E112FE90528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034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957D-3138-1C50-5C8E-6B829CC62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A7BAE1-C689-BA01-7CF1-F6C8CDA055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E53012-8A20-DD6C-4531-B6A25D510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BDCFB-DE0F-BE3F-7059-9662E0DD2DD1}"/>
              </a:ext>
            </a:extLst>
          </p:cNvPr>
          <p:cNvSpPr>
            <a:spLocks noGrp="1"/>
          </p:cNvSpPr>
          <p:nvPr>
            <p:ph type="dt" sz="half" idx="10"/>
          </p:nvPr>
        </p:nvSpPr>
        <p:spPr/>
        <p:txBody>
          <a:bodyPr/>
          <a:lstStyle/>
          <a:p>
            <a:fld id="{32F0E4BE-63FF-421E-BA37-C180876D2477}" type="datetime1">
              <a:rPr lang="en-US" smtClean="0"/>
              <a:t>1/24/2023</a:t>
            </a:fld>
            <a:endParaRPr lang="en-US" dirty="0"/>
          </a:p>
        </p:txBody>
      </p:sp>
      <p:sp>
        <p:nvSpPr>
          <p:cNvPr id="6" name="Footer Placeholder 5">
            <a:extLst>
              <a:ext uri="{FF2B5EF4-FFF2-40B4-BE49-F238E27FC236}">
                <a16:creationId xmlns:a16="http://schemas.microsoft.com/office/drawing/2014/main" id="{9AE4126B-8088-8C83-318E-719B8891A3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7BB486-3731-03EC-FA26-07816A6BC7C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866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A466-442F-0B40-C366-0CE1EC856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175957-B98E-A868-EB6B-4B595CF488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BBAC9F-9551-956E-35A7-F868F6C4A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1D481-76AC-24B0-BDD5-4E7774FEF8D7}"/>
              </a:ext>
            </a:extLst>
          </p:cNvPr>
          <p:cNvSpPr>
            <a:spLocks noGrp="1"/>
          </p:cNvSpPr>
          <p:nvPr>
            <p:ph type="dt" sz="half" idx="10"/>
          </p:nvPr>
        </p:nvSpPr>
        <p:spPr/>
        <p:txBody>
          <a:bodyPr/>
          <a:lstStyle/>
          <a:p>
            <a:fld id="{0F922523-DC45-48D9-9E66-A55DB0B5A2DB}" type="datetime1">
              <a:rPr lang="en-US" smtClean="0"/>
              <a:t>1/24/2023</a:t>
            </a:fld>
            <a:endParaRPr lang="en-US" dirty="0"/>
          </a:p>
        </p:txBody>
      </p:sp>
      <p:sp>
        <p:nvSpPr>
          <p:cNvPr id="6" name="Footer Placeholder 5">
            <a:extLst>
              <a:ext uri="{FF2B5EF4-FFF2-40B4-BE49-F238E27FC236}">
                <a16:creationId xmlns:a16="http://schemas.microsoft.com/office/drawing/2014/main" id="{A5A689E2-225E-17C1-2693-6C4115169092}"/>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FE9C4EE2-9F7D-F5BF-C5CC-5681D12E2E3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782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3208C1-7A4F-8700-FAE5-E80A3894A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D69D1C-B5AC-0817-2819-DEB5D55EC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E2469-5F20-C5A7-9214-75EBE8B02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FFDAA-B4C7-4242-A382-10688AF64B07}" type="datetime1">
              <a:rPr lang="en-US" smtClean="0"/>
              <a:t>1/24/2023</a:t>
            </a:fld>
            <a:endParaRPr lang="en-US" dirty="0"/>
          </a:p>
        </p:txBody>
      </p:sp>
      <p:sp>
        <p:nvSpPr>
          <p:cNvPr id="5" name="Footer Placeholder 4">
            <a:extLst>
              <a:ext uri="{FF2B5EF4-FFF2-40B4-BE49-F238E27FC236}">
                <a16:creationId xmlns:a16="http://schemas.microsoft.com/office/drawing/2014/main" id="{C1BAFD92-750B-2F7D-3A45-0A9C5F0C7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7B0D87-3B09-B210-2F7A-B3C0A27C47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1546355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kaggle.com/ravirajsinh45/real-life-industrial-dataset-of-casting-product" TargetMode="Externa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A0399141-9C8F-73C4-5B49-DC5B0CFF6A14}"/>
              </a:ext>
            </a:extLst>
          </p:cNvPr>
          <p:cNvSpPr>
            <a:spLocks noChangeArrowheads="1"/>
          </p:cNvSpPr>
          <p:nvPr/>
        </p:nvSpPr>
        <p:spPr bwMode="auto">
          <a:xfrm>
            <a:off x="1494504" y="1756457"/>
            <a:ext cx="7905135" cy="81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defTabSz="457200" eaLnBrk="0" fontAlgn="base" hangingPunct="0">
              <a:lnSpc>
                <a:spcPct val="150000"/>
              </a:lnSpc>
              <a:spcBef>
                <a:spcPct val="0"/>
              </a:spcBef>
              <a:spcAft>
                <a:spcPct val="0"/>
              </a:spcAft>
            </a:pPr>
            <a:r>
              <a:rPr lang="en-US" altLang="fa-IR" sz="3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Pump Impeller Quality Control Using CNN</a:t>
            </a:r>
            <a:endParaRPr lang="fa-IR" altLang="fa-IR" sz="3400" dirty="0">
              <a:solidFill>
                <a:prstClr val="white"/>
              </a:solidFill>
              <a:latin typeface="Tw Cen MT" panose="020B0602020104020603" pitchFamily="34" charset="0"/>
              <a:cs typeface="Vazir" panose="020B0603030804020204" pitchFamily="34" charset="-78"/>
            </a:endParaRPr>
          </a:p>
        </p:txBody>
      </p:sp>
      <p:sp>
        <p:nvSpPr>
          <p:cNvPr id="4" name="Rectangle 7">
            <a:extLst>
              <a:ext uri="{FF2B5EF4-FFF2-40B4-BE49-F238E27FC236}">
                <a16:creationId xmlns:a16="http://schemas.microsoft.com/office/drawing/2014/main" id="{1100780B-4C90-8FDA-9970-1B6F18477E28}"/>
              </a:ext>
            </a:extLst>
          </p:cNvPr>
          <p:cNvSpPr>
            <a:spLocks noChangeArrowheads="1"/>
          </p:cNvSpPr>
          <p:nvPr/>
        </p:nvSpPr>
        <p:spPr bwMode="auto">
          <a:xfrm>
            <a:off x="1494505" y="2866343"/>
            <a:ext cx="5866046"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defTabSz="457200" eaLnBrk="0" fontAlgn="base" hangingPunct="0">
              <a:lnSpc>
                <a:spcPct val="150000"/>
              </a:lnSpc>
              <a:spcBef>
                <a:spcPct val="0"/>
              </a:spcBef>
              <a:spcAft>
                <a:spcPct val="0"/>
              </a:spcAft>
            </a:pP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Hamed </a:t>
            </a:r>
            <a:r>
              <a:rPr lang="en-US" altLang="fa-IR" sz="2400" b="1" dirty="0" err="1">
                <a:solidFill>
                  <a:srgbClr val="000000"/>
                </a:solidFill>
                <a:latin typeface="Tw Cen MT" panose="020B0602020104020603" pitchFamily="34" charset="0"/>
                <a:ea typeface="Times New Roman" panose="02020603050405020304" pitchFamily="18" charset="0"/>
                <a:cs typeface="Vazir" panose="020B0603030804020204" pitchFamily="34" charset="-78"/>
              </a:rPr>
              <a:t>Aarab</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fa-IR"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9925003</a:t>
            </a:r>
            <a:endParaRPr lang="fa-IR"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endParaRPr>
          </a:p>
          <a:p>
            <a:pPr defTabSz="457200" eaLnBrk="0" fontAlgn="base" hangingPunct="0">
              <a:lnSpc>
                <a:spcPct val="150000"/>
              </a:lnSpc>
              <a:spcBef>
                <a:spcPct val="0"/>
              </a:spcBef>
              <a:spcAft>
                <a:spcPct val="0"/>
              </a:spcAft>
            </a:pP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Fateme </a:t>
            </a:r>
            <a:r>
              <a:rPr lang="en-US" altLang="fa-IR" sz="2400" b="1" dirty="0" err="1">
                <a:solidFill>
                  <a:srgbClr val="000000"/>
                </a:solidFill>
                <a:latin typeface="Tw Cen MT" panose="020B0602020104020603" pitchFamily="34" charset="0"/>
                <a:ea typeface="Times New Roman" panose="02020603050405020304" pitchFamily="18" charset="0"/>
                <a:cs typeface="Vazir" panose="020B0603030804020204" pitchFamily="34" charset="-78"/>
              </a:rPr>
              <a:t>Khodabande</a:t>
            </a:r>
            <a:r>
              <a:rPr lang="fa-IR"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fa-IR"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9825011 </a:t>
            </a:r>
          </a:p>
          <a:p>
            <a:pPr defTabSz="457200" eaLnBrk="0" fontAlgn="base" hangingPunct="0">
              <a:lnSpc>
                <a:spcPct val="150000"/>
              </a:lnSpc>
              <a:spcBef>
                <a:spcPct val="0"/>
              </a:spcBef>
              <a:spcAft>
                <a:spcPct val="0"/>
              </a:spcAft>
            </a:pP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Rosha </a:t>
            </a:r>
            <a:r>
              <a:rPr lang="en-US" altLang="fa-IR" sz="2400" b="1" dirty="0" err="1">
                <a:solidFill>
                  <a:srgbClr val="000000"/>
                </a:solidFill>
                <a:latin typeface="Tw Cen MT" panose="020B0602020104020603" pitchFamily="34" charset="0"/>
                <a:ea typeface="Times New Roman" panose="02020603050405020304" pitchFamily="18" charset="0"/>
                <a:cs typeface="Vazir" panose="020B0603030804020204" pitchFamily="34" charset="-78"/>
              </a:rPr>
              <a:t>Moshtaghian</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fa-IR"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9825080</a:t>
            </a:r>
            <a:endParaRPr lang="fa-IR" altLang="fa-IR" sz="2000" dirty="0">
              <a:solidFill>
                <a:prstClr val="white"/>
              </a:solidFill>
              <a:latin typeface="Tw Cen MT" panose="020B0602020104020603" pitchFamily="34" charset="0"/>
              <a:cs typeface="Vazir" panose="020B0603030804020204" pitchFamily="34" charset="-78"/>
            </a:endParaRPr>
          </a:p>
        </p:txBody>
      </p:sp>
    </p:spTree>
    <p:extLst>
      <p:ext uri="{BB962C8B-B14F-4D97-AF65-F5344CB8AC3E}">
        <p14:creationId xmlns:p14="http://schemas.microsoft.com/office/powerpoint/2010/main" val="187774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grpSp>
        <p:nvGrpSpPr>
          <p:cNvPr id="33" name="Group 32">
            <a:extLst>
              <a:ext uri="{FF2B5EF4-FFF2-40B4-BE49-F238E27FC236}">
                <a16:creationId xmlns:a16="http://schemas.microsoft.com/office/drawing/2014/main" id="{11273FE7-A1F7-8F02-EA1D-4B9AF69C4B1B}"/>
              </a:ext>
            </a:extLst>
          </p:cNvPr>
          <p:cNvGrpSpPr/>
          <p:nvPr/>
        </p:nvGrpSpPr>
        <p:grpSpPr>
          <a:xfrm>
            <a:off x="1279230" y="1518525"/>
            <a:ext cx="3629813" cy="3820950"/>
            <a:chOff x="758120" y="758341"/>
            <a:chExt cx="3629813" cy="3820950"/>
          </a:xfrm>
        </p:grpSpPr>
        <p:grpSp>
          <p:nvGrpSpPr>
            <p:cNvPr id="15" name="Group 14">
              <a:extLst>
                <a:ext uri="{FF2B5EF4-FFF2-40B4-BE49-F238E27FC236}">
                  <a16:creationId xmlns:a16="http://schemas.microsoft.com/office/drawing/2014/main" id="{95DA75E1-4099-A98C-63FA-B63704FEEA0A}"/>
                </a:ext>
              </a:extLst>
            </p:cNvPr>
            <p:cNvGrpSpPr/>
            <p:nvPr/>
          </p:nvGrpSpPr>
          <p:grpSpPr>
            <a:xfrm>
              <a:off x="758120" y="758341"/>
              <a:ext cx="3629813" cy="3820950"/>
              <a:chOff x="1279230" y="835742"/>
              <a:chExt cx="3629813" cy="3820950"/>
            </a:xfrm>
          </p:grpSpPr>
          <p:sp>
            <p:nvSpPr>
              <p:cNvPr id="2" name="Rectangle: Rounded Corners 1">
                <a:extLst>
                  <a:ext uri="{FF2B5EF4-FFF2-40B4-BE49-F238E27FC236}">
                    <a16:creationId xmlns:a16="http://schemas.microsoft.com/office/drawing/2014/main" id="{67582341-D289-525A-8437-A9255B98CDE7}"/>
                  </a:ext>
                </a:extLst>
              </p:cNvPr>
              <p:cNvSpPr/>
              <p:nvPr/>
            </p:nvSpPr>
            <p:spPr>
              <a:xfrm>
                <a:off x="1279230" y="1036501"/>
                <a:ext cx="3629813" cy="3620191"/>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86B88EA-744D-F34E-27B3-BF20BE419D85}"/>
                  </a:ext>
                </a:extLst>
              </p:cNvPr>
              <p:cNvSpPr/>
              <p:nvPr/>
            </p:nvSpPr>
            <p:spPr>
              <a:xfrm>
                <a:off x="1474839" y="835742"/>
                <a:ext cx="2910348"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n w="0"/>
                    <a:latin typeface="Tw Cen MT" panose="020B0602020104020603" pitchFamily="34" charset="0"/>
                    <a:cs typeface="Vazir" panose="020B0603030804020204" pitchFamily="34" charset="-78"/>
                  </a:rPr>
                  <a:t>Defective Image Example</a:t>
                </a:r>
                <a:endParaRPr lang="en-US" sz="1600" dirty="0"/>
              </a:p>
            </p:txBody>
          </p:sp>
        </p:grpSp>
        <p:pic>
          <p:nvPicPr>
            <p:cNvPr id="10" name="Picture 9" descr="A black and white photo of a speaker&#10;&#10;Description automatically generated with low confidence">
              <a:extLst>
                <a:ext uri="{FF2B5EF4-FFF2-40B4-BE49-F238E27FC236}">
                  <a16:creationId xmlns:a16="http://schemas.microsoft.com/office/drawing/2014/main" id="{637F5AA5-E1AD-5ECC-6E51-45DE62A12E1C}"/>
                </a:ext>
              </a:extLst>
            </p:cNvPr>
            <p:cNvPicPr>
              <a:picLocks noChangeAspect="1"/>
            </p:cNvPicPr>
            <p:nvPr/>
          </p:nvPicPr>
          <p:blipFill>
            <a:blip r:embed="rId2"/>
            <a:stretch>
              <a:fillRect/>
            </a:stretch>
          </p:blipFill>
          <p:spPr>
            <a:xfrm>
              <a:off x="777157" y="1165779"/>
              <a:ext cx="3263492" cy="3200000"/>
            </a:xfrm>
            <a:prstGeom prst="rect">
              <a:avLst/>
            </a:prstGeom>
          </p:spPr>
        </p:pic>
      </p:grpSp>
      <p:grpSp>
        <p:nvGrpSpPr>
          <p:cNvPr id="32" name="Group 31">
            <a:extLst>
              <a:ext uri="{FF2B5EF4-FFF2-40B4-BE49-F238E27FC236}">
                <a16:creationId xmlns:a16="http://schemas.microsoft.com/office/drawing/2014/main" id="{EE1EC6A5-4BCF-D069-9B98-12C7D17454A3}"/>
              </a:ext>
            </a:extLst>
          </p:cNvPr>
          <p:cNvGrpSpPr/>
          <p:nvPr/>
        </p:nvGrpSpPr>
        <p:grpSpPr>
          <a:xfrm>
            <a:off x="5702719" y="1518525"/>
            <a:ext cx="3688537" cy="3820950"/>
            <a:chOff x="4910073" y="851665"/>
            <a:chExt cx="3629814" cy="3727626"/>
          </a:xfrm>
        </p:grpSpPr>
        <p:pic>
          <p:nvPicPr>
            <p:cNvPr id="14" name="Picture 13" descr="A black and white photo of a camera lens&#10;&#10;Description automatically generated with low confidence">
              <a:extLst>
                <a:ext uri="{FF2B5EF4-FFF2-40B4-BE49-F238E27FC236}">
                  <a16:creationId xmlns:a16="http://schemas.microsoft.com/office/drawing/2014/main" id="{D612D4D6-C90B-32E0-4521-397D9B1423EB}"/>
                </a:ext>
              </a:extLst>
            </p:cNvPr>
            <p:cNvPicPr>
              <a:picLocks noChangeAspect="1"/>
            </p:cNvPicPr>
            <p:nvPr/>
          </p:nvPicPr>
          <p:blipFill>
            <a:blip r:embed="rId3"/>
            <a:stretch>
              <a:fillRect/>
            </a:stretch>
          </p:blipFill>
          <p:spPr>
            <a:xfrm>
              <a:off x="4950978" y="1279768"/>
              <a:ext cx="3263492" cy="3200000"/>
            </a:xfrm>
            <a:prstGeom prst="rect">
              <a:avLst/>
            </a:prstGeom>
          </p:spPr>
        </p:pic>
        <p:grpSp>
          <p:nvGrpSpPr>
            <p:cNvPr id="29" name="Group 28">
              <a:extLst>
                <a:ext uri="{FF2B5EF4-FFF2-40B4-BE49-F238E27FC236}">
                  <a16:creationId xmlns:a16="http://schemas.microsoft.com/office/drawing/2014/main" id="{D0715434-A082-6987-C718-BCFC035E0FEC}"/>
                </a:ext>
              </a:extLst>
            </p:cNvPr>
            <p:cNvGrpSpPr/>
            <p:nvPr/>
          </p:nvGrpSpPr>
          <p:grpSpPr>
            <a:xfrm>
              <a:off x="4910073" y="851665"/>
              <a:ext cx="3629814" cy="3727626"/>
              <a:chOff x="1279231" y="835742"/>
              <a:chExt cx="3629814" cy="3727626"/>
            </a:xfrm>
          </p:grpSpPr>
          <p:sp>
            <p:nvSpPr>
              <p:cNvPr id="30" name="Rectangle: Rounded Corners 29">
                <a:extLst>
                  <a:ext uri="{FF2B5EF4-FFF2-40B4-BE49-F238E27FC236}">
                    <a16:creationId xmlns:a16="http://schemas.microsoft.com/office/drawing/2014/main" id="{B7A02579-A130-0D0E-7112-D470D9A3C3FA}"/>
                  </a:ext>
                </a:extLst>
              </p:cNvPr>
              <p:cNvSpPr/>
              <p:nvPr/>
            </p:nvSpPr>
            <p:spPr>
              <a:xfrm>
                <a:off x="1279231" y="1036502"/>
                <a:ext cx="3629814" cy="3526866"/>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F2721AE-FDBC-DF42-DB43-255D1750D894}"/>
                  </a:ext>
                </a:extLst>
              </p:cNvPr>
              <p:cNvSpPr/>
              <p:nvPr/>
            </p:nvSpPr>
            <p:spPr>
              <a:xfrm>
                <a:off x="1474839" y="835742"/>
                <a:ext cx="2910348"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n w="0"/>
                    <a:latin typeface="Tw Cen MT" panose="020B0602020104020603" pitchFamily="34" charset="0"/>
                    <a:cs typeface="Vazir" panose="020B0603030804020204" pitchFamily="34" charset="-78"/>
                  </a:rPr>
                  <a:t>Non-Defective Image Example</a:t>
                </a:r>
                <a:endParaRPr lang="en-US" sz="1600" dirty="0"/>
              </a:p>
            </p:txBody>
          </p:sp>
        </p:grpSp>
      </p:grpSp>
      <p:sp>
        <p:nvSpPr>
          <p:cNvPr id="35" name="Slide Number Placeholder 34">
            <a:extLst>
              <a:ext uri="{FF2B5EF4-FFF2-40B4-BE49-F238E27FC236}">
                <a16:creationId xmlns:a16="http://schemas.microsoft.com/office/drawing/2014/main" id="{D7E2E5F8-F831-BEED-C555-9DAE47BB94C4}"/>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52722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sp>
        <p:nvSpPr>
          <p:cNvPr id="2" name="Rectangle: Rounded Corners 1">
            <a:extLst>
              <a:ext uri="{FF2B5EF4-FFF2-40B4-BE49-F238E27FC236}">
                <a16:creationId xmlns:a16="http://schemas.microsoft.com/office/drawing/2014/main" id="{67582341-D289-525A-8437-A9255B98CDE7}"/>
              </a:ext>
            </a:extLst>
          </p:cNvPr>
          <p:cNvSpPr/>
          <p:nvPr/>
        </p:nvSpPr>
        <p:spPr>
          <a:xfrm>
            <a:off x="1279229" y="1035205"/>
            <a:ext cx="8787384" cy="2123565"/>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1C84294-6CC8-2F7F-8D49-AAEA414B33A3}"/>
              </a:ext>
            </a:extLst>
          </p:cNvPr>
          <p:cNvSpPr/>
          <p:nvPr/>
        </p:nvSpPr>
        <p:spPr>
          <a:xfrm>
            <a:off x="1474838" y="1217102"/>
            <a:ext cx="8403336" cy="1719702"/>
          </a:xfrm>
          <a:prstGeom prst="rect">
            <a:avLst/>
          </a:prstGeom>
          <a:noFill/>
        </p:spPr>
        <p:txBody>
          <a:bodyPr wrap="square" lIns="91440" tIns="45720" rIns="91440" bIns="45720">
            <a:spAutoFit/>
          </a:bodyPr>
          <a:lstStyle/>
          <a:p>
            <a:pPr rtl="1">
              <a:lnSpc>
                <a:spcPct val="150000"/>
              </a:lnSpc>
            </a:pPr>
            <a:r>
              <a:rPr lang="en-US" dirty="0">
                <a:ln w="0"/>
                <a:latin typeface="Tw Cen MT" panose="020B0602020104020603" pitchFamily="34" charset="0"/>
                <a:cs typeface="Vazir" panose="020B0603030804020204" pitchFamily="34" charset="-78"/>
              </a:rPr>
              <a:t>Now, we need to pre-process our data by loading and rescaling the train data and the test data separately. To improve our model's processing abilities, we randomly zoom and shear the train data in order to simulate seeing objects from different angles and distances.</a:t>
            </a:r>
            <a:endParaRPr lang="fa-IR" sz="1600" cap="none" spc="0" dirty="0">
              <a:ln w="0"/>
              <a:latin typeface="Tw Cen MT" panose="020B0602020104020603" pitchFamily="34" charset="0"/>
              <a:cs typeface="Vazir" panose="020B0603030804020204" pitchFamily="34" charset="-78"/>
            </a:endParaRPr>
          </a:p>
        </p:txBody>
      </p:sp>
      <p:sp>
        <p:nvSpPr>
          <p:cNvPr id="5" name="Rectangle: Rounded Corners 4">
            <a:extLst>
              <a:ext uri="{FF2B5EF4-FFF2-40B4-BE49-F238E27FC236}">
                <a16:creationId xmlns:a16="http://schemas.microsoft.com/office/drawing/2014/main" id="{986B88EA-744D-F34E-27B3-BF20BE419D85}"/>
              </a:ext>
            </a:extLst>
          </p:cNvPr>
          <p:cNvSpPr/>
          <p:nvPr/>
        </p:nvSpPr>
        <p:spPr>
          <a:xfrm>
            <a:off x="1474839" y="834445"/>
            <a:ext cx="2782528"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latin typeface="Tw Cen MT" panose="020B0602020104020603" pitchFamily="34" charset="0"/>
                <a:cs typeface="Vazir" panose="020B0603030804020204" pitchFamily="34" charset="-78"/>
              </a:rPr>
              <a:t>Data Preprocessing</a:t>
            </a:r>
            <a:endParaRPr lang="en-US" dirty="0"/>
          </a:p>
        </p:txBody>
      </p:sp>
      <p:sp>
        <p:nvSpPr>
          <p:cNvPr id="10" name="Slide Number Placeholder 9">
            <a:extLst>
              <a:ext uri="{FF2B5EF4-FFF2-40B4-BE49-F238E27FC236}">
                <a16:creationId xmlns:a16="http://schemas.microsoft.com/office/drawing/2014/main" id="{A70A130D-2CE2-8D58-D72E-A6C2C3AC250A}"/>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4" name="TextBox 13">
            <a:extLst>
              <a:ext uri="{FF2B5EF4-FFF2-40B4-BE49-F238E27FC236}">
                <a16:creationId xmlns:a16="http://schemas.microsoft.com/office/drawing/2014/main" id="{02E3FFFA-AF36-96ED-7A86-4732D41F111B}"/>
              </a:ext>
            </a:extLst>
          </p:cNvPr>
          <p:cNvSpPr txBox="1"/>
          <p:nvPr/>
        </p:nvSpPr>
        <p:spPr>
          <a:xfrm>
            <a:off x="1474840" y="3340667"/>
            <a:ext cx="8403336" cy="3000821"/>
          </a:xfrm>
          <a:prstGeom prst="rect">
            <a:avLst/>
          </a:prstGeom>
          <a:noFill/>
        </p:spPr>
        <p:txBody>
          <a:bodyPr wrap="square">
            <a:spAutoFit/>
          </a:bodyPr>
          <a:lstStyle/>
          <a:p>
            <a:r>
              <a:rPr lang="en-US" sz="1050" b="0" dirty="0" err="1">
                <a:solidFill>
                  <a:srgbClr val="001080"/>
                </a:solidFill>
                <a:effectLst/>
                <a:latin typeface="Fira Code Retina" pitchFamily="1" charset="0"/>
              </a:rPr>
              <a:t>train_data</a:t>
            </a:r>
            <a:r>
              <a:rPr lang="en-US" sz="1050" b="0" dirty="0">
                <a:solidFill>
                  <a:srgbClr val="000000"/>
                </a:solidFill>
                <a:effectLst/>
                <a:latin typeface="Fira Code Retina" pitchFamily="1" charset="0"/>
              </a:rPr>
              <a:t> = </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preprocessing</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ImageDataGenerator</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rescale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1</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255</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zoom_range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0.2</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shear_range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0.2</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a:t>
            </a:r>
            <a:r>
              <a:rPr lang="en-US" sz="1050" b="0" dirty="0" err="1">
                <a:solidFill>
                  <a:srgbClr val="795E26"/>
                </a:solidFill>
                <a:effectLst/>
                <a:latin typeface="Fira Code Retina" pitchFamily="1" charset="0"/>
              </a:rPr>
              <a:t>flow_from_directory</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A31515"/>
                </a:solidFill>
                <a:effectLst/>
                <a:latin typeface="Fira Code Retina" pitchFamily="1" charset="0"/>
              </a:rPr>
              <a:t>'./data/train'</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class_mode</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'binary'</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batch_size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8</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target_size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64</a:t>
            </a:r>
            <a:r>
              <a:rPr lang="en-US" sz="1050" b="0" dirty="0">
                <a:solidFill>
                  <a:srgbClr val="000000"/>
                </a:solidFill>
                <a:effectLst/>
                <a:latin typeface="Fira Code Retina" pitchFamily="1" charset="0"/>
              </a:rPr>
              <a:t>, </a:t>
            </a:r>
            <a:r>
              <a:rPr lang="en-US" sz="1050" b="0" dirty="0">
                <a:solidFill>
                  <a:srgbClr val="098658"/>
                </a:solidFill>
                <a:effectLst/>
                <a:latin typeface="Fira Code Retina" pitchFamily="1" charset="0"/>
              </a:rPr>
              <a:t>64</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color_mode</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'grayscale'</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test_data</a:t>
            </a:r>
            <a:r>
              <a:rPr lang="en-US" sz="1050" b="0" dirty="0">
                <a:solidFill>
                  <a:srgbClr val="000000"/>
                </a:solidFill>
                <a:effectLst/>
                <a:latin typeface="Fira Code Retina" pitchFamily="1" charset="0"/>
              </a:rPr>
              <a:t> = </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preprocessing</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ImageDataGenerator</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rescale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1</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255</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a:t>
            </a:r>
            <a:r>
              <a:rPr lang="en-US" sz="1050" b="0" dirty="0" err="1">
                <a:solidFill>
                  <a:srgbClr val="795E26"/>
                </a:solidFill>
                <a:effectLst/>
                <a:latin typeface="Fira Code Retina" pitchFamily="1" charset="0"/>
              </a:rPr>
              <a:t>flow_from_directory</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A31515"/>
                </a:solidFill>
                <a:effectLst/>
                <a:latin typeface="Fira Code Retina" pitchFamily="1" charset="0"/>
              </a:rPr>
              <a:t>'./data/test'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8000"/>
                </a:solidFill>
                <a:effectLst/>
                <a:latin typeface="Fira Code Retina" pitchFamily="1" charset="0"/>
              </a:rPr>
              <a:t>#...</a:t>
            </a:r>
            <a:endParaRPr lang="en-US" sz="1050" b="0" dirty="0">
              <a:solidFill>
                <a:srgbClr val="000000"/>
              </a:solidFill>
              <a:effectLst/>
              <a:latin typeface="Fira Code Retina" pitchFamily="1" charset="0"/>
            </a:endParaRPr>
          </a:p>
          <a:p>
            <a:r>
              <a:rPr lang="en-US" sz="1050" b="0" dirty="0">
                <a:solidFill>
                  <a:srgbClr val="000000"/>
                </a:solidFill>
                <a:effectLst/>
                <a:latin typeface="Fira Code Retina" pitchFamily="1" charset="0"/>
              </a:rPr>
              <a:t>)</a:t>
            </a:r>
          </a:p>
        </p:txBody>
      </p:sp>
    </p:spTree>
    <p:extLst>
      <p:ext uri="{BB962C8B-B14F-4D97-AF65-F5344CB8AC3E}">
        <p14:creationId xmlns:p14="http://schemas.microsoft.com/office/powerpoint/2010/main" val="2830698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2</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3</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sp>
        <p:nvSpPr>
          <p:cNvPr id="6" name="Rectangle: Rounded Corners 5">
            <a:extLst>
              <a:ext uri="{FF2B5EF4-FFF2-40B4-BE49-F238E27FC236}">
                <a16:creationId xmlns:a16="http://schemas.microsoft.com/office/drawing/2014/main" id="{0DC905C5-B02D-9BE3-E283-E7891D41119E}"/>
              </a:ext>
            </a:extLst>
          </p:cNvPr>
          <p:cNvSpPr/>
          <p:nvPr/>
        </p:nvSpPr>
        <p:spPr>
          <a:xfrm>
            <a:off x="1279230" y="1035448"/>
            <a:ext cx="8787384" cy="2123565"/>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A9A2F5E1-7E94-64BF-1CCD-3AF8FB4EC4D7}"/>
              </a:ext>
            </a:extLst>
          </p:cNvPr>
          <p:cNvSpPr/>
          <p:nvPr/>
        </p:nvSpPr>
        <p:spPr>
          <a:xfrm>
            <a:off x="1474838" y="834688"/>
            <a:ext cx="2782529"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0"/>
                <a:solidFill>
                  <a:prstClr val="white"/>
                </a:solidFill>
                <a:effectLst/>
                <a:uLnTx/>
                <a:uFillTx/>
                <a:latin typeface="Tw Cen MT" panose="020B0602020104020603" pitchFamily="34" charset="0"/>
                <a:ea typeface="+mn-ea"/>
                <a:cs typeface="Vazir" panose="020B0603030804020204" pitchFamily="34" charset="-78"/>
              </a:rPr>
              <a:t>Defining the CNN Model</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F30C90F-3101-4605-566B-BF98D9A5D66E}"/>
              </a:ext>
            </a:extLst>
          </p:cNvPr>
          <p:cNvSpPr/>
          <p:nvPr/>
        </p:nvSpPr>
        <p:spPr>
          <a:xfrm>
            <a:off x="1474838" y="1224348"/>
            <a:ext cx="8403336" cy="1719702"/>
          </a:xfrm>
          <a:prstGeom prst="rect">
            <a:avLst/>
          </a:prstGeom>
          <a:noFill/>
        </p:spPr>
        <p:txBody>
          <a:bodyPr wrap="square" lIns="91440" tIns="45720" rIns="91440" bIns="45720">
            <a:spAutoFit/>
          </a:bodyPr>
          <a:lstStyle/>
          <a:p>
            <a:pPr marL="0" marR="0" lvl="0" indent="0" algn="l" defTabSz="914400" rtl="1"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Our CNN model is going to have two series of </a:t>
            </a:r>
            <a:r>
              <a:rPr kumimoji="0" lang="en-US" sz="1800" b="0" i="0" u="none" strike="noStrike" kern="1200" cap="none" spc="0" normalizeH="0" baseline="0" noProof="0" dirty="0">
                <a:ln w="0"/>
                <a:solidFill>
                  <a:srgbClr val="FF0000"/>
                </a:solidFill>
                <a:effectLst/>
                <a:uLnTx/>
                <a:uFillTx/>
                <a:latin typeface="Tw Cen MT" panose="020B0602020104020603" pitchFamily="34" charset="0"/>
                <a:ea typeface="+mn-ea"/>
                <a:cs typeface="Vazir" panose="020B0603030804020204" pitchFamily="34" charset="-78"/>
              </a:rPr>
              <a:t>convolution</a:t>
            </a: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 and </a:t>
            </a:r>
            <a:r>
              <a:rPr kumimoji="0" lang="en-US" sz="1800" b="0" i="0" u="none" strike="noStrike" kern="1200" cap="none" spc="0" normalizeH="0" baseline="0" noProof="0" dirty="0">
                <a:ln w="0"/>
                <a:solidFill>
                  <a:srgbClr val="FF0000"/>
                </a:solidFill>
                <a:effectLst/>
                <a:uLnTx/>
                <a:uFillTx/>
                <a:latin typeface="Tw Cen MT" panose="020B0602020104020603" pitchFamily="34" charset="0"/>
                <a:ea typeface="+mn-ea"/>
                <a:cs typeface="Vazir" panose="020B0603030804020204" pitchFamily="34" charset="-78"/>
              </a:rPr>
              <a:t>max-pooling </a:t>
            </a: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layers. Then, we flatten the output and pass it to an MLP with two hidden layers.</a:t>
            </a:r>
          </a:p>
          <a:p>
            <a:pPr marL="0" marR="0" lvl="0" indent="0" algn="l" defTabSz="914400" rtl="1"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Finally, we compile our model with the </a:t>
            </a:r>
            <a:r>
              <a:rPr kumimoji="0" lang="en-US" sz="1800" b="0" i="0" u="none" strike="noStrike" kern="1200" cap="none" spc="0" normalizeH="0" baseline="0" noProof="0" dirty="0" err="1">
                <a:ln w="0"/>
                <a:solidFill>
                  <a:prstClr val="black"/>
                </a:solidFill>
                <a:effectLst/>
                <a:uLnTx/>
                <a:uFillTx/>
                <a:latin typeface="Tw Cen MT" panose="020B0602020104020603" pitchFamily="34" charset="0"/>
                <a:ea typeface="+mn-ea"/>
                <a:cs typeface="Vazir" panose="020B0603030804020204" pitchFamily="34" charset="-78"/>
              </a:rPr>
              <a:t>adam</a:t>
            </a: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 optimizer and binary cross entropy loss function.</a:t>
            </a:r>
            <a:endParaRPr kumimoji="0" lang="fa-IR" sz="16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endParaRPr>
          </a:p>
        </p:txBody>
      </p:sp>
      <p:sp>
        <p:nvSpPr>
          <p:cNvPr id="10" name="Slide Number Placeholder 9">
            <a:extLst>
              <a:ext uri="{FF2B5EF4-FFF2-40B4-BE49-F238E27FC236}">
                <a16:creationId xmlns:a16="http://schemas.microsoft.com/office/drawing/2014/main" id="{A70A130D-2CE2-8D58-D72E-A6C2C3AC25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5" name="Picture 24">
            <a:extLst>
              <a:ext uri="{FF2B5EF4-FFF2-40B4-BE49-F238E27FC236}">
                <a16:creationId xmlns:a16="http://schemas.microsoft.com/office/drawing/2014/main" id="{04F076C2-CFEA-70CA-0EA7-1E9206A9504F}"/>
              </a:ext>
            </a:extLst>
          </p:cNvPr>
          <p:cNvPicPr>
            <a:picLocks noChangeAspect="1"/>
          </p:cNvPicPr>
          <p:nvPr/>
        </p:nvPicPr>
        <p:blipFill>
          <a:blip r:embed="rId2"/>
          <a:stretch>
            <a:fillRect/>
          </a:stretch>
        </p:blipFill>
        <p:spPr>
          <a:xfrm>
            <a:off x="3803844" y="3418673"/>
            <a:ext cx="3738155" cy="2937677"/>
          </a:xfrm>
          <a:prstGeom prst="rect">
            <a:avLst/>
          </a:prstGeom>
        </p:spPr>
      </p:pic>
    </p:spTree>
    <p:extLst>
      <p:ext uri="{BB962C8B-B14F-4D97-AF65-F5344CB8AC3E}">
        <p14:creationId xmlns:p14="http://schemas.microsoft.com/office/powerpoint/2010/main" val="618885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2</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3</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sp>
        <p:nvSpPr>
          <p:cNvPr id="10" name="Slide Number Placeholder 9">
            <a:extLst>
              <a:ext uri="{FF2B5EF4-FFF2-40B4-BE49-F238E27FC236}">
                <a16:creationId xmlns:a16="http://schemas.microsoft.com/office/drawing/2014/main" id="{A70A130D-2CE2-8D58-D72E-A6C2C3AC25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C8CF29F-B57D-FA7B-0F11-2B41FA1F332A}"/>
              </a:ext>
            </a:extLst>
          </p:cNvPr>
          <p:cNvSpPr txBox="1"/>
          <p:nvPr/>
        </p:nvSpPr>
        <p:spPr>
          <a:xfrm>
            <a:off x="1457322" y="231971"/>
            <a:ext cx="8403336" cy="6394058"/>
          </a:xfrm>
          <a:prstGeom prst="rect">
            <a:avLst/>
          </a:prstGeom>
          <a:noFill/>
        </p:spPr>
        <p:txBody>
          <a:bodyPr wrap="square">
            <a:spAutoFit/>
          </a:bodyPr>
          <a:lstStyle/>
          <a:p>
            <a:r>
              <a:rPr lang="en-US" sz="1050" b="0" dirty="0">
                <a:solidFill>
                  <a:srgbClr val="001080"/>
                </a:solidFill>
                <a:effectLst/>
                <a:latin typeface="Fira Code Retina" pitchFamily="1" charset="0"/>
              </a:rPr>
              <a:t>model</a:t>
            </a:r>
            <a:r>
              <a:rPr lang="en-US" sz="1050" b="0" dirty="0">
                <a:solidFill>
                  <a:srgbClr val="000000"/>
                </a:solidFill>
                <a:effectLst/>
                <a:latin typeface="Fira Code Retina" pitchFamily="1" charset="0"/>
              </a:rPr>
              <a:t> = </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models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Sequential</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267F99"/>
                </a:solidFill>
                <a:effectLst/>
                <a:latin typeface="Fira Code Retina" pitchFamily="1" charset="0"/>
              </a:rPr>
              <a:t>tf</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keras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layers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Conv2D</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filters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8</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kernel_size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3</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activation</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relu</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padding</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'same'</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input_shape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64</a:t>
            </a:r>
            <a:r>
              <a:rPr lang="en-US" sz="1050" b="0" dirty="0">
                <a:solidFill>
                  <a:srgbClr val="000000"/>
                </a:solidFill>
                <a:effectLst/>
                <a:latin typeface="Fira Code Retina" pitchFamily="1" charset="0"/>
              </a:rPr>
              <a:t>, </a:t>
            </a:r>
            <a:r>
              <a:rPr lang="en-US" sz="1050" b="0" dirty="0">
                <a:solidFill>
                  <a:srgbClr val="098658"/>
                </a:solidFill>
                <a:effectLst/>
                <a:latin typeface="Fira Code Retina" pitchFamily="1" charset="0"/>
              </a:rPr>
              <a:t>64</a:t>
            </a:r>
            <a:r>
              <a:rPr lang="en-US" sz="1050" b="0" dirty="0">
                <a:solidFill>
                  <a:srgbClr val="000000"/>
                </a:solidFill>
                <a:effectLst/>
                <a:latin typeface="Fira Code Retina" pitchFamily="1" charset="0"/>
              </a:rPr>
              <a:t>, </a:t>
            </a:r>
            <a:r>
              <a:rPr lang="en-US" sz="1050" b="0" dirty="0">
                <a:solidFill>
                  <a:srgbClr val="098658"/>
                </a:solidFill>
                <a:effectLst/>
                <a:latin typeface="Fira Code Retina" pitchFamily="1" charset="0"/>
              </a:rPr>
              <a:t>1</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p>
          <a:p>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tf</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keras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layers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MaxPooling2D</a:t>
            </a:r>
            <a:r>
              <a:rPr lang="en-US" sz="1050" b="0" dirty="0">
                <a:solidFill>
                  <a:srgbClr val="000000"/>
                </a:solidFill>
                <a:effectLst/>
                <a:latin typeface="Fira Code Retina" pitchFamily="1" charset="0"/>
              </a:rPr>
              <a:t>(</a:t>
            </a:r>
            <a:r>
              <a:rPr lang="en-US" sz="1050" b="0" dirty="0" err="1">
                <a:solidFill>
                  <a:srgbClr val="001080"/>
                </a:solidFill>
                <a:effectLst/>
                <a:latin typeface="Fira Code Retina" pitchFamily="1" charset="0"/>
              </a:rPr>
              <a:t>pool_size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267F99"/>
                </a:solidFill>
                <a:effectLst/>
                <a:latin typeface="Fira Code Retina" pitchFamily="1" charset="0"/>
              </a:rPr>
              <a:t>tf</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keras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layers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Conv2D</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filters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8</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kernel_size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3</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activation</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relu</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padding</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'same'</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p>
          <a:p>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tf</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keras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layers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MaxPooling2D</a:t>
            </a:r>
            <a:r>
              <a:rPr lang="en-US" sz="1050" b="0" dirty="0">
                <a:solidFill>
                  <a:srgbClr val="000000"/>
                </a:solidFill>
                <a:effectLst/>
                <a:latin typeface="Fira Code Retina" pitchFamily="1" charset="0"/>
              </a:rPr>
              <a:t>(</a:t>
            </a:r>
            <a:r>
              <a:rPr lang="en-US" sz="1050" b="0" dirty="0" err="1">
                <a:solidFill>
                  <a:srgbClr val="001080"/>
                </a:solidFill>
                <a:effectLst/>
                <a:latin typeface="Fira Code Retina" pitchFamily="1" charset="0"/>
              </a:rPr>
              <a:t>pool_size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layers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Flatten</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layers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Dense</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units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16</a:t>
            </a:r>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activation</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'tanh'</a:t>
            </a:r>
            <a:r>
              <a:rPr lang="en-US" sz="1050" b="0" dirty="0">
                <a:solidFill>
                  <a:srgbClr val="000000"/>
                </a:solidFill>
                <a:effectLst/>
                <a:latin typeface="Fira Code Retina" pitchFamily="1" charset="0"/>
              </a:rPr>
              <a:t>))</a:t>
            </a:r>
          </a:p>
          <a:p>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layers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Dense</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units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16</a:t>
            </a:r>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activation</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relu</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layers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Dense</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units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1</a:t>
            </a:r>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activation</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'sigmoid'</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compile</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optimizer</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adam</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loss</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binary_crossentropy</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metrics</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binary_accuracy</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267F99"/>
                </a:solidFill>
                <a:effectLst/>
                <a:latin typeface="Fira Code Retina" pitchFamily="1" charset="0"/>
              </a:rPr>
              <a:t>vk</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layered_view</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model</a:t>
            </a:r>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legend</a:t>
            </a:r>
            <a:r>
              <a:rPr lang="en-US" sz="1050" b="0" dirty="0">
                <a:solidFill>
                  <a:srgbClr val="000000"/>
                </a:solidFill>
                <a:effectLst/>
                <a:latin typeface="Fira Code Retina" pitchFamily="1" charset="0"/>
              </a:rPr>
              <a:t> = </a:t>
            </a:r>
            <a:r>
              <a:rPr lang="en-US" sz="1050" b="0" dirty="0">
                <a:solidFill>
                  <a:srgbClr val="0000FF"/>
                </a:solidFill>
                <a:effectLst/>
                <a:latin typeface="Fira Code Retina" pitchFamily="1" charset="0"/>
              </a:rPr>
              <a:t>True</a:t>
            </a:r>
            <a:r>
              <a:rPr lang="en-US" sz="1050" b="0" dirty="0">
                <a:solidFill>
                  <a:srgbClr val="000000"/>
                </a:solidFill>
                <a:effectLst/>
                <a:latin typeface="Fira Code Retina" pitchFamily="1" charset="0"/>
              </a:rPr>
              <a:t>)</a:t>
            </a:r>
          </a:p>
        </p:txBody>
      </p:sp>
    </p:spTree>
    <p:extLst>
      <p:ext uri="{BB962C8B-B14F-4D97-AF65-F5344CB8AC3E}">
        <p14:creationId xmlns:p14="http://schemas.microsoft.com/office/powerpoint/2010/main" val="41057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sp>
        <p:nvSpPr>
          <p:cNvPr id="2" name="Rectangle: Rounded Corners 1">
            <a:extLst>
              <a:ext uri="{FF2B5EF4-FFF2-40B4-BE49-F238E27FC236}">
                <a16:creationId xmlns:a16="http://schemas.microsoft.com/office/drawing/2014/main" id="{67582341-D289-525A-8437-A9255B98CDE7}"/>
              </a:ext>
            </a:extLst>
          </p:cNvPr>
          <p:cNvSpPr/>
          <p:nvPr/>
        </p:nvSpPr>
        <p:spPr>
          <a:xfrm>
            <a:off x="1279229" y="1036502"/>
            <a:ext cx="8787465" cy="1249498"/>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1C84294-6CC8-2F7F-8D49-AAEA414B33A3}"/>
              </a:ext>
            </a:extLst>
          </p:cNvPr>
          <p:cNvSpPr/>
          <p:nvPr/>
        </p:nvSpPr>
        <p:spPr>
          <a:xfrm>
            <a:off x="1474839" y="1218399"/>
            <a:ext cx="8406579" cy="878702"/>
          </a:xfrm>
          <a:prstGeom prst="rect">
            <a:avLst/>
          </a:prstGeom>
          <a:noFill/>
        </p:spPr>
        <p:txBody>
          <a:bodyPr wrap="square" lIns="91440" tIns="45720" rIns="91440" bIns="45720">
            <a:spAutoFit/>
          </a:bodyPr>
          <a:lstStyle/>
          <a:p>
            <a:pPr rtl="1">
              <a:lnSpc>
                <a:spcPct val="150000"/>
              </a:lnSpc>
            </a:pPr>
            <a:r>
              <a:rPr lang="en-US" dirty="0">
                <a:ln w="0"/>
                <a:latin typeface="Tw Cen MT" panose="020B0602020104020603" pitchFamily="34" charset="0"/>
                <a:cs typeface="Vazir" panose="020B0603030804020204" pitchFamily="34" charset="-78"/>
              </a:rPr>
              <a:t>We train our model with 20 epochs and save the one with the highest validation accuracy.</a:t>
            </a:r>
          </a:p>
          <a:p>
            <a:pPr rtl="1">
              <a:lnSpc>
                <a:spcPct val="150000"/>
              </a:lnSpc>
            </a:pPr>
            <a:r>
              <a:rPr lang="en-US" dirty="0">
                <a:ln w="0"/>
                <a:latin typeface="Tw Cen MT" panose="020B0602020104020603" pitchFamily="34" charset="0"/>
                <a:cs typeface="Vazir" panose="020B0603030804020204" pitchFamily="34" charset="-78"/>
              </a:rPr>
              <a:t>Here, we plot our model's accuracy over all of the epochs.</a:t>
            </a:r>
          </a:p>
        </p:txBody>
      </p:sp>
      <p:sp>
        <p:nvSpPr>
          <p:cNvPr id="5" name="Rectangle: Rounded Corners 4">
            <a:extLst>
              <a:ext uri="{FF2B5EF4-FFF2-40B4-BE49-F238E27FC236}">
                <a16:creationId xmlns:a16="http://schemas.microsoft.com/office/drawing/2014/main" id="{986B88EA-744D-F34E-27B3-BF20BE419D85}"/>
              </a:ext>
            </a:extLst>
          </p:cNvPr>
          <p:cNvSpPr/>
          <p:nvPr/>
        </p:nvSpPr>
        <p:spPr>
          <a:xfrm>
            <a:off x="1474839" y="835742"/>
            <a:ext cx="3972771"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latin typeface="Tw Cen MT" panose="020B0602020104020603" pitchFamily="34" charset="0"/>
                <a:cs typeface="Vazir" panose="020B0603030804020204" pitchFamily="34" charset="-78"/>
              </a:rPr>
              <a:t>Training and Testing the CNN Model</a:t>
            </a:r>
            <a:endParaRPr lang="en-US" b="1" dirty="0"/>
          </a:p>
        </p:txBody>
      </p:sp>
      <p:sp>
        <p:nvSpPr>
          <p:cNvPr id="6" name="Rectangle 5">
            <a:extLst>
              <a:ext uri="{FF2B5EF4-FFF2-40B4-BE49-F238E27FC236}">
                <a16:creationId xmlns:a16="http://schemas.microsoft.com/office/drawing/2014/main" id="{02F14DB0-617A-4046-B8CA-43B6A39BCF83}"/>
              </a:ext>
            </a:extLst>
          </p:cNvPr>
          <p:cNvSpPr/>
          <p:nvPr/>
        </p:nvSpPr>
        <p:spPr>
          <a:xfrm>
            <a:off x="1474839" y="5950892"/>
            <a:ext cx="8406575" cy="463204"/>
          </a:xfrm>
          <a:prstGeom prst="rect">
            <a:avLst/>
          </a:prstGeom>
          <a:noFill/>
        </p:spPr>
        <p:txBody>
          <a:bodyPr wrap="square" lIns="91440" tIns="45720" rIns="91440" bIns="45720">
            <a:spAutoFit/>
          </a:bodyPr>
          <a:lstStyle/>
          <a:p>
            <a:pPr>
              <a:lnSpc>
                <a:spcPct val="150000"/>
              </a:lnSpc>
            </a:pPr>
            <a:r>
              <a:rPr lang="en-US" dirty="0">
                <a:ln w="0"/>
                <a:latin typeface="Tw Cen MT" panose="020B0602020104020603" pitchFamily="34" charset="0"/>
                <a:cs typeface="Vazir" panose="020B0603030804020204" pitchFamily="34" charset="-78"/>
              </a:rPr>
              <a:t>Our CNN model can classify images of pump impeller with an accuracy of </a:t>
            </a:r>
            <a:r>
              <a:rPr lang="en-US" dirty="0">
                <a:ln w="0"/>
                <a:solidFill>
                  <a:srgbClr val="FF0000"/>
                </a:solidFill>
                <a:latin typeface="Tw Cen MT" panose="020B0602020104020603" pitchFamily="34" charset="0"/>
                <a:cs typeface="Vazir" panose="020B0603030804020204" pitchFamily="34" charset="-78"/>
              </a:rPr>
              <a:t>~98%.</a:t>
            </a:r>
          </a:p>
        </p:txBody>
      </p:sp>
      <p:sp>
        <p:nvSpPr>
          <p:cNvPr id="10" name="Slide Number Placeholder 9">
            <a:extLst>
              <a:ext uri="{FF2B5EF4-FFF2-40B4-BE49-F238E27FC236}">
                <a16:creationId xmlns:a16="http://schemas.microsoft.com/office/drawing/2014/main" id="{B518E058-B45E-9323-1990-C8354C93CB34}"/>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13" name="Picture 12">
            <a:extLst>
              <a:ext uri="{FF2B5EF4-FFF2-40B4-BE49-F238E27FC236}">
                <a16:creationId xmlns:a16="http://schemas.microsoft.com/office/drawing/2014/main" id="{2D981A75-2203-0278-D3EF-D963604FA227}"/>
              </a:ext>
            </a:extLst>
          </p:cNvPr>
          <p:cNvPicPr>
            <a:picLocks noChangeAspect="1"/>
          </p:cNvPicPr>
          <p:nvPr/>
        </p:nvPicPr>
        <p:blipFill>
          <a:blip r:embed="rId2"/>
          <a:stretch>
            <a:fillRect/>
          </a:stretch>
        </p:blipFill>
        <p:spPr>
          <a:xfrm>
            <a:off x="6193010" y="3207692"/>
            <a:ext cx="3873684" cy="2743200"/>
          </a:xfrm>
          <a:prstGeom prst="rect">
            <a:avLst/>
          </a:prstGeom>
        </p:spPr>
      </p:pic>
      <p:pic>
        <p:nvPicPr>
          <p:cNvPr id="15" name="Picture 14">
            <a:extLst>
              <a:ext uri="{FF2B5EF4-FFF2-40B4-BE49-F238E27FC236}">
                <a16:creationId xmlns:a16="http://schemas.microsoft.com/office/drawing/2014/main" id="{5E72001F-80EC-DC91-244F-20C70BE0091E}"/>
              </a:ext>
            </a:extLst>
          </p:cNvPr>
          <p:cNvPicPr>
            <a:picLocks noChangeAspect="1"/>
          </p:cNvPicPr>
          <p:nvPr/>
        </p:nvPicPr>
        <p:blipFill>
          <a:blip r:embed="rId3"/>
          <a:stretch>
            <a:fillRect/>
          </a:stretch>
        </p:blipFill>
        <p:spPr>
          <a:xfrm>
            <a:off x="1279229" y="3207692"/>
            <a:ext cx="3810439" cy="2743200"/>
          </a:xfrm>
          <a:prstGeom prst="rect">
            <a:avLst/>
          </a:prstGeom>
        </p:spPr>
      </p:pic>
      <p:sp>
        <p:nvSpPr>
          <p:cNvPr id="25" name="TextBox 24">
            <a:extLst>
              <a:ext uri="{FF2B5EF4-FFF2-40B4-BE49-F238E27FC236}">
                <a16:creationId xmlns:a16="http://schemas.microsoft.com/office/drawing/2014/main" id="{E731F4B0-14F7-C9D7-8270-A070E7466CF1}"/>
              </a:ext>
            </a:extLst>
          </p:cNvPr>
          <p:cNvSpPr txBox="1"/>
          <p:nvPr/>
        </p:nvSpPr>
        <p:spPr>
          <a:xfrm>
            <a:off x="1474839" y="2486760"/>
            <a:ext cx="8406575" cy="577081"/>
          </a:xfrm>
          <a:prstGeom prst="rect">
            <a:avLst/>
          </a:prstGeom>
          <a:noFill/>
        </p:spPr>
        <p:txBody>
          <a:bodyPr wrap="square">
            <a:spAutoFit/>
          </a:bodyPr>
          <a:lstStyle/>
          <a:p>
            <a:r>
              <a:rPr lang="en-US" sz="1050" b="0" dirty="0">
                <a:solidFill>
                  <a:srgbClr val="001080"/>
                </a:solidFill>
                <a:effectLst/>
                <a:latin typeface="Fira Code Retina" pitchFamily="1" charset="0"/>
              </a:rPr>
              <a:t>history</a:t>
            </a:r>
            <a:r>
              <a:rPr lang="en-US" sz="1050" b="0" dirty="0">
                <a:solidFill>
                  <a:srgbClr val="000000"/>
                </a:solidFill>
                <a:effectLst/>
                <a:latin typeface="Fira Code Retina" pitchFamily="1" charset="0"/>
              </a:rPr>
              <a:t> = </a:t>
            </a: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fit</a:t>
            </a:r>
            <a:r>
              <a:rPr lang="en-US" sz="1050" b="0" dirty="0">
                <a:solidFill>
                  <a:srgbClr val="000000"/>
                </a:solidFill>
                <a:effectLst/>
                <a:latin typeface="Fira Code Retina" pitchFamily="1" charset="0"/>
              </a:rPr>
              <a:t>(</a:t>
            </a:r>
            <a:r>
              <a:rPr lang="en-US" sz="1050" b="0" dirty="0" err="1">
                <a:solidFill>
                  <a:srgbClr val="001080"/>
                </a:solidFill>
                <a:effectLst/>
                <a:latin typeface="Fira Code Retina" pitchFamily="1" charset="0"/>
              </a:rPr>
              <a:t>train_data</a:t>
            </a:r>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validation_data</a:t>
            </a:r>
            <a:r>
              <a:rPr lang="en-US" sz="1050" b="0" dirty="0">
                <a:solidFill>
                  <a:srgbClr val="000000"/>
                </a:solidFill>
                <a:effectLst/>
                <a:latin typeface="Fira Code Retina" pitchFamily="1" charset="0"/>
              </a:rPr>
              <a:t> = </a:t>
            </a:r>
            <a:r>
              <a:rPr lang="en-US" sz="1050" b="0" dirty="0" err="1">
                <a:solidFill>
                  <a:srgbClr val="001080"/>
                </a:solidFill>
                <a:effectLst/>
                <a:latin typeface="Fira Code Retina" pitchFamily="1" charset="0"/>
              </a:rPr>
              <a:t>test_data</a:t>
            </a:r>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epochs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20</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save</a:t>
            </a:r>
            <a:r>
              <a:rPr lang="en-US" sz="1050" b="0" dirty="0">
                <a:solidFill>
                  <a:srgbClr val="000000"/>
                </a:solidFill>
                <a:effectLst/>
                <a:latin typeface="Fira Code Retina" pitchFamily="1" charset="0"/>
              </a:rPr>
              <a:t>(</a:t>
            </a:r>
            <a:r>
              <a:rPr lang="en-US" sz="1050" b="0" dirty="0">
                <a:solidFill>
                  <a:srgbClr val="A31515"/>
                </a:solidFill>
                <a:effectLst/>
                <a:latin typeface="Fira Code Retina" pitchFamily="1" charset="0"/>
              </a:rPr>
              <a:t>'classifier_model.h5'</a:t>
            </a:r>
            <a:r>
              <a:rPr lang="en-US" sz="1050" b="0" dirty="0">
                <a:solidFill>
                  <a:srgbClr val="000000"/>
                </a:solidFill>
                <a:effectLst/>
                <a:latin typeface="Fira Code Retina" pitchFamily="1" charset="0"/>
              </a:rPr>
              <a:t>)</a:t>
            </a:r>
          </a:p>
        </p:txBody>
      </p:sp>
    </p:spTree>
    <p:extLst>
      <p:ext uri="{BB962C8B-B14F-4D97-AF65-F5344CB8AC3E}">
        <p14:creationId xmlns:p14="http://schemas.microsoft.com/office/powerpoint/2010/main" val="3709166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1100780B-4C90-8FDA-9970-1B6F18477E28}"/>
              </a:ext>
            </a:extLst>
          </p:cNvPr>
          <p:cNvSpPr>
            <a:spLocks noChangeArrowheads="1"/>
          </p:cNvSpPr>
          <p:nvPr/>
        </p:nvSpPr>
        <p:spPr bwMode="auto">
          <a:xfrm>
            <a:off x="2332458" y="2285706"/>
            <a:ext cx="7527083" cy="22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defTabSz="457200" eaLnBrk="0" fontAlgn="base" hangingPunct="0">
              <a:lnSpc>
                <a:spcPct val="150000"/>
              </a:lnSpc>
              <a:spcBef>
                <a:spcPct val="0"/>
              </a:spcBef>
              <a:spcAft>
                <a:spcPct val="0"/>
              </a:spcAft>
            </a:pPr>
            <a:r>
              <a:rPr lang="en-US" altLang="fa-IR" sz="6000" b="1" dirty="0">
                <a:solidFill>
                  <a:schemeClr val="bg2"/>
                </a:solidFill>
                <a:latin typeface="Vazir" panose="020B0603030804020204" pitchFamily="34" charset="-78"/>
                <a:ea typeface="Times New Roman" panose="02020603050405020304" pitchFamily="18" charset="0"/>
                <a:cs typeface="Vazir" panose="020B0603030804020204" pitchFamily="34" charset="-78"/>
              </a:rPr>
              <a:t>Thank You!</a:t>
            </a:r>
          </a:p>
          <a:p>
            <a:pPr algn="ctr" defTabSz="457200" eaLnBrk="0" fontAlgn="base" hangingPunct="0">
              <a:lnSpc>
                <a:spcPct val="150000"/>
              </a:lnSpc>
              <a:spcBef>
                <a:spcPct val="0"/>
              </a:spcBef>
              <a:spcAft>
                <a:spcPct val="0"/>
              </a:spcAft>
            </a:pPr>
            <a:r>
              <a:rPr lang="en-US" altLang="fa-IR" sz="3600" b="1" dirty="0">
                <a:solidFill>
                  <a:schemeClr val="bg2"/>
                </a:solidFill>
                <a:latin typeface="Vazir" panose="020B0603030804020204" pitchFamily="34" charset="-78"/>
                <a:cs typeface="Vazir" panose="020B0603030804020204" pitchFamily="34" charset="-78"/>
              </a:rPr>
              <a:t>Any Questions?</a:t>
            </a:r>
            <a:endParaRPr lang="fa-IR" altLang="fa-IR" sz="3200" dirty="0">
              <a:solidFill>
                <a:schemeClr val="bg2"/>
              </a:solidFill>
              <a:latin typeface="Vazir" panose="020B0603030804020204" pitchFamily="34" charset="-78"/>
              <a:cs typeface="Vazir" panose="020B0603030804020204" pitchFamily="34" charset="-78"/>
            </a:endParaRPr>
          </a:p>
        </p:txBody>
      </p:sp>
      <p:sp>
        <p:nvSpPr>
          <p:cNvPr id="3" name="Slide Number Placeholder 2">
            <a:extLst>
              <a:ext uri="{FF2B5EF4-FFF2-40B4-BE49-F238E27FC236}">
                <a16:creationId xmlns:a16="http://schemas.microsoft.com/office/drawing/2014/main" id="{39CFBBCB-5620-1FDB-033B-6A29EE08BBF0}"/>
              </a:ext>
            </a:extLst>
          </p:cNvPr>
          <p:cNvSpPr>
            <a:spLocks noGrp="1"/>
          </p:cNvSpPr>
          <p:nvPr>
            <p:ph type="sldNum" sz="quarter" idx="12"/>
          </p:nvPr>
        </p:nvSpPr>
        <p:spPr/>
        <p:txBody>
          <a:bodyPr/>
          <a:lstStyle/>
          <a:p>
            <a:fld id="{3A98EE3D-8CD1-4C3F-BD1C-C98C9596463C}" type="slidenum">
              <a:rPr lang="en-US" smtClean="0">
                <a:solidFill>
                  <a:schemeClr val="bg1"/>
                </a:solidFill>
              </a:rPr>
              <a:t>15</a:t>
            </a:fld>
            <a:endParaRPr lang="en-US" dirty="0">
              <a:solidFill>
                <a:schemeClr val="bg1"/>
              </a:solidFill>
            </a:endParaRPr>
          </a:p>
        </p:txBody>
      </p:sp>
    </p:spTree>
    <p:extLst>
      <p:ext uri="{BB962C8B-B14F-4D97-AF65-F5344CB8AC3E}">
        <p14:creationId xmlns:p14="http://schemas.microsoft.com/office/powerpoint/2010/main" val="341055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663F"/>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B36C01F-DEBF-531A-A18E-80A64A96B868}"/>
              </a:ext>
            </a:extLst>
          </p:cNvPr>
          <p:cNvGrpSpPr/>
          <p:nvPr/>
        </p:nvGrpSpPr>
        <p:grpSpPr>
          <a:xfrm>
            <a:off x="1019140" y="1339664"/>
            <a:ext cx="628650" cy="5543550"/>
            <a:chOff x="9810751" y="1314450"/>
            <a:chExt cx="628650" cy="5543550"/>
          </a:xfrm>
        </p:grpSpPr>
        <p:cxnSp>
          <p:nvCxnSpPr>
            <p:cNvPr id="13" name="Straight Connector 12">
              <a:extLst>
                <a:ext uri="{FF2B5EF4-FFF2-40B4-BE49-F238E27FC236}">
                  <a16:creationId xmlns:a16="http://schemas.microsoft.com/office/drawing/2014/main" id="{48C1590B-3F2B-AC7C-B345-C656773C6B20}"/>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grpSp>
          <p:nvGrpSpPr>
            <p:cNvPr id="5" name="Group 4">
              <a:extLst>
                <a:ext uri="{FF2B5EF4-FFF2-40B4-BE49-F238E27FC236}">
                  <a16:creationId xmlns:a16="http://schemas.microsoft.com/office/drawing/2014/main" id="{5AC3E950-2A89-EE92-88BE-63CCC7C3285C}"/>
                </a:ext>
              </a:extLst>
            </p:cNvPr>
            <p:cNvGrpSpPr/>
            <p:nvPr/>
          </p:nvGrpSpPr>
          <p:grpSpPr>
            <a:xfrm>
              <a:off x="9810751" y="1657350"/>
              <a:ext cx="628650" cy="628650"/>
              <a:chOff x="9515476" y="2000250"/>
              <a:chExt cx="628650" cy="628650"/>
            </a:xfrm>
          </p:grpSpPr>
          <p:sp>
            <p:nvSpPr>
              <p:cNvPr id="3" name="Oval 2">
                <a:extLst>
                  <a:ext uri="{FF2B5EF4-FFF2-40B4-BE49-F238E27FC236}">
                    <a16:creationId xmlns:a16="http://schemas.microsoft.com/office/drawing/2014/main" id="{FF2E4B9B-8324-C0C8-92B7-7B99EFED6229}"/>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anose="020B0602020104020603" pitchFamily="34" charset="0"/>
                  <a:cs typeface="Vazir" panose="020B0603030804020204" pitchFamily="34" charset="-78"/>
                </a:endParaRPr>
              </a:p>
            </p:txBody>
          </p:sp>
          <p:sp>
            <p:nvSpPr>
              <p:cNvPr id="4" name="Rectangle 3">
                <a:extLst>
                  <a:ext uri="{FF2B5EF4-FFF2-40B4-BE49-F238E27FC236}">
                    <a16:creationId xmlns:a16="http://schemas.microsoft.com/office/drawing/2014/main" id="{FAA3917B-C59F-0AB0-DFCD-B34003822ECC}"/>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latin typeface="Tw Cen MT" panose="020B0602020104020603" pitchFamily="34" charset="0"/>
                  </a:rPr>
                  <a:t>1</a:t>
                </a:r>
                <a:endParaRPr lang="en-US" sz="2400" b="0" cap="none" spc="0" dirty="0">
                  <a:ln w="0"/>
                  <a:solidFill>
                    <a:schemeClr val="tx1"/>
                  </a:solidFill>
                  <a:latin typeface="Tw Cen MT" panose="020B0602020104020603" pitchFamily="34" charset="0"/>
                </a:endParaRPr>
              </a:p>
            </p:txBody>
          </p:sp>
        </p:grpSp>
        <p:grpSp>
          <p:nvGrpSpPr>
            <p:cNvPr id="6" name="Group 5">
              <a:extLst>
                <a:ext uri="{FF2B5EF4-FFF2-40B4-BE49-F238E27FC236}">
                  <a16:creationId xmlns:a16="http://schemas.microsoft.com/office/drawing/2014/main" id="{B1C94C4B-F55F-DB29-19B4-269468B602D2}"/>
                </a:ext>
              </a:extLst>
            </p:cNvPr>
            <p:cNvGrpSpPr/>
            <p:nvPr/>
          </p:nvGrpSpPr>
          <p:grpSpPr>
            <a:xfrm>
              <a:off x="9810751" y="3076575"/>
              <a:ext cx="628650" cy="628650"/>
              <a:chOff x="9515476" y="2000250"/>
              <a:chExt cx="628650" cy="628650"/>
            </a:xfrm>
          </p:grpSpPr>
          <p:sp>
            <p:nvSpPr>
              <p:cNvPr id="7" name="Oval 6">
                <a:extLst>
                  <a:ext uri="{FF2B5EF4-FFF2-40B4-BE49-F238E27FC236}">
                    <a16:creationId xmlns:a16="http://schemas.microsoft.com/office/drawing/2014/main" id="{880129C4-B22B-B7C2-AB2C-51F9E4C0DC97}"/>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anose="020B0602020104020603" pitchFamily="34" charset="0"/>
                  <a:cs typeface="Vazir" panose="020B0603030804020204" pitchFamily="34" charset="-78"/>
                </a:endParaRPr>
              </a:p>
            </p:txBody>
          </p:sp>
          <p:sp>
            <p:nvSpPr>
              <p:cNvPr id="8" name="Rectangle 7">
                <a:extLst>
                  <a:ext uri="{FF2B5EF4-FFF2-40B4-BE49-F238E27FC236}">
                    <a16:creationId xmlns:a16="http://schemas.microsoft.com/office/drawing/2014/main" id="{994CCFC3-C146-6051-A4FA-3736465E0986}"/>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latin typeface="Tw Cen MT" panose="020B0602020104020603" pitchFamily="34" charset="0"/>
                  </a:rPr>
                  <a:t>2</a:t>
                </a:r>
                <a:endParaRPr lang="en-US" sz="2400" b="0" cap="none" spc="0" dirty="0">
                  <a:ln w="0"/>
                  <a:solidFill>
                    <a:schemeClr val="tx1"/>
                  </a:solidFill>
                  <a:latin typeface="Tw Cen MT" panose="020B0602020104020603" pitchFamily="34" charset="0"/>
                </a:endParaRPr>
              </a:p>
            </p:txBody>
          </p:sp>
        </p:grpSp>
        <p:grpSp>
          <p:nvGrpSpPr>
            <p:cNvPr id="9" name="Group 8">
              <a:extLst>
                <a:ext uri="{FF2B5EF4-FFF2-40B4-BE49-F238E27FC236}">
                  <a16:creationId xmlns:a16="http://schemas.microsoft.com/office/drawing/2014/main" id="{AC3671F8-C35D-AC28-8B56-63593FB83F4C}"/>
                </a:ext>
              </a:extLst>
            </p:cNvPr>
            <p:cNvGrpSpPr/>
            <p:nvPr/>
          </p:nvGrpSpPr>
          <p:grpSpPr>
            <a:xfrm>
              <a:off x="9810751" y="4495800"/>
              <a:ext cx="628650" cy="628650"/>
              <a:chOff x="9515476" y="2000250"/>
              <a:chExt cx="628650" cy="628650"/>
            </a:xfrm>
          </p:grpSpPr>
          <p:sp>
            <p:nvSpPr>
              <p:cNvPr id="10" name="Oval 9">
                <a:extLst>
                  <a:ext uri="{FF2B5EF4-FFF2-40B4-BE49-F238E27FC236}">
                    <a16:creationId xmlns:a16="http://schemas.microsoft.com/office/drawing/2014/main" id="{284C1C29-F67A-36DC-2262-B7A2AF1FB6FE}"/>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anose="020B0602020104020603" pitchFamily="34" charset="0"/>
                  <a:cs typeface="Vazir" panose="020B0603030804020204" pitchFamily="34" charset="-78"/>
                </a:endParaRPr>
              </a:p>
            </p:txBody>
          </p:sp>
          <p:sp>
            <p:nvSpPr>
              <p:cNvPr id="11" name="Rectangle 10">
                <a:extLst>
                  <a:ext uri="{FF2B5EF4-FFF2-40B4-BE49-F238E27FC236}">
                    <a16:creationId xmlns:a16="http://schemas.microsoft.com/office/drawing/2014/main" id="{56E355F6-74DE-4067-901A-4466AF78F9F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latin typeface="Tw Cen MT" panose="020B0602020104020603" pitchFamily="34" charset="0"/>
                  </a:rPr>
                  <a:t>3</a:t>
                </a:r>
                <a:endParaRPr lang="en-US" sz="2400" b="0" cap="none" spc="0" dirty="0">
                  <a:ln w="0"/>
                  <a:solidFill>
                    <a:schemeClr val="tx1"/>
                  </a:solidFill>
                  <a:latin typeface="Tw Cen MT" panose="020B0602020104020603" pitchFamily="34" charset="0"/>
                </a:endParaRPr>
              </a:p>
            </p:txBody>
          </p:sp>
        </p:grpSp>
      </p:grpSp>
      <p:sp>
        <p:nvSpPr>
          <p:cNvPr id="14" name="Rectangle 13">
            <a:extLst>
              <a:ext uri="{FF2B5EF4-FFF2-40B4-BE49-F238E27FC236}">
                <a16:creationId xmlns:a16="http://schemas.microsoft.com/office/drawing/2014/main" id="{9056A115-8F56-EFC8-49E5-B43340FB48AF}"/>
              </a:ext>
            </a:extLst>
          </p:cNvPr>
          <p:cNvSpPr/>
          <p:nvPr/>
        </p:nvSpPr>
        <p:spPr>
          <a:xfrm>
            <a:off x="1825883" y="3022371"/>
            <a:ext cx="3539538" cy="628057"/>
          </a:xfrm>
          <a:prstGeom prst="rect">
            <a:avLst/>
          </a:prstGeom>
          <a:noFill/>
        </p:spPr>
        <p:txBody>
          <a:bodyPr wrap="square" lIns="91440" tIns="45720" rIns="91440" bIns="45720">
            <a:spAutoFit/>
          </a:bodyPr>
          <a:lstStyle/>
          <a:p>
            <a:pPr>
              <a:lnSpc>
                <a:spcPct val="150000"/>
              </a:lnSpc>
            </a:pPr>
            <a:r>
              <a:rPr lang="en-US" sz="2600" b="0" cap="none" spc="0" dirty="0">
                <a:ln w="0"/>
                <a:solidFill>
                  <a:schemeClr val="bg1"/>
                </a:solidFill>
                <a:latin typeface="Tw Cen MT" panose="020B0602020104020603" pitchFamily="34" charset="0"/>
                <a:cs typeface="Vazir" panose="020B0603030804020204" pitchFamily="34" charset="-78"/>
              </a:rPr>
              <a:t>Chosen Product</a:t>
            </a:r>
          </a:p>
        </p:txBody>
      </p:sp>
      <p:sp>
        <p:nvSpPr>
          <p:cNvPr id="15" name="Rectangle 14">
            <a:extLst>
              <a:ext uri="{FF2B5EF4-FFF2-40B4-BE49-F238E27FC236}">
                <a16:creationId xmlns:a16="http://schemas.microsoft.com/office/drawing/2014/main" id="{DEF93F62-5137-A7A8-8A1E-D737DD7F1671}"/>
              </a:ext>
            </a:extLst>
          </p:cNvPr>
          <p:cNvSpPr/>
          <p:nvPr/>
        </p:nvSpPr>
        <p:spPr>
          <a:xfrm>
            <a:off x="1825883" y="1557065"/>
            <a:ext cx="5070106" cy="669222"/>
          </a:xfrm>
          <a:prstGeom prst="rect">
            <a:avLst/>
          </a:prstGeom>
          <a:noFill/>
        </p:spPr>
        <p:txBody>
          <a:bodyPr wrap="none" lIns="91440" tIns="45720" rIns="91440" bIns="45720">
            <a:spAutoFit/>
          </a:bodyPr>
          <a:lstStyle/>
          <a:p>
            <a:pPr>
              <a:lnSpc>
                <a:spcPct val="150000"/>
              </a:lnSpc>
            </a:pPr>
            <a:r>
              <a:rPr lang="en-US" sz="2800" b="0" cap="none" spc="0" dirty="0">
                <a:ln w="0"/>
                <a:solidFill>
                  <a:schemeClr val="bg1"/>
                </a:solidFill>
                <a:latin typeface="Tw Cen MT" panose="020B0602020104020603" pitchFamily="34" charset="0"/>
                <a:cs typeface="Vazir" panose="020B0603030804020204" pitchFamily="34" charset="-78"/>
              </a:rPr>
              <a:t>The Importance of Quality </a:t>
            </a:r>
            <a:r>
              <a:rPr lang="en-US" sz="2800" dirty="0">
                <a:ln w="0"/>
                <a:solidFill>
                  <a:schemeClr val="bg1"/>
                </a:solidFill>
                <a:latin typeface="Tw Cen MT" panose="020B0602020104020603" pitchFamily="34" charset="0"/>
                <a:cs typeface="Vazir" panose="020B0603030804020204" pitchFamily="34" charset="-78"/>
              </a:rPr>
              <a:t>C</a:t>
            </a:r>
            <a:r>
              <a:rPr lang="en-US" sz="2800" b="0" cap="none" spc="0" dirty="0">
                <a:ln w="0"/>
                <a:solidFill>
                  <a:schemeClr val="bg1"/>
                </a:solidFill>
                <a:latin typeface="Tw Cen MT" panose="020B0602020104020603" pitchFamily="34" charset="0"/>
                <a:cs typeface="Vazir" panose="020B0603030804020204" pitchFamily="34" charset="-78"/>
              </a:rPr>
              <a:t>ontrol</a:t>
            </a:r>
          </a:p>
        </p:txBody>
      </p:sp>
      <p:sp>
        <p:nvSpPr>
          <p:cNvPr id="16" name="Rectangle 15">
            <a:extLst>
              <a:ext uri="{FF2B5EF4-FFF2-40B4-BE49-F238E27FC236}">
                <a16:creationId xmlns:a16="http://schemas.microsoft.com/office/drawing/2014/main" id="{CFA7F57E-9EC9-3950-480D-F8267D48E003}"/>
              </a:ext>
            </a:extLst>
          </p:cNvPr>
          <p:cNvSpPr/>
          <p:nvPr/>
        </p:nvSpPr>
        <p:spPr>
          <a:xfrm>
            <a:off x="1825883" y="4438114"/>
            <a:ext cx="2788367" cy="628057"/>
          </a:xfrm>
          <a:prstGeom prst="rect">
            <a:avLst/>
          </a:prstGeom>
          <a:noFill/>
        </p:spPr>
        <p:txBody>
          <a:bodyPr wrap="square" lIns="91440" tIns="45720" rIns="91440" bIns="45720">
            <a:spAutoFit/>
          </a:bodyPr>
          <a:lstStyle/>
          <a:p>
            <a:pPr algn="l">
              <a:lnSpc>
                <a:spcPct val="150000"/>
              </a:lnSpc>
            </a:pPr>
            <a:r>
              <a:rPr lang="en-US" sz="2600" b="0" cap="none" spc="0" dirty="0">
                <a:ln w="0"/>
                <a:solidFill>
                  <a:schemeClr val="bg1"/>
                </a:solidFill>
                <a:latin typeface="Tw Cen MT" panose="020B0602020104020603" pitchFamily="34" charset="0"/>
                <a:cs typeface="Vazir" panose="020B0603030804020204" pitchFamily="34" charset="-78"/>
              </a:rPr>
              <a:t>The CNN Model</a:t>
            </a:r>
          </a:p>
        </p:txBody>
      </p:sp>
      <p:sp>
        <p:nvSpPr>
          <p:cNvPr id="17" name="Rectangle 16">
            <a:extLst>
              <a:ext uri="{FF2B5EF4-FFF2-40B4-BE49-F238E27FC236}">
                <a16:creationId xmlns:a16="http://schemas.microsoft.com/office/drawing/2014/main" id="{0E3EF0F0-03C1-DA44-6337-44889E8BD8D5}"/>
              </a:ext>
            </a:extLst>
          </p:cNvPr>
          <p:cNvSpPr/>
          <p:nvPr/>
        </p:nvSpPr>
        <p:spPr>
          <a:xfrm>
            <a:off x="1825883" y="2227150"/>
            <a:ext cx="4797082" cy="463204"/>
          </a:xfrm>
          <a:prstGeom prst="rect">
            <a:avLst/>
          </a:prstGeom>
          <a:noFill/>
        </p:spPr>
        <p:txBody>
          <a:bodyPr wrap="none" lIns="91440" tIns="45720" rIns="91440" bIns="45720">
            <a:spAutoFit/>
          </a:bodyPr>
          <a:lstStyle/>
          <a:p>
            <a:pPr algn="l">
              <a:lnSpc>
                <a:spcPct val="150000"/>
              </a:lnSpc>
            </a:pPr>
            <a:r>
              <a:rPr lang="en-US" dirty="0">
                <a:solidFill>
                  <a:schemeClr val="bg1">
                    <a:lumMod val="95000"/>
                  </a:schemeClr>
                </a:solidFill>
                <a:latin typeface="Tw Cen MT" panose="020B0602020104020603" pitchFamily="34" charset="0"/>
              </a:rPr>
              <a:t>I</a:t>
            </a:r>
            <a:r>
              <a:rPr lang="en-US" b="0" i="0" dirty="0">
                <a:solidFill>
                  <a:schemeClr val="bg1">
                    <a:lumMod val="95000"/>
                  </a:schemeClr>
                </a:solidFill>
                <a:effectLst/>
                <a:latin typeface="Tw Cen MT" panose="020B0602020104020603" pitchFamily="34" charset="0"/>
              </a:rPr>
              <a:t>mage processing in casting manufacturing product</a:t>
            </a:r>
            <a:endParaRPr lang="en-US" b="0" cap="none" spc="0" dirty="0">
              <a:ln w="0"/>
              <a:solidFill>
                <a:schemeClr val="bg1">
                  <a:lumMod val="95000"/>
                </a:schemeClr>
              </a:solidFill>
              <a:latin typeface="Tw Cen MT" panose="020B0602020104020603" pitchFamily="34" charset="0"/>
              <a:cs typeface="Vazir" panose="020B0603030804020204" pitchFamily="34" charset="-78"/>
            </a:endParaRPr>
          </a:p>
        </p:txBody>
      </p:sp>
      <p:sp>
        <p:nvSpPr>
          <p:cNvPr id="18" name="Rectangle 17">
            <a:extLst>
              <a:ext uri="{FF2B5EF4-FFF2-40B4-BE49-F238E27FC236}">
                <a16:creationId xmlns:a16="http://schemas.microsoft.com/office/drawing/2014/main" id="{8ADE1310-2596-7D28-4567-FFD93A427CD6}"/>
              </a:ext>
            </a:extLst>
          </p:cNvPr>
          <p:cNvSpPr/>
          <p:nvPr/>
        </p:nvSpPr>
        <p:spPr>
          <a:xfrm>
            <a:off x="1825883" y="3648364"/>
            <a:ext cx="3396280" cy="463075"/>
          </a:xfrm>
          <a:prstGeom prst="rect">
            <a:avLst/>
          </a:prstGeom>
          <a:noFill/>
        </p:spPr>
        <p:txBody>
          <a:bodyPr wrap="square" lIns="91440" tIns="45720" rIns="91440" bIns="45720">
            <a:spAutoFit/>
          </a:bodyPr>
          <a:lstStyle/>
          <a:p>
            <a:pPr algn="l">
              <a:lnSpc>
                <a:spcPct val="150000"/>
              </a:lnSpc>
            </a:pPr>
            <a:r>
              <a:rPr lang="en-US" dirty="0">
                <a:solidFill>
                  <a:schemeClr val="bg1">
                    <a:lumMod val="95000"/>
                  </a:schemeClr>
                </a:solidFill>
                <a:latin typeface="Inter"/>
              </a:rPr>
              <a:t>S</a:t>
            </a:r>
            <a:r>
              <a:rPr lang="en-US" b="0" i="0" dirty="0">
                <a:solidFill>
                  <a:schemeClr val="bg1">
                    <a:lumMod val="95000"/>
                  </a:schemeClr>
                </a:solidFill>
                <a:effectLst/>
                <a:latin typeface="Inter"/>
              </a:rPr>
              <a:t>ubmersible pump impeller</a:t>
            </a:r>
            <a:endParaRPr lang="en-US" b="0" cap="none" spc="0" dirty="0">
              <a:ln w="0"/>
              <a:solidFill>
                <a:schemeClr val="bg1">
                  <a:lumMod val="95000"/>
                </a:schemeClr>
              </a:solidFill>
              <a:latin typeface="Vazir" panose="020B0603030804020204" pitchFamily="34" charset="-78"/>
              <a:cs typeface="Vazir" panose="020B0603030804020204" pitchFamily="34" charset="-78"/>
            </a:endParaRPr>
          </a:p>
        </p:txBody>
      </p:sp>
      <p:sp>
        <p:nvSpPr>
          <p:cNvPr id="19" name="Rectangle 18">
            <a:extLst>
              <a:ext uri="{FF2B5EF4-FFF2-40B4-BE49-F238E27FC236}">
                <a16:creationId xmlns:a16="http://schemas.microsoft.com/office/drawing/2014/main" id="{20B0CD9B-3B0E-A1FA-1EED-A62E9DB9B677}"/>
              </a:ext>
            </a:extLst>
          </p:cNvPr>
          <p:cNvSpPr/>
          <p:nvPr/>
        </p:nvSpPr>
        <p:spPr>
          <a:xfrm>
            <a:off x="1825883" y="5066171"/>
            <a:ext cx="5986496" cy="878702"/>
          </a:xfrm>
          <a:prstGeom prst="rect">
            <a:avLst/>
          </a:prstGeom>
          <a:noFill/>
        </p:spPr>
        <p:txBody>
          <a:bodyPr wrap="square" lIns="91440" tIns="45720" rIns="91440" bIns="45720">
            <a:spAutoFit/>
          </a:bodyPr>
          <a:lstStyle/>
          <a:p>
            <a:pPr algn="l">
              <a:lnSpc>
                <a:spcPct val="150000"/>
              </a:lnSpc>
            </a:pPr>
            <a:r>
              <a:rPr lang="en-US" dirty="0">
                <a:ln w="0"/>
                <a:solidFill>
                  <a:schemeClr val="bg1"/>
                </a:solidFill>
                <a:latin typeface="Tw Cen MT" panose="020B0602020104020603" pitchFamily="34" charset="0"/>
                <a:cs typeface="Vazir" panose="020B0603030804020204" pitchFamily="34" charset="-78"/>
              </a:rPr>
              <a:t>Dataset, prerequisites, data visualization, data preprocessing, model definition, training, and testing </a:t>
            </a:r>
            <a:endParaRPr lang="en-US" b="0" cap="none" spc="0" dirty="0">
              <a:ln w="0"/>
              <a:solidFill>
                <a:schemeClr val="bg1"/>
              </a:solidFill>
              <a:latin typeface="Tw Cen MT" panose="020B0602020104020603" pitchFamily="34" charset="0"/>
              <a:cs typeface="Vazir" panose="020B0603030804020204" pitchFamily="34" charset="-78"/>
            </a:endParaRPr>
          </a:p>
        </p:txBody>
      </p:sp>
      <p:pic>
        <p:nvPicPr>
          <p:cNvPr id="23" name="Picture 22" descr="Chart, shape&#10;&#10;Description automatically generated">
            <a:extLst>
              <a:ext uri="{FF2B5EF4-FFF2-40B4-BE49-F238E27FC236}">
                <a16:creationId xmlns:a16="http://schemas.microsoft.com/office/drawing/2014/main" id="{E60B10E1-4EA9-DD15-60C4-D0FED799B82B}"/>
              </a:ext>
            </a:extLst>
          </p:cNvPr>
          <p:cNvPicPr>
            <a:picLocks noChangeAspect="1"/>
          </p:cNvPicPr>
          <p:nvPr/>
        </p:nvPicPr>
        <p:blipFill rotWithShape="1">
          <a:blip r:embed="rId2"/>
          <a:srcRect r="1489"/>
          <a:stretch/>
        </p:blipFill>
        <p:spPr>
          <a:xfrm rot="10800000">
            <a:off x="8201027" y="0"/>
            <a:ext cx="3990973" cy="6858000"/>
          </a:xfrm>
          <a:prstGeom prst="rect">
            <a:avLst/>
          </a:prstGeom>
        </p:spPr>
      </p:pic>
      <p:sp>
        <p:nvSpPr>
          <p:cNvPr id="12" name="Slide Number Placeholder 11">
            <a:extLst>
              <a:ext uri="{FF2B5EF4-FFF2-40B4-BE49-F238E27FC236}">
                <a16:creationId xmlns:a16="http://schemas.microsoft.com/office/drawing/2014/main" id="{70C0FD60-F67F-BB5C-B6C9-3E4A463F05E0}"/>
              </a:ext>
            </a:extLst>
          </p:cNvPr>
          <p:cNvSpPr>
            <a:spLocks noGrp="1"/>
          </p:cNvSpPr>
          <p:nvPr>
            <p:ph type="sldNum" sz="quarter" idx="12"/>
          </p:nvPr>
        </p:nvSpPr>
        <p:spPr/>
        <p:txBody>
          <a:bodyPr/>
          <a:lstStyle/>
          <a:p>
            <a:fld id="{3A98EE3D-8CD1-4C3F-BD1C-C98C9596463C}"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3638546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4BB58BC1-CFD8-6700-F4D3-1EE2D29C3A23}"/>
              </a:ext>
            </a:extLst>
          </p:cNvPr>
          <p:cNvSpPr/>
          <p:nvPr/>
        </p:nvSpPr>
        <p:spPr>
          <a:xfrm>
            <a:off x="5968321" y="2286000"/>
            <a:ext cx="2906704" cy="2906704"/>
          </a:xfrm>
          <a:prstGeom prst="ellipse">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dirty="0">
                <a:latin typeface="Tw Cen MT" panose="020B0602020104020603" pitchFamily="34" charset="0"/>
              </a:rPr>
              <a:t>U</a:t>
            </a:r>
            <a:r>
              <a:rPr lang="en-US" sz="2400" b="0" i="0" dirty="0">
                <a:effectLst/>
                <a:latin typeface="Tw Cen MT" panose="020B0602020104020603" pitchFamily="34" charset="0"/>
              </a:rPr>
              <a:t>nexpected </a:t>
            </a:r>
            <a:r>
              <a:rPr lang="en-US" sz="2400" dirty="0">
                <a:latin typeface="Tw Cen MT" panose="020B0602020104020603" pitchFamily="34" charset="0"/>
              </a:rPr>
              <a:t>B</a:t>
            </a:r>
            <a:r>
              <a:rPr lang="en-US" sz="2400" b="0" i="0" dirty="0">
                <a:effectLst/>
                <a:latin typeface="Tw Cen MT" panose="020B0602020104020603" pitchFamily="34" charset="0"/>
              </a:rPr>
              <a:t>reakdown of Machines</a:t>
            </a:r>
            <a:endParaRPr lang="en-US" sz="2400" b="0" cap="none" spc="0" dirty="0">
              <a:ln w="0"/>
              <a:solidFill>
                <a:schemeClr val="bg1"/>
              </a:solidFill>
              <a:latin typeface="Tw Cen MT" panose="020B0602020104020603" pitchFamily="34" charset="0"/>
              <a:cs typeface="Vazir" panose="020B0603030804020204" pitchFamily="34" charset="-78"/>
            </a:endParaRPr>
          </a:p>
        </p:txBody>
      </p:sp>
      <p:grpSp>
        <p:nvGrpSpPr>
          <p:cNvPr id="52" name="Group 51">
            <a:extLst>
              <a:ext uri="{FF2B5EF4-FFF2-40B4-BE49-F238E27FC236}">
                <a16:creationId xmlns:a16="http://schemas.microsoft.com/office/drawing/2014/main" id="{8DF18D30-D0FE-FC36-1D22-DF7B4836E911}"/>
              </a:ext>
            </a:extLst>
          </p:cNvPr>
          <p:cNvGrpSpPr/>
          <p:nvPr/>
        </p:nvGrpSpPr>
        <p:grpSpPr>
          <a:xfrm>
            <a:off x="4524151" y="1314450"/>
            <a:ext cx="628650" cy="5543550"/>
            <a:chOff x="10420351" y="1314450"/>
            <a:chExt cx="628650" cy="554355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38100">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grpSp>
      <p:sp>
        <p:nvSpPr>
          <p:cNvPr id="28" name="Oval 27">
            <a:extLst>
              <a:ext uri="{FF2B5EF4-FFF2-40B4-BE49-F238E27FC236}">
                <a16:creationId xmlns:a16="http://schemas.microsoft.com/office/drawing/2014/main" id="{D853BE0B-7290-0FD5-BA78-B72D5E7F1D82}"/>
              </a:ext>
            </a:extLst>
          </p:cNvPr>
          <p:cNvSpPr/>
          <p:nvPr/>
        </p:nvSpPr>
        <p:spPr>
          <a:xfrm>
            <a:off x="7736676" y="712244"/>
            <a:ext cx="1573756" cy="1573756"/>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0" i="0" dirty="0">
                <a:effectLst/>
                <a:latin typeface="Tw Cen MT" panose="020B0602020104020603" pitchFamily="34" charset="0"/>
              </a:rPr>
              <a:t>Economic </a:t>
            </a:r>
            <a:r>
              <a:rPr lang="en-US" sz="1400" dirty="0">
                <a:latin typeface="Tw Cen MT" panose="020B0602020104020603" pitchFamily="34" charset="0"/>
              </a:rPr>
              <a:t>L</a:t>
            </a:r>
            <a:r>
              <a:rPr lang="en-US" sz="1400" b="0" i="0" dirty="0">
                <a:effectLst/>
                <a:latin typeface="Tw Cen MT" panose="020B0602020104020603" pitchFamily="34" charset="0"/>
              </a:rPr>
              <a:t>oss</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29" name="Oval 28">
            <a:extLst>
              <a:ext uri="{FF2B5EF4-FFF2-40B4-BE49-F238E27FC236}">
                <a16:creationId xmlns:a16="http://schemas.microsoft.com/office/drawing/2014/main" id="{93120EF2-6C7E-1415-266A-FEA72C714619}"/>
              </a:ext>
            </a:extLst>
          </p:cNvPr>
          <p:cNvSpPr/>
          <p:nvPr/>
        </p:nvSpPr>
        <p:spPr>
          <a:xfrm>
            <a:off x="9179136" y="2467957"/>
            <a:ext cx="1651466" cy="1651466"/>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latin typeface="Tw Cen MT" panose="020B0602020104020603" pitchFamily="34" charset="0"/>
              </a:rPr>
              <a:t>E</a:t>
            </a:r>
            <a:r>
              <a:rPr lang="en-US" sz="1400" b="0" i="0" dirty="0">
                <a:effectLst/>
                <a:latin typeface="Tw Cen MT" panose="020B0602020104020603" pitchFamily="34" charset="0"/>
              </a:rPr>
              <a:t>nvironmental </a:t>
            </a:r>
            <a:r>
              <a:rPr lang="en-US" sz="1400" dirty="0">
                <a:latin typeface="Tw Cen MT" panose="020B0602020104020603" pitchFamily="34" charset="0"/>
              </a:rPr>
              <a:t>P</a:t>
            </a:r>
            <a:r>
              <a:rPr lang="en-US" sz="1400" b="0" i="0" dirty="0">
                <a:effectLst/>
                <a:latin typeface="Tw Cen MT" panose="020B0602020104020603" pitchFamily="34" charset="0"/>
              </a:rPr>
              <a:t>ollution</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30" name="Oval 29">
            <a:extLst>
              <a:ext uri="{FF2B5EF4-FFF2-40B4-BE49-F238E27FC236}">
                <a16:creationId xmlns:a16="http://schemas.microsoft.com/office/drawing/2014/main" id="{79561314-D8AE-8E27-835F-E18FECC6218C}"/>
              </a:ext>
            </a:extLst>
          </p:cNvPr>
          <p:cNvSpPr/>
          <p:nvPr/>
        </p:nvSpPr>
        <p:spPr>
          <a:xfrm>
            <a:off x="8590231" y="4810124"/>
            <a:ext cx="1440402" cy="1440402"/>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latin typeface="Tw Cen MT" panose="020B0602020104020603" pitchFamily="34" charset="0"/>
              </a:rPr>
              <a:t>H</a:t>
            </a:r>
            <a:r>
              <a:rPr lang="en-US" sz="1400" b="0" i="0" dirty="0">
                <a:effectLst/>
                <a:latin typeface="Tw Cen MT" panose="020B0602020104020603" pitchFamily="34" charset="0"/>
              </a:rPr>
              <a:t>uman </a:t>
            </a:r>
            <a:r>
              <a:rPr lang="en-US" sz="1400" dirty="0">
                <a:latin typeface="Tw Cen MT" panose="020B0602020104020603" pitchFamily="34" charset="0"/>
              </a:rPr>
              <a:t>C</a:t>
            </a:r>
            <a:r>
              <a:rPr lang="en-US" sz="1400" b="0" i="0" dirty="0">
                <a:effectLst/>
                <a:latin typeface="Tw Cen MT" panose="020B0602020104020603" pitchFamily="34" charset="0"/>
              </a:rPr>
              <a:t>asualties</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54" name="TextBox 53">
            <a:extLst>
              <a:ext uri="{FF2B5EF4-FFF2-40B4-BE49-F238E27FC236}">
                <a16:creationId xmlns:a16="http://schemas.microsoft.com/office/drawing/2014/main" id="{48FFE749-F5A6-6D66-7C11-BC94F0A57A3F}"/>
              </a:ext>
            </a:extLst>
          </p:cNvPr>
          <p:cNvSpPr txBox="1"/>
          <p:nvPr/>
        </p:nvSpPr>
        <p:spPr>
          <a:xfrm>
            <a:off x="975600" y="2118144"/>
            <a:ext cx="3127179" cy="2351093"/>
          </a:xfrm>
          <a:prstGeom prst="rect">
            <a:avLst/>
          </a:prstGeom>
          <a:noFill/>
        </p:spPr>
        <p:txBody>
          <a:bodyPr wrap="square">
            <a:spAutoFit/>
          </a:bodyPr>
          <a:lstStyle/>
          <a:p>
            <a:pPr>
              <a:lnSpc>
                <a:spcPct val="150000"/>
              </a:lnSpc>
            </a:pPr>
            <a:r>
              <a:rPr lang="en-US" sz="2000" dirty="0">
                <a:latin typeface="Tw Cen MT" panose="020B0602020104020603" pitchFamily="34" charset="0"/>
              </a:rPr>
              <a:t>Rotating machines are widely used in manufacturing industry, operating usually for long time under harsh conditions</a:t>
            </a:r>
            <a:r>
              <a:rPr lang="fa-IR" sz="2000" dirty="0">
                <a:latin typeface="Tw Cen MT" panose="020B0602020104020603" pitchFamily="34" charset="0"/>
              </a:rPr>
              <a:t>.</a:t>
            </a:r>
            <a:endParaRPr lang="en-US" sz="2000" dirty="0">
              <a:latin typeface="Tw Cen MT" panose="020B0602020104020603" pitchFamily="34" charset="0"/>
            </a:endParaRPr>
          </a:p>
        </p:txBody>
      </p:sp>
      <p:sp>
        <p:nvSpPr>
          <p:cNvPr id="56" name="Slide Number Placeholder 55">
            <a:extLst>
              <a:ext uri="{FF2B5EF4-FFF2-40B4-BE49-F238E27FC236}">
                <a16:creationId xmlns:a16="http://schemas.microsoft.com/office/drawing/2014/main" id="{0ACD1026-F3F7-47CA-2A4C-4DE5C28D575D}"/>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2427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4BB58BC1-CFD8-6700-F4D3-1EE2D29C3A23}"/>
              </a:ext>
            </a:extLst>
          </p:cNvPr>
          <p:cNvSpPr/>
          <p:nvPr/>
        </p:nvSpPr>
        <p:spPr>
          <a:xfrm>
            <a:off x="5968321" y="2286000"/>
            <a:ext cx="2906704" cy="2906704"/>
          </a:xfrm>
          <a:prstGeom prst="ellipse">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dirty="0">
                <a:latin typeface="Tw Cen MT" panose="020B0602020104020603" pitchFamily="34" charset="0"/>
              </a:rPr>
              <a:t>U</a:t>
            </a:r>
            <a:r>
              <a:rPr lang="en-US" sz="2400" b="0" i="0" dirty="0">
                <a:effectLst/>
                <a:latin typeface="Tw Cen MT" panose="020B0602020104020603" pitchFamily="34" charset="0"/>
              </a:rPr>
              <a:t>nexpected </a:t>
            </a:r>
            <a:r>
              <a:rPr lang="en-US" sz="2400" dirty="0">
                <a:latin typeface="Tw Cen MT" panose="020B0602020104020603" pitchFamily="34" charset="0"/>
              </a:rPr>
              <a:t>B</a:t>
            </a:r>
            <a:r>
              <a:rPr lang="en-US" sz="2400" b="0" i="0" dirty="0">
                <a:effectLst/>
                <a:latin typeface="Tw Cen MT" panose="020B0602020104020603" pitchFamily="34" charset="0"/>
              </a:rPr>
              <a:t>reakdown of Machines</a:t>
            </a:r>
            <a:endParaRPr lang="en-US" sz="2400" b="0" cap="none" spc="0" dirty="0">
              <a:ln w="0"/>
              <a:solidFill>
                <a:schemeClr val="bg1"/>
              </a:solidFill>
              <a:latin typeface="Tw Cen MT" panose="020B0602020104020603" pitchFamily="34" charset="0"/>
              <a:cs typeface="Vazir" panose="020B0603030804020204" pitchFamily="34" charset="-78"/>
            </a:endParaRPr>
          </a:p>
        </p:txBody>
      </p:sp>
      <p:grpSp>
        <p:nvGrpSpPr>
          <p:cNvPr id="52" name="Group 51">
            <a:extLst>
              <a:ext uri="{FF2B5EF4-FFF2-40B4-BE49-F238E27FC236}">
                <a16:creationId xmlns:a16="http://schemas.microsoft.com/office/drawing/2014/main" id="{8DF18D30-D0FE-FC36-1D22-DF7B4836E911}"/>
              </a:ext>
            </a:extLst>
          </p:cNvPr>
          <p:cNvGrpSpPr/>
          <p:nvPr/>
        </p:nvGrpSpPr>
        <p:grpSpPr>
          <a:xfrm>
            <a:off x="4524151" y="1314450"/>
            <a:ext cx="628650" cy="5543550"/>
            <a:chOff x="10420351" y="1314450"/>
            <a:chExt cx="628650" cy="554355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38100">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grpSp>
      <p:sp>
        <p:nvSpPr>
          <p:cNvPr id="28" name="Oval 27">
            <a:extLst>
              <a:ext uri="{FF2B5EF4-FFF2-40B4-BE49-F238E27FC236}">
                <a16:creationId xmlns:a16="http://schemas.microsoft.com/office/drawing/2014/main" id="{D853BE0B-7290-0FD5-BA78-B72D5E7F1D82}"/>
              </a:ext>
            </a:extLst>
          </p:cNvPr>
          <p:cNvSpPr/>
          <p:nvPr/>
        </p:nvSpPr>
        <p:spPr>
          <a:xfrm>
            <a:off x="7736676" y="712244"/>
            <a:ext cx="1573756" cy="1573756"/>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latin typeface="Tw Cen MT" panose="020B0602020104020603" pitchFamily="34" charset="0"/>
              </a:rPr>
              <a:t>E</a:t>
            </a:r>
            <a:r>
              <a:rPr lang="en-US" sz="1400" b="0" i="0" dirty="0">
                <a:effectLst/>
                <a:latin typeface="Tw Cen MT" panose="020B0602020104020603" pitchFamily="34" charset="0"/>
              </a:rPr>
              <a:t>conomic </a:t>
            </a:r>
            <a:r>
              <a:rPr lang="en-US" sz="1400" dirty="0">
                <a:latin typeface="Tw Cen MT" panose="020B0602020104020603" pitchFamily="34" charset="0"/>
              </a:rPr>
              <a:t>L</a:t>
            </a:r>
            <a:r>
              <a:rPr lang="en-US" sz="1400" b="0" i="0" dirty="0">
                <a:effectLst/>
                <a:latin typeface="Tw Cen MT" panose="020B0602020104020603" pitchFamily="34" charset="0"/>
              </a:rPr>
              <a:t>oss</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29" name="Oval 28">
            <a:extLst>
              <a:ext uri="{FF2B5EF4-FFF2-40B4-BE49-F238E27FC236}">
                <a16:creationId xmlns:a16="http://schemas.microsoft.com/office/drawing/2014/main" id="{93120EF2-6C7E-1415-266A-FEA72C714619}"/>
              </a:ext>
            </a:extLst>
          </p:cNvPr>
          <p:cNvSpPr/>
          <p:nvPr/>
        </p:nvSpPr>
        <p:spPr>
          <a:xfrm>
            <a:off x="9179136" y="2467957"/>
            <a:ext cx="1651466" cy="1651466"/>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latin typeface="Tw Cen MT" panose="020B0602020104020603" pitchFamily="34" charset="0"/>
              </a:rPr>
              <a:t>E</a:t>
            </a:r>
            <a:r>
              <a:rPr lang="en-US" sz="1400" b="0" i="0" dirty="0">
                <a:effectLst/>
                <a:latin typeface="Tw Cen MT" panose="020B0602020104020603" pitchFamily="34" charset="0"/>
              </a:rPr>
              <a:t>nvironmental </a:t>
            </a:r>
            <a:r>
              <a:rPr lang="en-US" sz="1400" dirty="0">
                <a:latin typeface="Tw Cen MT" panose="020B0602020104020603" pitchFamily="34" charset="0"/>
              </a:rPr>
              <a:t>P</a:t>
            </a:r>
            <a:r>
              <a:rPr lang="en-US" sz="1400" b="0" i="0" dirty="0">
                <a:effectLst/>
                <a:latin typeface="Tw Cen MT" panose="020B0602020104020603" pitchFamily="34" charset="0"/>
              </a:rPr>
              <a:t>ollution</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30" name="Oval 29">
            <a:extLst>
              <a:ext uri="{FF2B5EF4-FFF2-40B4-BE49-F238E27FC236}">
                <a16:creationId xmlns:a16="http://schemas.microsoft.com/office/drawing/2014/main" id="{79561314-D8AE-8E27-835F-E18FECC6218C}"/>
              </a:ext>
            </a:extLst>
          </p:cNvPr>
          <p:cNvSpPr/>
          <p:nvPr/>
        </p:nvSpPr>
        <p:spPr>
          <a:xfrm>
            <a:off x="8590231" y="4810124"/>
            <a:ext cx="1440402" cy="1440402"/>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latin typeface="Tw Cen MT" panose="020B0602020104020603" pitchFamily="34" charset="0"/>
              </a:rPr>
              <a:t>H</a:t>
            </a:r>
            <a:r>
              <a:rPr lang="en-US" sz="1400" b="0" i="0" dirty="0">
                <a:effectLst/>
                <a:latin typeface="Tw Cen MT" panose="020B0602020104020603" pitchFamily="34" charset="0"/>
              </a:rPr>
              <a:t>uman </a:t>
            </a:r>
            <a:r>
              <a:rPr lang="en-US" sz="1400" dirty="0">
                <a:latin typeface="Tw Cen MT" panose="020B0602020104020603" pitchFamily="34" charset="0"/>
              </a:rPr>
              <a:t>C</a:t>
            </a:r>
            <a:r>
              <a:rPr lang="en-US" sz="1400" b="0" i="0" dirty="0">
                <a:effectLst/>
                <a:latin typeface="Tw Cen MT" panose="020B0602020104020603" pitchFamily="34" charset="0"/>
              </a:rPr>
              <a:t>asualties</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54" name="TextBox 53">
            <a:extLst>
              <a:ext uri="{FF2B5EF4-FFF2-40B4-BE49-F238E27FC236}">
                <a16:creationId xmlns:a16="http://schemas.microsoft.com/office/drawing/2014/main" id="{48FFE749-F5A6-6D66-7C11-BC94F0A57A3F}"/>
              </a:ext>
            </a:extLst>
          </p:cNvPr>
          <p:cNvSpPr txBox="1"/>
          <p:nvPr/>
        </p:nvSpPr>
        <p:spPr>
          <a:xfrm>
            <a:off x="989212" y="1740842"/>
            <a:ext cx="3127179" cy="3736087"/>
          </a:xfrm>
          <a:prstGeom prst="rect">
            <a:avLst/>
          </a:prstGeom>
          <a:noFill/>
        </p:spPr>
        <p:txBody>
          <a:bodyPr wrap="square">
            <a:spAutoFit/>
          </a:bodyPr>
          <a:lstStyle/>
          <a:p>
            <a:pPr>
              <a:lnSpc>
                <a:spcPct val="150000"/>
              </a:lnSpc>
            </a:pPr>
            <a:r>
              <a:rPr lang="en-US" sz="2000" dirty="0">
                <a:latin typeface="Tw Cen MT" panose="020B0602020104020603" pitchFamily="34" charset="0"/>
              </a:rPr>
              <a:t>Early and accurate detection of defects and failures of such components of rotating machinery is critical to ensure operational reliability and avoid catastrophic accidents in industrial applications.</a:t>
            </a:r>
          </a:p>
        </p:txBody>
      </p:sp>
      <p:sp>
        <p:nvSpPr>
          <p:cNvPr id="3" name="Slide Number Placeholder 2">
            <a:extLst>
              <a:ext uri="{FF2B5EF4-FFF2-40B4-BE49-F238E27FC236}">
                <a16:creationId xmlns:a16="http://schemas.microsoft.com/office/drawing/2014/main" id="{9E7EC0C5-7A0B-A776-C6BD-6267BFE473B7}"/>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02497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CB52FFD-0C4D-1C10-5D8F-654C820B3DAF}"/>
              </a:ext>
            </a:extLst>
          </p:cNvPr>
          <p:cNvGrpSpPr/>
          <p:nvPr/>
        </p:nvGrpSpPr>
        <p:grpSpPr>
          <a:xfrm>
            <a:off x="10420351" y="1314450"/>
            <a:ext cx="628650" cy="5543550"/>
            <a:chOff x="10420351" y="1314450"/>
            <a:chExt cx="628650" cy="554355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grpSp>
      <p:pic>
        <p:nvPicPr>
          <p:cNvPr id="14" name="Picture 13" descr="A close up of a tire&#10;&#10;Description automatically generated with low confidence">
            <a:extLst>
              <a:ext uri="{FF2B5EF4-FFF2-40B4-BE49-F238E27FC236}">
                <a16:creationId xmlns:a16="http://schemas.microsoft.com/office/drawing/2014/main" id="{DE6445B1-71F1-AD9A-9D80-B51A26811713}"/>
              </a:ext>
            </a:extLst>
          </p:cNvPr>
          <p:cNvPicPr>
            <a:picLocks noChangeAspect="1"/>
          </p:cNvPicPr>
          <p:nvPr/>
        </p:nvPicPr>
        <p:blipFill>
          <a:blip r:embed="rId2"/>
          <a:stretch>
            <a:fillRect/>
          </a:stretch>
        </p:blipFill>
        <p:spPr>
          <a:xfrm>
            <a:off x="6878865" y="2664318"/>
            <a:ext cx="2695278" cy="2695278"/>
          </a:xfrm>
          <a:prstGeom prst="rect">
            <a:avLst/>
          </a:prstGeom>
        </p:spPr>
      </p:pic>
      <p:pic>
        <p:nvPicPr>
          <p:cNvPr id="25" name="Picture 24" descr="A picture containing indoor, kitchenware&#10;&#10;Description automatically generated">
            <a:extLst>
              <a:ext uri="{FF2B5EF4-FFF2-40B4-BE49-F238E27FC236}">
                <a16:creationId xmlns:a16="http://schemas.microsoft.com/office/drawing/2014/main" id="{E1DEF7C2-009A-242D-35A4-E98C36B5AF69}"/>
              </a:ext>
            </a:extLst>
          </p:cNvPr>
          <p:cNvPicPr>
            <a:picLocks noChangeAspect="1"/>
          </p:cNvPicPr>
          <p:nvPr/>
        </p:nvPicPr>
        <p:blipFill>
          <a:blip r:embed="rId3"/>
          <a:stretch>
            <a:fillRect/>
          </a:stretch>
        </p:blipFill>
        <p:spPr>
          <a:xfrm>
            <a:off x="929777" y="1553689"/>
            <a:ext cx="4136083" cy="4136083"/>
          </a:xfrm>
          <a:prstGeom prst="rect">
            <a:avLst/>
          </a:prstGeom>
        </p:spPr>
      </p:pic>
      <p:pic>
        <p:nvPicPr>
          <p:cNvPr id="32" name="Picture 31">
            <a:extLst>
              <a:ext uri="{FF2B5EF4-FFF2-40B4-BE49-F238E27FC236}">
                <a16:creationId xmlns:a16="http://schemas.microsoft.com/office/drawing/2014/main" id="{70509836-E3FE-5DB1-60EB-0DF0CB252B47}"/>
              </a:ext>
            </a:extLst>
          </p:cNvPr>
          <p:cNvPicPr>
            <a:picLocks noChangeAspect="1"/>
          </p:cNvPicPr>
          <p:nvPr/>
        </p:nvPicPr>
        <p:blipFill rotWithShape="1">
          <a:blip r:embed="rId4"/>
          <a:srcRect l="5717" t="10129" r="5935" b="5655"/>
          <a:stretch/>
        </p:blipFill>
        <p:spPr>
          <a:xfrm>
            <a:off x="5222302" y="2202507"/>
            <a:ext cx="2677966" cy="2552701"/>
          </a:xfrm>
          <a:prstGeom prst="ellipse">
            <a:avLst/>
          </a:prstGeom>
        </p:spPr>
      </p:pic>
      <p:sp>
        <p:nvSpPr>
          <p:cNvPr id="5" name="Slide Number Placeholder 4">
            <a:extLst>
              <a:ext uri="{FF2B5EF4-FFF2-40B4-BE49-F238E27FC236}">
                <a16:creationId xmlns:a16="http://schemas.microsoft.com/office/drawing/2014/main" id="{9C177D6E-1A4D-7BC2-248E-E177D7BEC3F8}"/>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891207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sp>
        <p:nvSpPr>
          <p:cNvPr id="3" name="Rectangle 2">
            <a:extLst>
              <a:ext uri="{FF2B5EF4-FFF2-40B4-BE49-F238E27FC236}">
                <a16:creationId xmlns:a16="http://schemas.microsoft.com/office/drawing/2014/main" id="{F0408A0F-8F06-FFF2-7616-A87C6B0F6D3F}"/>
              </a:ext>
            </a:extLst>
          </p:cNvPr>
          <p:cNvSpPr/>
          <p:nvPr/>
        </p:nvSpPr>
        <p:spPr>
          <a:xfrm>
            <a:off x="1457323" y="684615"/>
            <a:ext cx="8403336" cy="1945469"/>
          </a:xfrm>
          <a:prstGeom prst="rect">
            <a:avLst/>
          </a:prstGeom>
          <a:noFill/>
        </p:spPr>
        <p:txBody>
          <a:bodyPr wrap="square" lIns="91440" tIns="45720" rIns="91440" bIns="45720">
            <a:spAutoFit/>
          </a:bodyPr>
          <a:lstStyle/>
          <a:p>
            <a:pPr>
              <a:lnSpc>
                <a:spcPct val="150000"/>
              </a:lnSpc>
            </a:pPr>
            <a:r>
              <a:rPr lang="en-US" b="1" dirty="0">
                <a:ln w="0"/>
                <a:latin typeface="Tw Cen MT" panose="020B0602020104020603" pitchFamily="34" charset="0"/>
                <a:cs typeface="Vazir" panose="020B0603030804020204" pitchFamily="34" charset="-78"/>
              </a:rPr>
              <a:t>Dataset</a:t>
            </a:r>
          </a:p>
          <a:p>
            <a:pPr>
              <a:lnSpc>
                <a:spcPct val="150000"/>
              </a:lnSpc>
            </a:pPr>
            <a:r>
              <a:rPr lang="en-US" sz="1600" b="0" i="0" dirty="0">
                <a:effectLst/>
                <a:latin typeface="Tw Cen MT" panose="020B0602020104020603" pitchFamily="34" charset="0"/>
              </a:rPr>
              <a:t>The data we used are available on Kaggle </a:t>
            </a:r>
            <a:r>
              <a:rPr lang="en-US" sz="1600" b="0" i="0" dirty="0">
                <a:solidFill>
                  <a:srgbClr val="0000FF"/>
                </a:solidFill>
                <a:effectLst/>
                <a:latin typeface="Tw Cen MT" panose="020B0602020104020603" pitchFamily="34" charset="0"/>
              </a:rPr>
              <a:t>(</a:t>
            </a:r>
            <a:r>
              <a:rPr lang="en-US" sz="1600" b="0" i="0" dirty="0">
                <a:solidFill>
                  <a:srgbClr val="0000FF"/>
                </a:solidFill>
                <a:effectLst/>
                <a:latin typeface="Tw Cen MT" panose="020B0602020104020603" pitchFamily="34" charset="0"/>
                <a:hlinkClick r:id="rId2"/>
              </a:rPr>
              <a:t>https://www.kaggle.com/ravirajsinh45/real-life-industrial-dataset-of-casting-product</a:t>
            </a:r>
            <a:r>
              <a:rPr lang="en-US" sz="1600" b="0" i="0" dirty="0">
                <a:solidFill>
                  <a:srgbClr val="0000FF"/>
                </a:solidFill>
                <a:effectLst/>
                <a:latin typeface="Tw Cen MT" panose="020B0602020104020603" pitchFamily="34" charset="0"/>
              </a:rPr>
              <a:t>).</a:t>
            </a:r>
          </a:p>
          <a:p>
            <a:pPr>
              <a:lnSpc>
                <a:spcPct val="150000"/>
              </a:lnSpc>
            </a:pPr>
            <a:r>
              <a:rPr lang="en-US" sz="1600" b="0" i="0" dirty="0">
                <a:solidFill>
                  <a:srgbClr val="3C4043"/>
                </a:solidFill>
                <a:effectLst/>
                <a:latin typeface="Tw Cen MT" panose="020B0602020104020603" pitchFamily="34" charset="0"/>
              </a:rPr>
              <a:t>The dataset contains 7348 300x300 grey-scaled images in total. Augmentation is already applied to the images. </a:t>
            </a:r>
            <a:endParaRPr lang="en-US" sz="1600" b="0" i="0" dirty="0">
              <a:ln w="0"/>
              <a:solidFill>
                <a:schemeClr val="bg1">
                  <a:lumMod val="50000"/>
                </a:schemeClr>
              </a:solidFill>
              <a:effectLst/>
              <a:latin typeface="Tw Cen MT" panose="020B0602020104020603" pitchFamily="34" charset="0"/>
              <a:cs typeface="Vazir" panose="020B0603030804020204" pitchFamily="34" charset="-78"/>
            </a:endParaRPr>
          </a:p>
        </p:txBody>
      </p:sp>
      <p:graphicFrame>
        <p:nvGraphicFramePr>
          <p:cNvPr id="9" name="Diagram 8">
            <a:extLst>
              <a:ext uri="{FF2B5EF4-FFF2-40B4-BE49-F238E27FC236}">
                <a16:creationId xmlns:a16="http://schemas.microsoft.com/office/drawing/2014/main" id="{A61DD4C9-5C6B-45D6-9BD5-D83ADDC1B8C9}"/>
              </a:ext>
            </a:extLst>
          </p:cNvPr>
          <p:cNvGraphicFramePr/>
          <p:nvPr>
            <p:extLst>
              <p:ext uri="{D42A27DB-BD31-4B8C-83A1-F6EECF244321}">
                <p14:modId xmlns:p14="http://schemas.microsoft.com/office/powerpoint/2010/main" val="45621597"/>
              </p:ext>
            </p:extLst>
          </p:nvPr>
        </p:nvGraphicFramePr>
        <p:xfrm>
          <a:off x="1142999" y="2680282"/>
          <a:ext cx="7529052" cy="3631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Slide Number Placeholder 35">
            <a:extLst>
              <a:ext uri="{FF2B5EF4-FFF2-40B4-BE49-F238E27FC236}">
                <a16:creationId xmlns:a16="http://schemas.microsoft.com/office/drawing/2014/main" id="{F6EF1E06-5732-5BD6-3F30-214F71E28A92}"/>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2111514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sp>
        <p:nvSpPr>
          <p:cNvPr id="3" name="Rectangle 2">
            <a:extLst>
              <a:ext uri="{FF2B5EF4-FFF2-40B4-BE49-F238E27FC236}">
                <a16:creationId xmlns:a16="http://schemas.microsoft.com/office/drawing/2014/main" id="{E1C84294-6CC8-2F7F-8D49-AAEA414B33A3}"/>
              </a:ext>
            </a:extLst>
          </p:cNvPr>
          <p:cNvSpPr/>
          <p:nvPr/>
        </p:nvSpPr>
        <p:spPr>
          <a:xfrm>
            <a:off x="1473364" y="687531"/>
            <a:ext cx="8403336" cy="4945072"/>
          </a:xfrm>
          <a:prstGeom prst="rect">
            <a:avLst/>
          </a:prstGeom>
          <a:noFill/>
        </p:spPr>
        <p:txBody>
          <a:bodyPr wrap="square" lIns="91440" tIns="45720" rIns="91440" bIns="45720">
            <a:spAutoFit/>
          </a:bodyPr>
          <a:lstStyle/>
          <a:p>
            <a:pPr>
              <a:lnSpc>
                <a:spcPct val="150000"/>
              </a:lnSpc>
            </a:pPr>
            <a:r>
              <a:rPr lang="en-US" b="1" dirty="0">
                <a:ln w="0"/>
                <a:latin typeface="Tw Cen MT" panose="020B0602020104020603" pitchFamily="34" charset="0"/>
                <a:cs typeface="Vazir" panose="020B0603030804020204" pitchFamily="34" charset="-78"/>
              </a:rPr>
              <a:t>About CNN</a:t>
            </a:r>
          </a:p>
          <a:p>
            <a:pPr>
              <a:lnSpc>
                <a:spcPct val="150000"/>
              </a:lnSpc>
            </a:pPr>
            <a:r>
              <a:rPr lang="en-US" sz="1600" b="0" i="0" dirty="0">
                <a:effectLst/>
                <a:latin typeface="Tw Cen MT" panose="020B0602020104020603" pitchFamily="34" charset="0"/>
              </a:rPr>
              <a:t>In deep learning, a convolutional neural network (CNN, or </a:t>
            </a:r>
            <a:r>
              <a:rPr lang="en-US" sz="1600" b="0" i="0" dirty="0" err="1">
                <a:effectLst/>
                <a:latin typeface="Tw Cen MT" panose="020B0602020104020603" pitchFamily="34" charset="0"/>
              </a:rPr>
              <a:t>ConvNet</a:t>
            </a:r>
            <a:r>
              <a:rPr lang="en-US" sz="1600" b="0" i="0" dirty="0">
                <a:effectLst/>
                <a:latin typeface="Tw Cen MT" panose="020B0602020104020603" pitchFamily="34" charset="0"/>
              </a:rPr>
              <a:t>) is a class of deep neural networks, most commonly applied to analyzing visual imagery. They are also known as shift invariant or space invariant artificial neural networks (SIANN), based on their shared-weights architecture and translation invariance characteristics. They have applications in image and video recognition, recommender systems, image classification, medical image analysis, natural language processing, brain-computer interfaces, and financial time series.</a:t>
            </a:r>
          </a:p>
          <a:p>
            <a:pPr>
              <a:lnSpc>
                <a:spcPct val="150000"/>
              </a:lnSpc>
            </a:pPr>
            <a:endParaRPr lang="en-US" sz="1600" b="0" dirty="0">
              <a:ln w="0"/>
              <a:latin typeface="Tw Cen MT" panose="020B0602020104020603" pitchFamily="34" charset="0"/>
              <a:cs typeface="Vazir" panose="020B0603030804020204" pitchFamily="34" charset="-78"/>
            </a:endParaRPr>
          </a:p>
          <a:p>
            <a:pPr>
              <a:lnSpc>
                <a:spcPct val="150000"/>
              </a:lnSpc>
            </a:pPr>
            <a:endParaRPr lang="en-US" sz="1600" b="0" dirty="0">
              <a:ln w="0"/>
              <a:latin typeface="Tw Cen MT" panose="020B0602020104020603" pitchFamily="34" charset="0"/>
              <a:cs typeface="Vazir" panose="020B0603030804020204" pitchFamily="34" charset="-78"/>
            </a:endParaRPr>
          </a:p>
          <a:p>
            <a:pPr>
              <a:lnSpc>
                <a:spcPct val="150000"/>
              </a:lnSpc>
            </a:pPr>
            <a:endParaRPr lang="en-US" sz="1600" b="0" dirty="0">
              <a:ln w="0"/>
              <a:latin typeface="Tw Cen MT" panose="020B0602020104020603" pitchFamily="34" charset="0"/>
              <a:cs typeface="Vazir" panose="020B0603030804020204" pitchFamily="34" charset="-78"/>
            </a:endParaRPr>
          </a:p>
          <a:p>
            <a:pPr>
              <a:lnSpc>
                <a:spcPct val="150000"/>
              </a:lnSpc>
            </a:pPr>
            <a:r>
              <a:rPr lang="en-US" b="1" cap="none" spc="0" dirty="0">
                <a:ln w="0"/>
                <a:latin typeface="Tw Cen MT" panose="020B0602020104020603" pitchFamily="34" charset="0"/>
                <a:cs typeface="Vazir" panose="020B0603030804020204" pitchFamily="34" charset="-78"/>
              </a:rPr>
              <a:t>Project Description</a:t>
            </a:r>
            <a:endParaRPr lang="en-US" b="0" cap="none" spc="0" dirty="0">
              <a:ln w="0"/>
              <a:latin typeface="Tw Cen MT" panose="020B0602020104020603" pitchFamily="34" charset="0"/>
              <a:cs typeface="Vazir" panose="020B0603030804020204" pitchFamily="34" charset="-78"/>
            </a:endParaRPr>
          </a:p>
          <a:p>
            <a:pPr>
              <a:lnSpc>
                <a:spcPct val="150000"/>
              </a:lnSpc>
            </a:pPr>
            <a:r>
              <a:rPr lang="en-US" sz="1600" b="0" cap="none" spc="0" dirty="0">
                <a:ln w="0"/>
                <a:latin typeface="Tw Cen MT" panose="020B0602020104020603" pitchFamily="34" charset="0"/>
                <a:cs typeface="Vazir" panose="020B0603030804020204" pitchFamily="34" charset="-78"/>
              </a:rPr>
              <a:t>This project is basically a classification problem. Since we are dealing with images, we have decided to solve it with a convolutional neural network due to its abilities in image processing.</a:t>
            </a:r>
            <a:endParaRPr lang="fa-IR" sz="1600" b="0" cap="none" spc="0" dirty="0">
              <a:ln w="0"/>
              <a:latin typeface="Tw Cen MT" panose="020B0602020104020603" pitchFamily="34" charset="0"/>
              <a:cs typeface="Vazir" panose="020B0603030804020204" pitchFamily="34" charset="-78"/>
            </a:endParaRPr>
          </a:p>
        </p:txBody>
      </p:sp>
      <p:sp>
        <p:nvSpPr>
          <p:cNvPr id="7" name="Slide Number Placeholder 6">
            <a:extLst>
              <a:ext uri="{FF2B5EF4-FFF2-40B4-BE49-F238E27FC236}">
                <a16:creationId xmlns:a16="http://schemas.microsoft.com/office/drawing/2014/main" id="{759DDBF2-A197-7F38-3A85-DD14DB63D86D}"/>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71645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sp>
        <p:nvSpPr>
          <p:cNvPr id="3" name="Rectangle 2">
            <a:extLst>
              <a:ext uri="{FF2B5EF4-FFF2-40B4-BE49-F238E27FC236}">
                <a16:creationId xmlns:a16="http://schemas.microsoft.com/office/drawing/2014/main" id="{E1C84294-6CC8-2F7F-8D49-AAEA414B33A3}"/>
              </a:ext>
            </a:extLst>
          </p:cNvPr>
          <p:cNvSpPr/>
          <p:nvPr/>
        </p:nvSpPr>
        <p:spPr>
          <a:xfrm>
            <a:off x="1473789" y="1217108"/>
            <a:ext cx="8403336" cy="1944250"/>
          </a:xfrm>
          <a:prstGeom prst="rect">
            <a:avLst/>
          </a:prstGeom>
          <a:noFill/>
        </p:spPr>
        <p:txBody>
          <a:bodyPr wrap="square" lIns="91440" tIns="45720" rIns="91440" bIns="45720">
            <a:spAutoFit/>
          </a:bodyPr>
          <a:lstStyle/>
          <a:p>
            <a:pPr rtl="1">
              <a:lnSpc>
                <a:spcPct val="150000"/>
              </a:lnSpc>
            </a:pPr>
            <a:r>
              <a:rPr lang="en-US" dirty="0">
                <a:ln w="0"/>
                <a:latin typeface="Tw Cen MT" panose="020B0602020104020603" pitchFamily="34" charset="0"/>
                <a:cs typeface="Vazir" panose="020B0603030804020204" pitchFamily="34" charset="-78"/>
              </a:rPr>
              <a:t>The libraries we need are:</a:t>
            </a:r>
          </a:p>
          <a:p>
            <a:pPr marL="285750" indent="-285750">
              <a:lnSpc>
                <a:spcPct val="150000"/>
              </a:lnSpc>
              <a:buFont typeface="Arial" panose="020B0604020202020204" pitchFamily="34" charset="0"/>
              <a:buChar char="•"/>
            </a:pPr>
            <a:r>
              <a:rPr lang="en-US" sz="1600" dirty="0" err="1">
                <a:ln w="0"/>
                <a:latin typeface="Tw Cen MT" panose="020B0602020104020603" pitchFamily="34" charset="0"/>
                <a:cs typeface="Vazir" panose="020B0603030804020204" pitchFamily="34" charset="-78"/>
              </a:rPr>
              <a:t>Tensorflow</a:t>
            </a:r>
            <a:r>
              <a:rPr lang="en-US" sz="1600" dirty="0">
                <a:ln w="0"/>
                <a:latin typeface="Tw Cen MT" panose="020B0602020104020603" pitchFamily="34" charset="0"/>
                <a:cs typeface="Vazir" panose="020B0603030804020204" pitchFamily="34" charset="-78"/>
              </a:rPr>
              <a:t> for defining the CNN model.</a:t>
            </a:r>
          </a:p>
          <a:p>
            <a:pPr marL="285750" indent="-285750">
              <a:lnSpc>
                <a:spcPct val="150000"/>
              </a:lnSpc>
              <a:buFont typeface="Arial" panose="020B0604020202020204" pitchFamily="34" charset="0"/>
              <a:buChar char="•"/>
            </a:pPr>
            <a:r>
              <a:rPr lang="en-US" sz="1600" dirty="0" err="1">
                <a:ln w="0"/>
                <a:latin typeface="Tw Cen MT" panose="020B0602020104020603" pitchFamily="34" charset="0"/>
                <a:cs typeface="Vazir" panose="020B0603030804020204" pitchFamily="34" charset="-78"/>
              </a:rPr>
              <a:t>Numpy</a:t>
            </a:r>
            <a:r>
              <a:rPr lang="en-US" sz="1600" dirty="0">
                <a:ln w="0"/>
                <a:latin typeface="Tw Cen MT" panose="020B0602020104020603" pitchFamily="34" charset="0"/>
                <a:cs typeface="Vazir" panose="020B0603030804020204" pitchFamily="34" charset="-78"/>
              </a:rPr>
              <a:t> for transforming arrays.</a:t>
            </a:r>
          </a:p>
          <a:p>
            <a:pPr marL="285750" indent="-285750">
              <a:lnSpc>
                <a:spcPct val="150000"/>
              </a:lnSpc>
              <a:buFont typeface="Arial" panose="020B0604020202020204" pitchFamily="34" charset="0"/>
              <a:buChar char="•"/>
            </a:pPr>
            <a:r>
              <a:rPr lang="en-US" sz="1600" dirty="0">
                <a:ln w="0"/>
                <a:latin typeface="Tw Cen MT" panose="020B0602020104020603" pitchFamily="34" charset="0"/>
                <a:cs typeface="Vazir" panose="020B0603030804020204" pitchFamily="34" charset="-78"/>
              </a:rPr>
              <a:t>Matplotlib for visualizing images.</a:t>
            </a:r>
          </a:p>
          <a:p>
            <a:pPr marL="285750" indent="-285750">
              <a:lnSpc>
                <a:spcPct val="150000"/>
              </a:lnSpc>
              <a:buFont typeface="Arial" panose="020B0604020202020204" pitchFamily="34" charset="0"/>
              <a:buChar char="•"/>
            </a:pPr>
            <a:r>
              <a:rPr lang="en-US" sz="1600" dirty="0" err="1">
                <a:ln w="0"/>
                <a:latin typeface="Tw Cen MT" panose="020B0602020104020603" pitchFamily="34" charset="0"/>
                <a:cs typeface="Vazir" panose="020B0603030804020204" pitchFamily="34" charset="-78"/>
              </a:rPr>
              <a:t>VisualKeras</a:t>
            </a:r>
            <a:r>
              <a:rPr lang="en-US" sz="1600" dirty="0">
                <a:ln w="0"/>
                <a:latin typeface="Tw Cen MT" panose="020B0602020104020603" pitchFamily="34" charset="0"/>
                <a:cs typeface="Vazir" panose="020B0603030804020204" pitchFamily="34" charset="-78"/>
              </a:rPr>
              <a:t> for visualizing our model.</a:t>
            </a:r>
            <a:endParaRPr lang="fa-IR" sz="1400" cap="none" spc="0" dirty="0">
              <a:ln w="0"/>
              <a:latin typeface="Tw Cen MT" panose="020B0602020104020603" pitchFamily="34" charset="0"/>
              <a:cs typeface="Vazir" panose="020B0603030804020204" pitchFamily="34" charset="-78"/>
            </a:endParaRPr>
          </a:p>
        </p:txBody>
      </p:sp>
      <p:sp>
        <p:nvSpPr>
          <p:cNvPr id="10" name="Slide Number Placeholder 9">
            <a:extLst>
              <a:ext uri="{FF2B5EF4-FFF2-40B4-BE49-F238E27FC236}">
                <a16:creationId xmlns:a16="http://schemas.microsoft.com/office/drawing/2014/main" id="{AA0F71E4-3E79-A4D3-1CC1-6E983AE9AD10}"/>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5" name="TextBox 14">
            <a:extLst>
              <a:ext uri="{FF2B5EF4-FFF2-40B4-BE49-F238E27FC236}">
                <a16:creationId xmlns:a16="http://schemas.microsoft.com/office/drawing/2014/main" id="{34FF1976-08CB-96F1-D416-48DDFCD47F43}"/>
              </a:ext>
            </a:extLst>
          </p:cNvPr>
          <p:cNvSpPr txBox="1"/>
          <p:nvPr/>
        </p:nvSpPr>
        <p:spPr>
          <a:xfrm>
            <a:off x="1473791" y="3528542"/>
            <a:ext cx="7945416" cy="738664"/>
          </a:xfrm>
          <a:prstGeom prst="rect">
            <a:avLst/>
          </a:prstGeom>
          <a:noFill/>
        </p:spPr>
        <p:txBody>
          <a:bodyPr wrap="square">
            <a:spAutoFit/>
          </a:bodyPr>
          <a:lstStyle/>
          <a:p>
            <a:r>
              <a:rPr lang="en-US" sz="1050" b="0" dirty="0">
                <a:solidFill>
                  <a:srgbClr val="AF00DB"/>
                </a:solidFill>
                <a:effectLst/>
                <a:latin typeface="Fira Code Retina" pitchFamily="1" charset="0"/>
              </a:rPr>
              <a:t>import</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tensorflow</a:t>
            </a:r>
            <a:r>
              <a:rPr lang="en-US" sz="1050" b="0" dirty="0">
                <a:solidFill>
                  <a:srgbClr val="000000"/>
                </a:solidFill>
                <a:effectLst/>
                <a:latin typeface="Fira Code Retina" pitchFamily="1" charset="0"/>
              </a:rPr>
              <a:t> </a:t>
            </a:r>
            <a:r>
              <a:rPr lang="en-US" sz="1050" b="0" dirty="0">
                <a:solidFill>
                  <a:srgbClr val="AF00DB"/>
                </a:solidFill>
                <a:effectLst/>
                <a:latin typeface="Fira Code Retina" pitchFamily="1" charset="0"/>
              </a:rPr>
              <a:t>as</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tf</a:t>
            </a:r>
            <a:endParaRPr lang="en-US" sz="1050" b="0" dirty="0">
              <a:solidFill>
                <a:srgbClr val="000000"/>
              </a:solidFill>
              <a:effectLst/>
              <a:latin typeface="Fira Code Retina" pitchFamily="1" charset="0"/>
            </a:endParaRPr>
          </a:p>
          <a:p>
            <a:r>
              <a:rPr lang="en-US" sz="1050" b="0" dirty="0">
                <a:solidFill>
                  <a:srgbClr val="AF00DB"/>
                </a:solidFill>
                <a:effectLst/>
                <a:latin typeface="Fira Code Retina" pitchFamily="1" charset="0"/>
              </a:rPr>
              <a:t>import</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numpy</a:t>
            </a:r>
            <a:r>
              <a:rPr lang="en-US" sz="1050" b="0" dirty="0">
                <a:solidFill>
                  <a:srgbClr val="000000"/>
                </a:solidFill>
                <a:effectLst/>
                <a:latin typeface="Fira Code Retina" pitchFamily="1" charset="0"/>
              </a:rPr>
              <a:t> </a:t>
            </a:r>
            <a:r>
              <a:rPr lang="en-US" sz="1050" b="0" dirty="0">
                <a:solidFill>
                  <a:srgbClr val="AF00DB"/>
                </a:solidFill>
                <a:effectLst/>
                <a:latin typeface="Fira Code Retina" pitchFamily="1" charset="0"/>
              </a:rPr>
              <a:t>as</a:t>
            </a:r>
            <a:r>
              <a:rPr lang="en-US" sz="1050" b="0" dirty="0">
                <a:solidFill>
                  <a:srgbClr val="000000"/>
                </a:solidFill>
                <a:effectLst/>
                <a:latin typeface="Fira Code Retina" pitchFamily="1" charset="0"/>
              </a:rPr>
              <a:t> </a:t>
            </a:r>
            <a:r>
              <a:rPr lang="en-US" sz="1050" b="0" dirty="0">
                <a:solidFill>
                  <a:srgbClr val="267F99"/>
                </a:solidFill>
                <a:effectLst/>
                <a:latin typeface="Fira Code Retina" pitchFamily="1" charset="0"/>
              </a:rPr>
              <a:t>np</a:t>
            </a:r>
            <a:endParaRPr lang="en-US" sz="1050" b="0" dirty="0">
              <a:solidFill>
                <a:srgbClr val="000000"/>
              </a:solidFill>
              <a:effectLst/>
              <a:latin typeface="Fira Code Retina" pitchFamily="1" charset="0"/>
            </a:endParaRPr>
          </a:p>
          <a:p>
            <a:r>
              <a:rPr lang="en-US" sz="1050" b="0" dirty="0">
                <a:solidFill>
                  <a:srgbClr val="AF00DB"/>
                </a:solidFill>
                <a:effectLst/>
                <a:latin typeface="Fira Code Retina" pitchFamily="1" charset="0"/>
              </a:rPr>
              <a:t>import</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matplotlib</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pyplot</a:t>
            </a:r>
            <a:r>
              <a:rPr lang="en-US" sz="1050" b="0" dirty="0">
                <a:solidFill>
                  <a:srgbClr val="000000"/>
                </a:solidFill>
                <a:effectLst/>
                <a:latin typeface="Fira Code Retina" pitchFamily="1" charset="0"/>
              </a:rPr>
              <a:t> </a:t>
            </a:r>
            <a:r>
              <a:rPr lang="en-US" sz="1050" b="0" dirty="0">
                <a:solidFill>
                  <a:srgbClr val="AF00DB"/>
                </a:solidFill>
                <a:effectLst/>
                <a:latin typeface="Fira Code Retina" pitchFamily="1" charset="0"/>
              </a:rPr>
              <a:t>as</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plt</a:t>
            </a:r>
            <a:endParaRPr lang="en-US" sz="1050" b="0" dirty="0">
              <a:solidFill>
                <a:srgbClr val="000000"/>
              </a:solidFill>
              <a:effectLst/>
              <a:latin typeface="Fira Code Retina" pitchFamily="1" charset="0"/>
            </a:endParaRPr>
          </a:p>
          <a:p>
            <a:r>
              <a:rPr lang="en-US" sz="1050" b="0" dirty="0">
                <a:solidFill>
                  <a:srgbClr val="AF00DB"/>
                </a:solidFill>
                <a:effectLst/>
                <a:latin typeface="Fira Code Retina" pitchFamily="1" charset="0"/>
              </a:rPr>
              <a:t>import</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visualkeras</a:t>
            </a:r>
            <a:r>
              <a:rPr lang="en-US" sz="1050" b="0" dirty="0">
                <a:solidFill>
                  <a:srgbClr val="000000"/>
                </a:solidFill>
                <a:effectLst/>
                <a:latin typeface="Fira Code Retina" pitchFamily="1" charset="0"/>
              </a:rPr>
              <a:t> </a:t>
            </a:r>
            <a:r>
              <a:rPr lang="en-US" sz="1050" b="0" dirty="0">
                <a:solidFill>
                  <a:srgbClr val="AF00DB"/>
                </a:solidFill>
                <a:effectLst/>
                <a:latin typeface="Fira Code Retina" pitchFamily="1" charset="0"/>
              </a:rPr>
              <a:t>as</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vk</a:t>
            </a:r>
            <a:endParaRPr lang="en-US" sz="1050" b="0" dirty="0">
              <a:solidFill>
                <a:srgbClr val="000000"/>
              </a:solidFill>
              <a:effectLst/>
              <a:latin typeface="Fira Code Retina" pitchFamily="1" charset="0"/>
            </a:endParaRPr>
          </a:p>
        </p:txBody>
      </p:sp>
      <p:sp>
        <p:nvSpPr>
          <p:cNvPr id="18" name="Rectangle: Rounded Corners 17">
            <a:extLst>
              <a:ext uri="{FF2B5EF4-FFF2-40B4-BE49-F238E27FC236}">
                <a16:creationId xmlns:a16="http://schemas.microsoft.com/office/drawing/2014/main" id="{41C8A667-D7E6-7AE7-EF4B-7CAB3145E0A9}"/>
              </a:ext>
            </a:extLst>
          </p:cNvPr>
          <p:cNvSpPr/>
          <p:nvPr/>
        </p:nvSpPr>
        <p:spPr>
          <a:xfrm>
            <a:off x="1276271" y="1035448"/>
            <a:ext cx="8787384" cy="2311434"/>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986B88EA-744D-F34E-27B3-BF20BE419D85}"/>
              </a:ext>
            </a:extLst>
          </p:cNvPr>
          <p:cNvSpPr/>
          <p:nvPr/>
        </p:nvSpPr>
        <p:spPr>
          <a:xfrm>
            <a:off x="1474839" y="835742"/>
            <a:ext cx="1605712"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latin typeface="Tw Cen MT" panose="020B0602020104020603" pitchFamily="34" charset="0"/>
                <a:cs typeface="Vazir" panose="020B0603030804020204" pitchFamily="34" charset="-78"/>
              </a:rPr>
              <a:t>Prerequisites</a:t>
            </a:r>
            <a:endParaRPr lang="en-US" dirty="0"/>
          </a:p>
        </p:txBody>
      </p:sp>
    </p:spTree>
    <p:extLst>
      <p:ext uri="{BB962C8B-B14F-4D97-AF65-F5344CB8AC3E}">
        <p14:creationId xmlns:p14="http://schemas.microsoft.com/office/powerpoint/2010/main" val="81675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2</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3</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sp>
        <p:nvSpPr>
          <p:cNvPr id="6" name="Rectangle: Rounded Corners 5">
            <a:extLst>
              <a:ext uri="{FF2B5EF4-FFF2-40B4-BE49-F238E27FC236}">
                <a16:creationId xmlns:a16="http://schemas.microsoft.com/office/drawing/2014/main" id="{0DC905C5-B02D-9BE3-E283-E7891D41119E}"/>
              </a:ext>
            </a:extLst>
          </p:cNvPr>
          <p:cNvSpPr/>
          <p:nvPr/>
        </p:nvSpPr>
        <p:spPr>
          <a:xfrm>
            <a:off x="1276271" y="1035448"/>
            <a:ext cx="8787384" cy="2123565"/>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A9A2F5E1-7E94-64BF-1CCD-3AF8FB4EC4D7}"/>
              </a:ext>
            </a:extLst>
          </p:cNvPr>
          <p:cNvSpPr/>
          <p:nvPr/>
        </p:nvSpPr>
        <p:spPr>
          <a:xfrm>
            <a:off x="1471879" y="834688"/>
            <a:ext cx="2340077"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0"/>
                <a:solidFill>
                  <a:prstClr val="white"/>
                </a:solidFill>
                <a:effectLst/>
                <a:uLnTx/>
                <a:uFillTx/>
                <a:latin typeface="Tw Cen MT" panose="020B0602020104020603" pitchFamily="34" charset="0"/>
                <a:ea typeface="+mn-ea"/>
                <a:cs typeface="Vazir" panose="020B0603030804020204" pitchFamily="34" charset="-78"/>
              </a:rPr>
              <a:t>Data Visualization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F30C90F-3101-4605-566B-BF98D9A5D66E}"/>
              </a:ext>
            </a:extLst>
          </p:cNvPr>
          <p:cNvSpPr/>
          <p:nvPr/>
        </p:nvSpPr>
        <p:spPr>
          <a:xfrm>
            <a:off x="1470832" y="1418105"/>
            <a:ext cx="8403336" cy="129279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First, we define a function for loading images in the gray-scale mode.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Then, we define another function to get an image and visualize it using Matplotlib. This function transforms the image into an array and rescales its values to [0, 1].</a:t>
            </a:r>
            <a:endParaRPr kumimoji="0" lang="fa-IR" sz="16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endParaRPr>
          </a:p>
        </p:txBody>
      </p:sp>
      <p:sp>
        <p:nvSpPr>
          <p:cNvPr id="10" name="Slide Number Placeholder 9">
            <a:extLst>
              <a:ext uri="{FF2B5EF4-FFF2-40B4-BE49-F238E27FC236}">
                <a16:creationId xmlns:a16="http://schemas.microsoft.com/office/drawing/2014/main" id="{AA0F71E4-3E79-A4D3-1CC1-6E983AE9AD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C0C64703-39F1-1D6F-F9E7-D1716FD40060}"/>
              </a:ext>
            </a:extLst>
          </p:cNvPr>
          <p:cNvSpPr txBox="1"/>
          <p:nvPr/>
        </p:nvSpPr>
        <p:spPr>
          <a:xfrm>
            <a:off x="1470836" y="3359773"/>
            <a:ext cx="8403336" cy="2031325"/>
          </a:xfrm>
          <a:prstGeom prst="rect">
            <a:avLst/>
          </a:prstGeom>
          <a:noFill/>
        </p:spPr>
        <p:txBody>
          <a:bodyPr wrap="square">
            <a:spAutoFit/>
          </a:bodyPr>
          <a:lstStyle/>
          <a:p>
            <a:r>
              <a:rPr lang="en-US" sz="1050" b="0" dirty="0">
                <a:solidFill>
                  <a:srgbClr val="0000FF"/>
                </a:solidFill>
                <a:effectLst/>
                <a:latin typeface="Fira Code Retina" pitchFamily="1" charset="0"/>
              </a:rPr>
              <a:t>def</a:t>
            </a:r>
            <a:r>
              <a:rPr lang="en-US" sz="1050" b="0" dirty="0">
                <a:solidFill>
                  <a:srgbClr val="000000"/>
                </a:solidFill>
                <a:effectLst/>
                <a:latin typeface="Fira Code Retina" pitchFamily="1" charset="0"/>
              </a:rPr>
              <a:t> </a:t>
            </a:r>
            <a:r>
              <a:rPr lang="en-US" sz="1050" b="0" dirty="0" err="1">
                <a:solidFill>
                  <a:srgbClr val="795E26"/>
                </a:solidFill>
                <a:effectLst/>
                <a:latin typeface="Fira Code Retina" pitchFamily="1" charset="0"/>
              </a:rPr>
              <a:t>get_image</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path</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AF00DB"/>
                </a:solidFill>
                <a:effectLst/>
                <a:latin typeface="Fira Code Retina" pitchFamily="1" charset="0"/>
              </a:rPr>
              <a:t>return</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preprocessing</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load_img</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path</a:t>
            </a:r>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color_mode</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'grayscale'</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a:solidFill>
                  <a:srgbClr val="0000FF"/>
                </a:solidFill>
                <a:effectLst/>
                <a:latin typeface="Fira Code Retina" pitchFamily="1" charset="0"/>
              </a:rPr>
              <a:t>def</a:t>
            </a:r>
            <a:r>
              <a:rPr lang="en-US" sz="1050" b="0" dirty="0">
                <a:solidFill>
                  <a:srgbClr val="000000"/>
                </a:solidFill>
                <a:effectLst/>
                <a:latin typeface="Fira Code Retina" pitchFamily="1" charset="0"/>
              </a:rPr>
              <a:t> </a:t>
            </a:r>
            <a:r>
              <a:rPr lang="en-US" sz="1050" b="0" dirty="0" err="1">
                <a:solidFill>
                  <a:srgbClr val="795E26"/>
                </a:solidFill>
                <a:effectLst/>
                <a:latin typeface="Fira Code Retina" pitchFamily="1" charset="0"/>
              </a:rPr>
              <a:t>visualize_image</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image</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plt</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figure</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plt</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imshow</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preprocessing</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img_to_array</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image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255</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cmap</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'gray'</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p>
          <a:p>
            <a:br>
              <a:rPr lang="en-US" sz="1050" b="0" dirty="0">
                <a:solidFill>
                  <a:srgbClr val="000000"/>
                </a:solidFill>
                <a:effectLst/>
                <a:latin typeface="Fira Code Retina" pitchFamily="1" charset="0"/>
              </a:rPr>
            </a:b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plt</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show</a:t>
            </a:r>
            <a:r>
              <a:rPr lang="en-US" sz="1050" b="0" dirty="0">
                <a:solidFill>
                  <a:srgbClr val="000000"/>
                </a:solidFill>
                <a:effectLst/>
                <a:latin typeface="Fira Code Retina" pitchFamily="1" charset="0"/>
              </a:rPr>
              <a:t>()</a:t>
            </a:r>
          </a:p>
        </p:txBody>
      </p:sp>
    </p:spTree>
    <p:extLst>
      <p:ext uri="{BB962C8B-B14F-4D97-AF65-F5344CB8AC3E}">
        <p14:creationId xmlns:p14="http://schemas.microsoft.com/office/powerpoint/2010/main" val="1078916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71af3243-3dd4-4a8d-8c0d-dd76da1f02a5"/>
    <ds:schemaRef ds:uri="http://purl.org/dc/dcmitype/"/>
    <ds:schemaRef ds:uri="16c05727-aa75-4e4a-9b5f-8a80a1165891"/>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Artistic neon</Template>
  <TotalTime>411</TotalTime>
  <Words>1118</Words>
  <Application>Microsoft Office PowerPoint</Application>
  <PresentationFormat>Widescreen</PresentationFormat>
  <Paragraphs>186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Fira Code Retina</vt:lpstr>
      <vt:lpstr>Inter</vt:lpstr>
      <vt:lpstr>Tw Cen MT</vt:lpstr>
      <vt:lpstr>Vazir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Fateme Khodabande</dc:creator>
  <cp:lastModifiedBy>Hamed Araab</cp:lastModifiedBy>
  <cp:revision>95</cp:revision>
  <dcterms:created xsi:type="dcterms:W3CDTF">2023-01-24T07:25:50Z</dcterms:created>
  <dcterms:modified xsi:type="dcterms:W3CDTF">2023-01-24T17:41:38Z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