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kern="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698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ts val="600"/>
                  </a:spcBef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342900" marR="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Categorical Cross Entropy (CCE)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391</Words>
  <Application>Microsoft Office PowerPoint</Application>
  <PresentationFormat>Widescreen</PresentationFormat>
  <Paragraphs>65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Symbol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8</cp:revision>
  <dcterms:created xsi:type="dcterms:W3CDTF">2024-04-05T15:44:54Z</dcterms:created>
  <dcterms:modified xsi:type="dcterms:W3CDTF">2024-04-14T11:07:45Z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