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698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Categorical Cross Entropy (CCE)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387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7</cp:revision>
  <dcterms:created xsi:type="dcterms:W3CDTF">2024-04-05T15:44:54Z</dcterms:created>
  <dcterms:modified xsi:type="dcterms:W3CDTF">2024-04-12T18:00:09Z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