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3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3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1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5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4C9-F329-8DD7-D344-045C76183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6D8A-1EA6-74BF-A56F-4A9F5218B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Propagation: A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Vectorized form: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/>
              <p:nvPr/>
            </p:nvSpPr>
            <p:spPr>
              <a:xfrm>
                <a:off x="9458632" y="2740025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632" y="2740025"/>
                <a:ext cx="731520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/>
              <p:nvPr/>
            </p:nvSpPr>
            <p:spPr>
              <a:xfrm>
                <a:off x="7819594" y="18256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1825625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/>
              <p:nvPr/>
            </p:nvSpPr>
            <p:spPr>
              <a:xfrm>
                <a:off x="7819594" y="27400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2740025"/>
                <a:ext cx="731520" cy="7315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451A1A-4F9F-E154-5915-0BD935A0BEC3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8551114" y="2191385"/>
            <a:ext cx="907518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A6774C-7857-4938-A989-28BF64628EF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>
            <a:off x="8551114" y="3105785"/>
            <a:ext cx="907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/>
              <p:nvPr/>
            </p:nvSpPr>
            <p:spPr>
              <a:xfrm>
                <a:off x="7819594" y="36544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3654425"/>
                <a:ext cx="731520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/>
              <p:nvPr/>
            </p:nvSpPr>
            <p:spPr>
              <a:xfrm>
                <a:off x="7819594" y="45688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4568825"/>
                <a:ext cx="731520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14F3B-8272-6280-5D30-0B4429C46630}"/>
              </a:ext>
            </a:extLst>
          </p:cNvPr>
          <p:cNvCxnSpPr>
            <a:cxnSpLocks/>
            <a:stCxn id="25" idx="6"/>
            <a:endCxn id="4" idx="2"/>
          </p:cNvCxnSpPr>
          <p:nvPr/>
        </p:nvCxnSpPr>
        <p:spPr>
          <a:xfrm flipV="1">
            <a:off x="8551114" y="3105785"/>
            <a:ext cx="907518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E1B30B-4E4D-2294-C2B6-5CE982E6E084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 flipV="1">
            <a:off x="8551114" y="3105785"/>
            <a:ext cx="907518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DA9E32-2553-6BF6-451E-4AFE13588A1C}"/>
                  </a:ext>
                </a:extLst>
              </p:cNvPr>
              <p:cNvSpPr txBox="1"/>
              <p:nvPr/>
            </p:nvSpPr>
            <p:spPr>
              <a:xfrm>
                <a:off x="8890816" y="2125365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DA9E32-2553-6BF6-451E-4AFE1358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16" y="2125365"/>
                <a:ext cx="453759" cy="523220"/>
              </a:xfrm>
              <a:prstGeom prst="rect">
                <a:avLst/>
              </a:prstGeom>
              <a:blipFill>
                <a:blip r:embed="rId8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C10433-1BDA-A5C1-02C4-C4CB213ECC24}"/>
                  </a:ext>
                </a:extLst>
              </p:cNvPr>
              <p:cNvSpPr txBox="1"/>
              <p:nvPr/>
            </p:nvSpPr>
            <p:spPr>
              <a:xfrm>
                <a:off x="8607526" y="2598931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C10433-1BDA-A5C1-02C4-C4CB213E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26" y="2598931"/>
                <a:ext cx="453759" cy="523220"/>
              </a:xfrm>
              <a:prstGeom prst="rect">
                <a:avLst/>
              </a:prstGeom>
              <a:blipFill>
                <a:blip r:embed="rId9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F3A382-3CE8-482F-8926-4AE774EC55C9}"/>
                  </a:ext>
                </a:extLst>
              </p:cNvPr>
              <p:cNvSpPr txBox="1"/>
              <p:nvPr/>
            </p:nvSpPr>
            <p:spPr>
              <a:xfrm>
                <a:off x="8491873" y="3118494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F3A382-3CE8-482F-8926-4AE774EC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873" y="3118494"/>
                <a:ext cx="453759" cy="523220"/>
              </a:xfrm>
              <a:prstGeom prst="rect">
                <a:avLst/>
              </a:prstGeom>
              <a:blipFill>
                <a:blip r:embed="rId10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Propagation: A Layer of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Vectorized form: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/>
              <p:nvPr/>
            </p:nvSpPr>
            <p:spPr>
              <a:xfrm>
                <a:off x="10058892" y="1825625"/>
                <a:ext cx="12949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892" y="1825625"/>
                <a:ext cx="1294908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/>
              <p:nvPr/>
            </p:nvSpPr>
            <p:spPr>
              <a:xfrm>
                <a:off x="7856467" y="1825625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67" y="1825625"/>
                <a:ext cx="1294908" cy="7315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/>
              <p:nvPr/>
            </p:nvSpPr>
            <p:spPr>
              <a:xfrm>
                <a:off x="7856467" y="2740025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67" y="2740025"/>
                <a:ext cx="1294908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451A1A-4F9F-E154-5915-0BD935A0BEC3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9151375" y="2191385"/>
            <a:ext cx="90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A6774C-7857-4938-A989-28BF64628EF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9151375" y="2191385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/>
              <p:nvPr/>
            </p:nvSpPr>
            <p:spPr>
              <a:xfrm>
                <a:off x="7856467" y="3654425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67" y="3654425"/>
                <a:ext cx="1294908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/>
              <p:nvPr/>
            </p:nvSpPr>
            <p:spPr>
              <a:xfrm>
                <a:off x="7856467" y="4568825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67" y="4568825"/>
                <a:ext cx="1294908" cy="73152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14F3B-8272-6280-5D30-0B4429C46630}"/>
              </a:ext>
            </a:extLst>
          </p:cNvPr>
          <p:cNvCxnSpPr>
            <a:cxnSpLocks/>
            <a:stCxn id="25" idx="6"/>
            <a:endCxn id="4" idx="2"/>
          </p:cNvCxnSpPr>
          <p:nvPr/>
        </p:nvCxnSpPr>
        <p:spPr>
          <a:xfrm flipV="1">
            <a:off x="9151375" y="2191385"/>
            <a:ext cx="907517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E1B30B-4E4D-2294-C2B6-5CE982E6E084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 flipV="1">
            <a:off x="9151375" y="2191385"/>
            <a:ext cx="907517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1D8CD4-A8B9-5ED2-3A45-7A4811C758E0}"/>
                  </a:ext>
                </a:extLst>
              </p:cNvPr>
              <p:cNvSpPr/>
              <p:nvPr/>
            </p:nvSpPr>
            <p:spPr>
              <a:xfrm>
                <a:off x="10058891" y="2740025"/>
                <a:ext cx="1294907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1D8CD4-A8B9-5ED2-3A45-7A4811C75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891" y="2740025"/>
                <a:ext cx="1294907" cy="7315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00C0114-1ACD-C7B8-2C59-507D74697D8F}"/>
                  </a:ext>
                </a:extLst>
              </p:cNvPr>
              <p:cNvSpPr/>
              <p:nvPr/>
            </p:nvSpPr>
            <p:spPr>
              <a:xfrm>
                <a:off x="10058892" y="3654425"/>
                <a:ext cx="1294906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00C0114-1ACD-C7B8-2C59-507D74697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892" y="3654425"/>
                <a:ext cx="1294906" cy="73152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7A83B-12E5-6AF3-9315-49C052C5AEA3}"/>
                  </a:ext>
                </a:extLst>
              </p:cNvPr>
              <p:cNvSpPr/>
              <p:nvPr/>
            </p:nvSpPr>
            <p:spPr>
              <a:xfrm>
                <a:off x="10058891" y="4568825"/>
                <a:ext cx="1294905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7A83B-12E5-6AF3-9315-49C052C5A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891" y="4568825"/>
                <a:ext cx="1294905" cy="7315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E11433-DBD6-860F-9744-15BCDED8E940}"/>
              </a:ext>
            </a:extLst>
          </p:cNvPr>
          <p:cNvCxnSpPr>
            <a:cxnSpLocks/>
            <a:stCxn id="26" idx="6"/>
            <a:endCxn id="11" idx="2"/>
          </p:cNvCxnSpPr>
          <p:nvPr/>
        </p:nvCxnSpPr>
        <p:spPr>
          <a:xfrm flipV="1">
            <a:off x="9151375" y="3105785"/>
            <a:ext cx="907516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99A009-1D7D-3A91-CF75-486BDC0C1532}"/>
              </a:ext>
            </a:extLst>
          </p:cNvPr>
          <p:cNvCxnSpPr>
            <a:cxnSpLocks/>
            <a:stCxn id="26" idx="6"/>
            <a:endCxn id="13" idx="2"/>
          </p:cNvCxnSpPr>
          <p:nvPr/>
        </p:nvCxnSpPr>
        <p:spPr>
          <a:xfrm flipV="1">
            <a:off x="9151375" y="4020185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B61C34-A91A-F790-D3A9-A920D63B17B3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9151375" y="4934585"/>
            <a:ext cx="9075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9D4FC-E3EF-D236-A334-3880A8E3197E}"/>
              </a:ext>
            </a:extLst>
          </p:cNvPr>
          <p:cNvCxnSpPr>
            <a:cxnSpLocks/>
            <a:stCxn id="25" idx="6"/>
            <a:endCxn id="11" idx="2"/>
          </p:cNvCxnSpPr>
          <p:nvPr/>
        </p:nvCxnSpPr>
        <p:spPr>
          <a:xfrm flipV="1">
            <a:off x="9151375" y="3105785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747B27-E851-C31B-9433-E8117E3437DE}"/>
              </a:ext>
            </a:extLst>
          </p:cNvPr>
          <p:cNvCxnSpPr>
            <a:cxnSpLocks/>
            <a:stCxn id="25" idx="6"/>
            <a:endCxn id="13" idx="2"/>
          </p:cNvCxnSpPr>
          <p:nvPr/>
        </p:nvCxnSpPr>
        <p:spPr>
          <a:xfrm>
            <a:off x="9151375" y="4020185"/>
            <a:ext cx="90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10CB5F-6DA9-0310-EAE7-35DE5778C0C4}"/>
              </a:ext>
            </a:extLst>
          </p:cNvPr>
          <p:cNvCxnSpPr>
            <a:cxnSpLocks/>
            <a:stCxn id="25" idx="6"/>
            <a:endCxn id="14" idx="2"/>
          </p:cNvCxnSpPr>
          <p:nvPr/>
        </p:nvCxnSpPr>
        <p:spPr>
          <a:xfrm>
            <a:off x="9151375" y="4020185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5DC049-285C-AC80-CA86-706524FA869C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9151375" y="3105785"/>
            <a:ext cx="9075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B0C8BD-D226-B793-8A5A-280079E648E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9151375" y="3105785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B09ABD-0FBA-E42C-B60A-3C82BF7670EA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151375" y="3105785"/>
            <a:ext cx="907516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1B72C9C-1109-6959-2DAD-49866070173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151375" y="2191385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E6ACB8-F53A-631E-6AF6-0D2244CCF72B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9151375" y="2191385"/>
            <a:ext cx="907517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B0A3EC-7F80-D851-668F-BDCE5492BECB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9151375" y="2191385"/>
            <a:ext cx="907516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7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Forward Propagation:</a:t>
                </a:r>
                <a:br>
                  <a:rPr lang="en-US" dirty="0"/>
                </a:br>
                <a:r>
                  <a:rPr lang="en-US" dirty="0"/>
                  <a:t>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	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	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71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Forward Propagation:</a:t>
                </a:r>
                <a:br>
                  <a:rPr lang="en-US" dirty="0"/>
                </a:br>
                <a:r>
                  <a:rPr lang="en-US" dirty="0"/>
                  <a:t>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51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Rectified Linear Unit (ReLU)</a:t>
            </a:r>
          </a:p>
          <a:p>
            <a:r>
              <a:rPr lang="en-US" dirty="0"/>
              <a:t>Sigmoid</a:t>
            </a:r>
          </a:p>
          <a:p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regression.</a:t>
                </a:r>
              </a:p>
              <a:p>
                <a:r>
                  <a:rPr lang="en-US" dirty="0"/>
                  <a:t>One of the common activation functions in the hidden layers of modern models.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0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78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binary or multi-label classification.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1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multi-class classification.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01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Tasks in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Binary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Multi-Class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Multi-Label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1: “cat”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0: “not cat”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AAFBCD-5BD9-2D70-B4C3-AE255C22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3337"/>
            <a:ext cx="10515600" cy="9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“cat”, “dog”, “neither”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C77E2-6E5E-BD21-F5A6-053615A3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515600" cy="11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“cat”, “dog”, “elephant”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073F3-E0DE-4997-6E6C-9E504962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8958"/>
            <a:ext cx="10515600" cy="10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Housing:</a:t>
            </a:r>
          </a:p>
          <a:p>
            <a:pPr marL="0" indent="0">
              <a:buNone/>
            </a:pPr>
            <a:r>
              <a:rPr lang="en-US" dirty="0"/>
              <a:t>(area, number of bedrooms, location, etc.) -&gt; price</a:t>
            </a:r>
          </a:p>
        </p:txBody>
      </p:sp>
    </p:spTree>
    <p:extLst>
      <p:ext uri="{BB962C8B-B14F-4D97-AF65-F5344CB8AC3E}">
        <p14:creationId xmlns:p14="http://schemas.microsoft.com/office/powerpoint/2010/main" val="406417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4C9-F329-8DD7-D344-045C76183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DNN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6D8A-1EA6-74BF-A56F-4A9F5218B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57B54-4232-800B-A494-E1715A7D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C3D96-F488-D413-89E3-19B49F81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06" y="365648"/>
            <a:ext cx="8632046" cy="6126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26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391</Words>
  <Application>Microsoft Office PowerPoint</Application>
  <PresentationFormat>Widescreen</PresentationFormat>
  <Paragraphs>93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An Overview on Deep Neural Networks: Part 1</vt:lpstr>
      <vt:lpstr>Introduction</vt:lpstr>
      <vt:lpstr>Common Tasks in Deep Learning</vt:lpstr>
      <vt:lpstr>Binary Classification</vt:lpstr>
      <vt:lpstr>Multi-Class Classification</vt:lpstr>
      <vt:lpstr>Multi-Label Classification</vt:lpstr>
      <vt:lpstr>Regression</vt:lpstr>
      <vt:lpstr>DNN Structure</vt:lpstr>
      <vt:lpstr>PowerPoint Presentation</vt:lpstr>
      <vt:lpstr>Forward Propagation</vt:lpstr>
      <vt:lpstr>Forward Propagation: A Neuron</vt:lpstr>
      <vt:lpstr>Forward Propagation: A Layer of Neurons</vt:lpstr>
      <vt:lpstr>Forward Propagation: A Dataset with m items</vt:lpstr>
      <vt:lpstr>Forward Propagation: A Dataset with m items</vt:lpstr>
      <vt:lpstr>Activation Function Examples</vt:lpstr>
      <vt:lpstr>ReLU</vt:lpstr>
      <vt:lpstr>Sigmoid</vt:lpstr>
      <vt:lpstr>Softmax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4</cp:revision>
  <dcterms:created xsi:type="dcterms:W3CDTF">2024-04-05T15:44:54Z</dcterms:created>
  <dcterms:modified xsi:type="dcterms:W3CDTF">2024-04-06T09:28:32Z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