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8551114" y="21913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8551114" y="3105785"/>
            <a:ext cx="907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8551114" y="31057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8551114" y="3105785"/>
            <a:ext cx="907518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/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/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blipFill>
                <a:blip r:embed="rId9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/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blipFill>
                <a:blip r:embed="rId1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Layer of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151375" y="21913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9151375" y="21913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9151375" y="2191385"/>
            <a:ext cx="907517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/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/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/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11433-DBD6-860F-9744-15BCDED8E940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 flipV="1"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9A009-1D7D-3A91-CF75-486BDC0C1532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 flipV="1">
            <a:off x="9151375" y="40201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B61C34-A91A-F790-D3A9-A920D63B17B3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9151375" y="49345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9D4FC-E3EF-D236-A334-3880A8E3197E}"/>
              </a:ext>
            </a:extLst>
          </p:cNvPr>
          <p:cNvCxnSpPr>
            <a:cxnSpLocks/>
            <a:stCxn id="25" idx="6"/>
            <a:endCxn id="11" idx="2"/>
          </p:cNvCxnSpPr>
          <p:nvPr/>
        </p:nvCxnSpPr>
        <p:spPr>
          <a:xfrm flipV="1">
            <a:off x="9151375" y="31057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747B27-E851-C31B-9433-E8117E3437DE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>
            <a:off x="9151375" y="40201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0CB5F-6DA9-0310-EAE7-35DE5778C0C4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>
            <a:off x="9151375" y="40201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5DC049-285C-AC80-CA86-706524FA869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9151375" y="31057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B0C8BD-D226-B793-8A5A-280079E648E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151375" y="31057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09ABD-0FBA-E42C-B60A-3C82BF7670E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B72C9C-1109-6959-2DAD-4986607017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151375" y="21913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E6ACB8-F53A-631E-6AF6-0D2244CCF72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B0A3EC-7F80-D851-668F-BDCE5492BEC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151375" y="2191385"/>
            <a:ext cx="907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1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Rectified Linear Unit (ReLU)</a:t>
            </a:r>
          </a:p>
          <a:p>
            <a:r>
              <a:rPr lang="en-US" dirty="0"/>
              <a:t>Sigmoid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regression.</a:t>
                </a:r>
              </a:p>
              <a:p>
                <a:r>
                  <a:rPr lang="en-US" dirty="0"/>
                  <a:t>One of the common activation functions in the hidden layers of modern models.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binary or multi-label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multi-class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1: “cat”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0: “not cat”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AFBCD-5BD9-2D70-B4C3-AE255C22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337"/>
            <a:ext cx="10515600" cy="9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“neither”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C77E2-6E5E-BD21-F5A6-053615A3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1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“elephant”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073F3-E0DE-4997-6E6C-9E504962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8958"/>
            <a:ext cx="10515600" cy="1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Housing:</a:t>
            </a:r>
          </a:p>
          <a:p>
            <a:pPr marL="0" indent="0">
              <a:buNone/>
            </a:pPr>
            <a:r>
              <a:rPr lang="en-US" dirty="0"/>
              <a:t>(area, number of bedrooms, location, etc.) -&gt; price</a:t>
            </a:r>
          </a:p>
        </p:txBody>
      </p:sp>
    </p:spTree>
    <p:extLst>
      <p:ext uri="{BB962C8B-B14F-4D97-AF65-F5344CB8AC3E}">
        <p14:creationId xmlns:p14="http://schemas.microsoft.com/office/powerpoint/2010/main" val="40641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6" y="365648"/>
            <a:ext cx="8632046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389</Words>
  <Application>Microsoft Office PowerPoint</Application>
  <PresentationFormat>Widescreen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An Overview on Deep Neural Networks: Part 1</vt:lpstr>
      <vt:lpstr>Introduction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 Structure</vt:lpstr>
      <vt:lpstr>PowerPoint Presentation</vt:lpstr>
      <vt:lpstr>Forward Propagation</vt:lpstr>
      <vt:lpstr>Forward Propagation: A Neuron</vt:lpstr>
      <vt:lpstr>Forward Propagation: A Layer of Neurons</vt:lpstr>
      <vt:lpstr>Forward Propagation: A Dataset with m items</vt:lpstr>
      <vt:lpstr>Forward Propagation: A Dataset with m items</vt:lpstr>
      <vt:lpstr>Activation Function Examples</vt:lpstr>
      <vt:lpstr>ReLU</vt:lpstr>
      <vt:lpstr>Sigmoid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5</cp:revision>
  <dcterms:created xsi:type="dcterms:W3CDTF">2024-04-05T15:44:54Z</dcterms:created>
  <dcterms:modified xsi:type="dcterms:W3CDTF">2024-04-07T10:07:56Z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