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78" r:id="rId8"/>
    <p:sldId id="279" r:id="rId9"/>
    <p:sldId id="280" r:id="rId10"/>
    <p:sldId id="26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regression.</a:t>
                </a:r>
              </a:p>
              <a:p>
                <a:r>
                  <a:rPr lang="en-US" dirty="0"/>
                  <a:t>The sum is divided by two for easier derivative calculation.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binary or multi-label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multi-class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EEB654-57F2-6AFD-5646-B59B996F3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69859"/>
              </p:ext>
            </p:extLst>
          </p:nvPr>
        </p:nvGraphicFramePr>
        <p:xfrm>
          <a:off x="838200" y="2976658"/>
          <a:ext cx="10515600" cy="16332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037990">
                  <a:extLst>
                    <a:ext uri="{9D8B030D-6E8A-4147-A177-3AD203B41FA5}">
                      <a16:colId xmlns:a16="http://schemas.microsoft.com/office/drawing/2014/main" val="1874821602"/>
                    </a:ext>
                  </a:extLst>
                </a:gridCol>
                <a:gridCol w="3977000">
                  <a:extLst>
                    <a:ext uri="{9D8B030D-6E8A-4147-A177-3AD203B41FA5}">
                      <a16:colId xmlns:a16="http://schemas.microsoft.com/office/drawing/2014/main" val="2758099881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7641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Task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Output Layer Activation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Loss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33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Regression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ReLU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SSE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>
                          <a:effectLst/>
                        </a:rPr>
                        <a:t>Binary of Multi-Label Classification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Sigmoid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BCE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48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Multi-Class Classification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Softmax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CCE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8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and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</a:t>
            </a:r>
            <a:r>
              <a:rPr lang="en-US"/>
              <a:t>Chain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Weights and the Biases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087-2953-B865-64E8-3CA6C59B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  <a:p>
            <a:r>
              <a:rPr lang="en-US" dirty="0"/>
              <a:t>Binary Cross Entropy (BCE)</a:t>
            </a:r>
          </a:p>
          <a:p>
            <a:r>
              <a:rPr lang="en-US" dirty="0"/>
              <a:t>Categorical Cross Entropy (CCE)</a:t>
            </a:r>
          </a:p>
        </p:txBody>
      </p:sp>
    </p:spTree>
    <p:extLst>
      <p:ext uri="{BB962C8B-B14F-4D97-AF65-F5344CB8AC3E}">
        <p14:creationId xmlns:p14="http://schemas.microsoft.com/office/powerpoint/2010/main" val="8811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386</Words>
  <Application>Microsoft Office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Californian FB</vt:lpstr>
      <vt:lpstr>Cambria Math</vt:lpstr>
      <vt:lpstr>Times New Roman</vt:lpstr>
      <vt:lpstr>Office Theme</vt:lpstr>
      <vt:lpstr>An Overview on Deep Neural Networks: Part 2</vt:lpstr>
      <vt:lpstr>Backward Propagation</vt:lpstr>
      <vt:lpstr>Calculating the Loss and Cost</vt:lpstr>
      <vt:lpstr>Gradient Descent and Chain Rule</vt:lpstr>
      <vt:lpstr>Gradient Descent and Chain Rule</vt:lpstr>
      <vt:lpstr>Putting It All Together</vt:lpstr>
      <vt:lpstr>Updating the Weights and the Biases</vt:lpstr>
      <vt:lpstr>Loss Function Examples</vt:lpstr>
      <vt:lpstr>Loss Function Examples</vt:lpstr>
      <vt:lpstr>SSE</vt:lpstr>
      <vt:lpstr>BCE</vt:lpstr>
      <vt:lpstr>CCE</vt:lpstr>
      <vt:lpstr>Summary of Activation and Loss Functions</vt:lpstr>
      <vt:lpstr>Summary of Activation and 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4</cp:revision>
  <dcterms:created xsi:type="dcterms:W3CDTF">2024-04-05T15:44:54Z</dcterms:created>
  <dcterms:modified xsi:type="dcterms:W3CDTF">2024-04-07T13:41:27Z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