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88" r:id="rId8"/>
    <p:sldId id="27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𝑌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9236-EB63-2CCA-6D24-DA12A7A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Stochastic</a:t>
            </a:r>
          </a:p>
          <a:p>
            <a:r>
              <a:rPr lang="en-US" dirty="0"/>
              <a:t>Mini-Batch</a:t>
            </a:r>
          </a:p>
        </p:txBody>
      </p:sp>
    </p:spTree>
    <p:extLst>
      <p:ext uri="{BB962C8B-B14F-4D97-AF65-F5344CB8AC3E}">
        <p14:creationId xmlns:p14="http://schemas.microsoft.com/office/powerpoint/2010/main" val="19208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Mathematical Notations and Their NumPy Equivalents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Mathematical Notations and Their NumPy Equivalents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𝐴𝐵</m:t>
                    </m:r>
                  </m:oMath>
                </a14:m>
                <a:r>
                  <a:rPr lang="en-US" sz="2800" dirty="0">
                    <a:effectLst/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@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Fira Code Retina" pitchFamily="1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ira Code Retina" pitchFamily="1" charset="0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</a:t>
                </a:r>
                <a:r>
                  <a:rPr lang="en-US" sz="2400" dirty="0" err="1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np.tensordot</a:t>
                </a:r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(A, B)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⊙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*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⊘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/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𝑢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𝑢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&gt;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𝑢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47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⊙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7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187</Words>
  <Application>Microsoft Office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Californian FB</vt:lpstr>
      <vt:lpstr>Cambria Math</vt:lpstr>
      <vt:lpstr>Fira Code Retina</vt:lpstr>
      <vt:lpstr>Times New Roman</vt:lpstr>
      <vt:lpstr>Office Theme</vt:lpstr>
      <vt:lpstr>An Overview on Deep Neural Networks: Part 3</vt:lpstr>
      <vt:lpstr>Activation Functions’ Derivatives</vt:lpstr>
      <vt:lpstr>Activation Functions’ Derivatives</vt:lpstr>
      <vt:lpstr>ReLU</vt:lpstr>
      <vt:lpstr>Sigmoid</vt:lpstr>
      <vt:lpstr>Softmax</vt:lpstr>
      <vt:lpstr>Loss Functions’ Derivatives</vt:lpstr>
      <vt:lpstr>SSE</vt:lpstr>
      <vt:lpstr>BCE</vt:lpstr>
      <vt:lpstr>CCE</vt:lpstr>
      <vt:lpstr>Different Types of Gradient Descent</vt:lpstr>
      <vt:lpstr>Different Types of Gradient Descent</vt:lpstr>
      <vt:lpstr>Some Mathematical Notations and Their NumPy Equivalents</vt:lpstr>
      <vt:lpstr>Some Mathematical Notations and Their NumPy Equivalents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4</cp:revision>
  <dcterms:created xsi:type="dcterms:W3CDTF">2024-04-05T15:44:54Z</dcterms:created>
  <dcterms:modified xsi:type="dcterms:W3CDTF">2024-04-07T13:41:49Z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