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52" y="-5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5145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G_8644.PNG" descr="IMG_86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1423" y="0"/>
            <a:ext cx="771139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矩形"/>
          <p:cNvSpPr/>
          <p:nvPr/>
        </p:nvSpPr>
        <p:spPr>
          <a:xfrm>
            <a:off x="2589204" y="13499495"/>
            <a:ext cx="8252828" cy="251055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C8250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1" name="字段极限值不对"/>
          <p:cNvSpPr txBox="1"/>
          <p:nvPr/>
        </p:nvSpPr>
        <p:spPr>
          <a:xfrm>
            <a:off x="10404712" y="13168645"/>
            <a:ext cx="22172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间距不对，应30px</a:t>
            </a:r>
          </a:p>
        </p:txBody>
      </p:sp>
      <p:pic>
        <p:nvPicPr>
          <p:cNvPr id="122" name="page-1-明细详情-已终止.png" descr="page-1-明细详情-已终止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67557" y="-1"/>
            <a:ext cx="771139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矩形"/>
          <p:cNvSpPr/>
          <p:nvPr/>
        </p:nvSpPr>
        <p:spPr>
          <a:xfrm>
            <a:off x="3331111" y="12570952"/>
            <a:ext cx="7072018" cy="1001173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C8250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字段极限值不对"/>
          <p:cNvSpPr txBox="1"/>
          <p:nvPr/>
        </p:nvSpPr>
        <p:spPr>
          <a:xfrm>
            <a:off x="8562364" y="12842938"/>
            <a:ext cx="163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按钮尺寸不对</a:t>
            </a:r>
          </a:p>
        </p:txBody>
      </p:sp>
      <p:sp>
        <p:nvSpPr>
          <p:cNvPr id="125" name="矩形"/>
          <p:cNvSpPr/>
          <p:nvPr/>
        </p:nvSpPr>
        <p:spPr>
          <a:xfrm>
            <a:off x="5845505" y="12013727"/>
            <a:ext cx="2043230" cy="1397598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C8250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6" name="字段极限值不对"/>
          <p:cNvSpPr txBox="1"/>
          <p:nvPr/>
        </p:nvSpPr>
        <p:spPr>
          <a:xfrm>
            <a:off x="6174970" y="12038938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文字应加粗</a:t>
            </a:r>
          </a:p>
        </p:txBody>
      </p:sp>
      <p:sp>
        <p:nvSpPr>
          <p:cNvPr id="127" name="字段极限值不对"/>
          <p:cNvSpPr txBox="1"/>
          <p:nvPr/>
        </p:nvSpPr>
        <p:spPr>
          <a:xfrm>
            <a:off x="6084327" y="4263032"/>
            <a:ext cx="196287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详情页样式不对</a:t>
            </a:r>
          </a:p>
          <a:p>
            <a:pPr algn="l">
              <a:defRPr sz="20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应与右图一致</a:t>
            </a:r>
          </a:p>
        </p:txBody>
      </p:sp>
      <p:pic>
        <p:nvPicPr>
          <p:cNvPr id="12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04067" y="11320267"/>
            <a:ext cx="7638377" cy="89223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矩形"/>
          <p:cNvSpPr/>
          <p:nvPr/>
        </p:nvSpPr>
        <p:spPr>
          <a:xfrm>
            <a:off x="2811777" y="1374426"/>
            <a:ext cx="8110687" cy="9566235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C8250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30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73997" y="12044312"/>
            <a:ext cx="8582518" cy="160536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矩形"/>
          <p:cNvSpPr/>
          <p:nvPr/>
        </p:nvSpPr>
        <p:spPr>
          <a:xfrm>
            <a:off x="2890635" y="-1085"/>
            <a:ext cx="7952971" cy="1188534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C8250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字段极限值不对"/>
          <p:cNvSpPr txBox="1"/>
          <p:nvPr/>
        </p:nvSpPr>
        <p:spPr>
          <a:xfrm>
            <a:off x="7558215" y="614867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文字应加粗</a:t>
            </a:r>
          </a:p>
        </p:txBody>
      </p:sp>
      <p:sp>
        <p:nvSpPr>
          <p:cNvPr id="133" name="矩形"/>
          <p:cNvSpPr/>
          <p:nvPr/>
        </p:nvSpPr>
        <p:spPr>
          <a:xfrm>
            <a:off x="2850720" y="1200095"/>
            <a:ext cx="8032800" cy="251054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C8250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字段极限值不对"/>
          <p:cNvSpPr txBox="1"/>
          <p:nvPr/>
        </p:nvSpPr>
        <p:spPr>
          <a:xfrm>
            <a:off x="9014614" y="927774"/>
            <a:ext cx="163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应没有分割线</a:t>
            </a:r>
          </a:p>
        </p:txBody>
      </p:sp>
      <p:sp>
        <p:nvSpPr>
          <p:cNvPr id="135" name="字段极限值不对"/>
          <p:cNvSpPr txBox="1"/>
          <p:nvPr/>
        </p:nvSpPr>
        <p:spPr>
          <a:xfrm>
            <a:off x="4413986" y="246048"/>
            <a:ext cx="27950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导航栏底色应是：#ffffff</a:t>
            </a:r>
          </a:p>
        </p:txBody>
      </p:sp>
    </p:spTree>
    <p:extLst>
      <p:ext uri="{BB962C8B-B14F-4D97-AF65-F5344CB8AC3E}">
        <p14:creationId xmlns:p14="http://schemas.microsoft.com/office/powerpoint/2010/main" val="657770724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yy yy</cp:lastModifiedBy>
  <cp:revision>2</cp:revision>
  <dcterms:modified xsi:type="dcterms:W3CDTF">2018-05-31T07:45:02Z</dcterms:modified>
</cp:coreProperties>
</file>