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 Id="rId3" Type="http://schemas.openxmlformats.org/officeDocument/2006/relationships/hyperlink" Target="https://packagecontrol.io/packages/HTML-CSS-JS%20Prettify" TargetMode="External"/><Relationship Id="rId4" Type="http://schemas.openxmlformats.org/officeDocument/2006/relationships/hyperlink" Target="https://packagecontrol.io/install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Often on your web page, you will want your users to be able to click on a link which will then take them to another part of the same page. Think about the “back to the top” button - you click on this and you are suddenly viewing the top of the page again!</a:t>
            </a:r>
          </a:p>
          <a:p>
            <a:pPr defTabSz="914400">
              <a:lnSpc>
                <a:spcPct val="115000"/>
              </a:lnSpc>
              <a:defRPr sz="1100">
                <a:latin typeface="Montserrat Light"/>
                <a:ea typeface="Montserrat Light"/>
                <a:cs typeface="Montserrat Light"/>
                <a:sym typeface="Montserrat Light"/>
              </a:defRPr>
            </a:pPr>
          </a:p>
          <a:p>
            <a:pPr defTabSz="914400">
              <a:lnSpc>
                <a:spcPct val="115000"/>
              </a:lnSpc>
              <a:defRPr sz="1100">
                <a:latin typeface="Montserrat Light"/>
                <a:ea typeface="Montserrat Light"/>
                <a:cs typeface="Montserrat Light"/>
                <a:sym typeface="Montserrat Light"/>
              </a:defRPr>
            </a:pPr>
            <a:r>
              <a:t>In order to do this, we need to use </a:t>
            </a:r>
            <a:r>
              <a:rPr i="1"/>
              <a:t>ID</a:t>
            </a:r>
            <a:r>
              <a:t> attributes. An ID is used to uniquely identify one of your HTML elements, such as a paragraph, heading or table. Then we can use the link tag to make the text or image a link that the user clicks on to take them to whichever address we choose!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The “http://” in front of the address lets the browser know that you are linking to an external website rather than a file on your system.</a:t>
            </a:r>
          </a:p>
          <a:p>
            <a:pPr defTabSz="914400">
              <a:lnSpc>
                <a:spcPct val="115000"/>
              </a:lnSpc>
              <a:defRPr sz="1100">
                <a:latin typeface="Montserrat Light"/>
                <a:ea typeface="Montserrat Light"/>
                <a:cs typeface="Montserrat Light"/>
                <a:sym typeface="Montserrat Light"/>
              </a:defRPr>
            </a:pPr>
          </a:p>
          <a:p>
            <a:pPr defTabSz="914400">
              <a:lnSpc>
                <a:spcPct val="115000"/>
              </a:lnSpc>
              <a:defRPr sz="1100">
                <a:latin typeface="Montserrat Light"/>
                <a:ea typeface="Montserrat Light"/>
                <a:cs typeface="Montserrat Light"/>
                <a:sym typeface="Montserrat Light"/>
              </a:defRPr>
            </a:pPr>
            <a:r>
              <a:t>That’s not to say, however, that you can only link through text! All the content that is between the &lt;a&gt; tags is what is to be clicked on in order to get to the destination address. </a:t>
            </a:r>
          </a:p>
          <a:p>
            <a:pPr defTabSz="914400">
              <a:lnSpc>
                <a:spcPct val="115000"/>
              </a:lnSpc>
              <a:defRPr sz="1100">
                <a:latin typeface="Montserrat Light"/>
                <a:ea typeface="Montserrat Light"/>
                <a:cs typeface="Montserrat Light"/>
                <a:sym typeface="Montserrat Light"/>
              </a:defRPr>
            </a:pPr>
          </a:p>
          <a:p>
            <a:pPr defTabSz="914400">
              <a:lnSpc>
                <a:spcPct val="115000"/>
              </a:lnSpc>
              <a:defRPr sz="1100">
                <a:latin typeface="Montserrat Light"/>
                <a:ea typeface="Montserrat Light"/>
                <a:cs typeface="Montserrat Light"/>
                <a:sym typeface="Montserrat Light"/>
              </a:defRPr>
            </a:pPr>
            <a:r>
              <a:t>With the link specified above, if you click on the link it will change the window you’re currently on. What if you wanted to open the destination address of a link in a new tab? You can add an attribute to the link tag called </a:t>
            </a:r>
            <a:r>
              <a:rPr i="1"/>
              <a:t>target</a:t>
            </a:r>
            <a:r>
              <a:t> which specifies how the link should be opened, e.g. in the same window, new browser instance or new tab.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defTabSz="914400">
              <a:lnSpc>
                <a:spcPct val="125000"/>
              </a:lnSpc>
              <a:defRPr sz="1100">
                <a:latin typeface="Montserrat Light"/>
                <a:ea typeface="Montserrat Light"/>
                <a:cs typeface="Montserrat Light"/>
                <a:sym typeface="Montserrat Light"/>
              </a:defRPr>
            </a:pPr>
            <a:r>
              <a:t>There are a few things to note about the &lt;img&gt; element.</a:t>
            </a:r>
          </a:p>
          <a:p>
            <a:pPr defTabSz="914400">
              <a:lnSpc>
                <a:spcPct val="125000"/>
              </a:lnSpc>
              <a:defRPr sz="1100">
                <a:latin typeface="Montserrat Light"/>
                <a:ea typeface="Montserrat Light"/>
                <a:cs typeface="Montserrat Light"/>
                <a:sym typeface="Montserrat Light"/>
              </a:defRPr>
            </a:pPr>
            <a:r>
              <a:t>Unlike most of the other elements we have explored so far, the &lt;img&gt; element doesn’t have a closing tag.</a:t>
            </a:r>
          </a:p>
          <a:p>
            <a:pPr defTabSz="914400">
              <a:lnSpc>
                <a:spcPct val="125000"/>
              </a:lnSpc>
              <a:defRPr sz="1100">
                <a:latin typeface="Montserrat Light"/>
                <a:ea typeface="Montserrat Light"/>
                <a:cs typeface="Montserrat Light"/>
                <a:sym typeface="Montserrat Light"/>
              </a:defRPr>
            </a:pPr>
            <a:r>
              <a:t>The &lt;img&gt; element has a number of attributes that can describe it. These include:</a:t>
            </a:r>
          </a:p>
          <a:p>
            <a:pPr defTabSz="914400">
              <a:lnSpc>
                <a:spcPct val="125000"/>
              </a:lnSpc>
              <a:defRPr sz="1100">
                <a:latin typeface="Montserrat Light"/>
                <a:ea typeface="Montserrat Light"/>
                <a:cs typeface="Montserrat Light"/>
                <a:sym typeface="Montserrat Light"/>
              </a:defRPr>
            </a:pPr>
            <a:r>
              <a:t>src= The src attribute gives the path to where the image can be found or the source of the image. </a:t>
            </a:r>
          </a:p>
          <a:p>
            <a:pPr defTabSz="914400">
              <a:lnSpc>
                <a:spcPct val="125000"/>
              </a:lnSpc>
              <a:defRPr sz="1100">
                <a:latin typeface="Montserrat Light"/>
                <a:ea typeface="Montserrat Light"/>
                <a:cs typeface="Montserrat Light"/>
                <a:sym typeface="Montserrat Light"/>
              </a:defRPr>
            </a:pPr>
            <a:r>
              <a:t>alt= The alt attribute defines the alternate text that will be displayed if the image won't display.</a:t>
            </a:r>
          </a:p>
          <a:p>
            <a:pPr defTabSz="914400">
              <a:lnSpc>
                <a:spcPct val="125000"/>
              </a:lnSpc>
              <a:defRPr sz="1100">
                <a:latin typeface="Montserrat Light"/>
                <a:ea typeface="Montserrat Light"/>
                <a:cs typeface="Montserrat Light"/>
                <a:sym typeface="Montserrat Light"/>
              </a:defRPr>
            </a:pPr>
            <a:r>
              <a:t>Intuitively, the height and width attributes define the height and width of the image.</a:t>
            </a:r>
          </a:p>
          <a:p>
            <a:pPr defTabSz="914400">
              <a:lnSpc>
                <a:spcPct val="125000"/>
              </a:lnSpc>
              <a:defRPr sz="1100">
                <a:latin typeface="Montserrat Light"/>
                <a:ea typeface="Montserrat Light"/>
                <a:cs typeface="Montserrat Light"/>
                <a:sym typeface="Montserrat Light"/>
              </a:defRPr>
            </a:pPr>
            <a:r>
              <a:t>The src attribute can point to a URL or a file location. In the example above, the first image uses a URL as the source of an image. The second image shows how the src attribute is defined to display an image named image1.jpg that is stored in a folder named images that resides in the same folder as your web page.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In the example above we create a form to capture our user’s biographical information. It captures the following information:</a:t>
            </a:r>
          </a:p>
          <a:p>
            <a:pPr marL="457200" indent="-298450" defTabSz="914400">
              <a:lnSpc>
                <a:spcPct val="115000"/>
              </a:lnSpc>
              <a:buClr>
                <a:srgbClr val="000000"/>
              </a:buClr>
              <a:buSzPts val="1100"/>
              <a:buFont typeface="Helvetica"/>
              <a:buChar char="●"/>
              <a:defRPr sz="1100">
                <a:latin typeface="Montserrat Light"/>
                <a:ea typeface="Montserrat Light"/>
                <a:cs typeface="Montserrat Light"/>
                <a:sym typeface="Montserrat Light"/>
              </a:defRPr>
            </a:pPr>
            <a:r>
              <a:t>First Name</a:t>
            </a:r>
          </a:p>
          <a:p>
            <a:pPr marL="457200" indent="-298450" defTabSz="914400">
              <a:lnSpc>
                <a:spcPct val="115000"/>
              </a:lnSpc>
              <a:buClr>
                <a:srgbClr val="000000"/>
              </a:buClr>
              <a:buSzPts val="1100"/>
              <a:buFont typeface="Helvetica"/>
              <a:buChar char="●"/>
              <a:defRPr sz="1100">
                <a:latin typeface="Montserrat Light"/>
                <a:ea typeface="Montserrat Light"/>
                <a:cs typeface="Montserrat Light"/>
                <a:sym typeface="Montserrat Light"/>
              </a:defRPr>
            </a:pPr>
            <a:r>
              <a:t>Surname</a:t>
            </a:r>
          </a:p>
          <a:p>
            <a:pPr marL="457200" indent="-298450" defTabSz="914400">
              <a:lnSpc>
                <a:spcPct val="115000"/>
              </a:lnSpc>
              <a:buClr>
                <a:srgbClr val="000000"/>
              </a:buClr>
              <a:buSzPts val="1100"/>
              <a:buFont typeface="Helvetica"/>
              <a:buChar char="●"/>
              <a:defRPr sz="1100">
                <a:latin typeface="Montserrat Light"/>
                <a:ea typeface="Montserrat Light"/>
                <a:cs typeface="Montserrat Light"/>
                <a:sym typeface="Montserrat Light"/>
              </a:defRPr>
            </a:pPr>
            <a:r>
              <a:t>Gender</a:t>
            </a:r>
          </a:p>
          <a:p>
            <a:pPr marL="457200" indent="-298450" defTabSz="914400">
              <a:lnSpc>
                <a:spcPct val="115000"/>
              </a:lnSpc>
              <a:buClr>
                <a:srgbClr val="000000"/>
              </a:buClr>
              <a:buSzPts val="1100"/>
              <a:buFont typeface="Helvetica"/>
              <a:buChar char="●"/>
              <a:defRPr sz="1100">
                <a:latin typeface="Montserrat Light"/>
                <a:ea typeface="Montserrat Light"/>
                <a:cs typeface="Montserrat Light"/>
                <a:sym typeface="Montserrat Light"/>
              </a:defRPr>
            </a:pPr>
            <a:r>
              <a:t>Age</a:t>
            </a:r>
          </a:p>
          <a:p>
            <a:pPr defTabSz="914400">
              <a:lnSpc>
                <a:spcPct val="115000"/>
              </a:lnSpc>
              <a:defRPr sz="1100">
                <a:latin typeface="Montserrat Light"/>
                <a:ea typeface="Montserrat Light"/>
                <a:cs typeface="Montserrat Light"/>
                <a:sym typeface="Montserrat Light"/>
              </a:defRPr>
            </a:pPr>
          </a:p>
          <a:p>
            <a:pPr defTabSz="914400">
              <a:lnSpc>
                <a:spcPct val="115000"/>
              </a:lnSpc>
              <a:defRPr sz="1100">
                <a:latin typeface="Montserrat Light"/>
                <a:ea typeface="Montserrat Light"/>
                <a:cs typeface="Montserrat Light"/>
                <a:sym typeface="Montserrat Light"/>
              </a:defRPr>
            </a:pPr>
            <a:r>
              <a:t>We expect the user to enter text for their name and surname. We, therefore, use the </a:t>
            </a:r>
            <a:r>
              <a:rPr b="1">
                <a:latin typeface="Montserrat"/>
                <a:ea typeface="Montserrat"/>
                <a:cs typeface="Montserrat"/>
                <a:sym typeface="Montserrat"/>
              </a:rPr>
              <a:t>input</a:t>
            </a:r>
            <a:r>
              <a:t> element. This element has a </a:t>
            </a:r>
            <a:r>
              <a:rPr b="1">
                <a:latin typeface="Montserrat"/>
                <a:ea typeface="Montserrat"/>
                <a:cs typeface="Montserrat"/>
                <a:sym typeface="Montserrat"/>
              </a:rPr>
              <a:t>type</a:t>
            </a:r>
            <a:r>
              <a:t> attribute with the </a:t>
            </a:r>
            <a:r>
              <a:rPr b="1">
                <a:latin typeface="Montserrat"/>
                <a:ea typeface="Montserrat"/>
                <a:cs typeface="Montserrat"/>
                <a:sym typeface="Montserrat"/>
              </a:rPr>
              <a:t>text</a:t>
            </a:r>
            <a:r>
              <a:t> property assigned to it. This displays text boxes in the browser into which users can type input. We add labels to tell our visitors what information we want them to enter into the boxes. </a:t>
            </a:r>
          </a:p>
          <a:p>
            <a:pPr defTabSz="914400">
              <a:lnSpc>
                <a:spcPct val="115000"/>
              </a:lnSpc>
              <a:defRPr sz="1100">
                <a:latin typeface="Montserrat Light"/>
                <a:ea typeface="Montserrat Light"/>
                <a:cs typeface="Montserrat Light"/>
                <a:sym typeface="Montserrat Light"/>
              </a:defRPr>
            </a:pPr>
          </a:p>
          <a:p>
            <a:pPr defTabSz="914400">
              <a:lnSpc>
                <a:spcPct val="115000"/>
              </a:lnSpc>
              <a:defRPr sz="1100">
                <a:latin typeface="Montserrat Light"/>
                <a:ea typeface="Montserrat Light"/>
                <a:cs typeface="Montserrat Light"/>
                <a:sym typeface="Montserrat Light"/>
              </a:defRPr>
            </a:pPr>
            <a:r>
              <a:t>The </a:t>
            </a:r>
            <a:r>
              <a:rPr b="1">
                <a:latin typeface="Montserrat"/>
                <a:ea typeface="Montserrat"/>
                <a:cs typeface="Montserrat"/>
                <a:sym typeface="Montserrat"/>
              </a:rPr>
              <a:t>select</a:t>
            </a:r>
            <a:r>
              <a:t> element is used to create a drop-down menu that users can select from instead of typing out their gender.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As you can see above, indentation should be used to show which HTML elements are nested within other HTML elements. As shown above, all the other elements are nested within the &lt;html&gt; element. </a:t>
            </a:r>
            <a:br/>
            <a:r>
              <a:t>There are several tools that can help you improve the readability of your HTML. Since you will soon be working with CSS and JavaScript too, we highly recommend that you use </a:t>
            </a:r>
            <a:r>
              <a:rPr u="sng">
                <a:solidFill>
                  <a:srgbClr val="0000FF"/>
                </a:solidFill>
                <a:uFill>
                  <a:solidFill>
                    <a:srgbClr val="0000FF"/>
                  </a:solidFill>
                </a:uFill>
                <a:hlinkClick r:id="rId3" invalidUrl="" action="" tgtFrame="" tooltip="" history="1" highlightClick="0" endSnd="0"/>
              </a:rPr>
              <a:t>HTML-CSS-JS Prettify</a:t>
            </a:r>
            <a:r>
              <a:t>. </a:t>
            </a:r>
          </a:p>
          <a:p>
            <a:pPr defTabSz="914400">
              <a:lnSpc>
                <a:spcPct val="115000"/>
              </a:lnSpc>
              <a:defRPr sz="1100">
                <a:latin typeface="Montserrat Light"/>
                <a:ea typeface="Montserrat Light"/>
                <a:cs typeface="Montserrat Light"/>
                <a:sym typeface="Montserrat Light"/>
              </a:defRPr>
            </a:pPr>
          </a:p>
          <a:p>
            <a:pPr defTabSz="914400">
              <a:lnSpc>
                <a:spcPct val="115000"/>
              </a:lnSpc>
              <a:defRPr sz="1100">
                <a:latin typeface="Montserrat Light"/>
                <a:ea typeface="Montserrat Light"/>
                <a:cs typeface="Montserrat Light"/>
                <a:sym typeface="Montserrat Light"/>
              </a:defRPr>
            </a:pPr>
            <a:r>
              <a:t>You can add this package to Sublime Text by doing the following:</a:t>
            </a:r>
          </a:p>
          <a:p>
            <a:pPr marL="457200" indent="-298450" defTabSz="914400">
              <a:lnSpc>
                <a:spcPct val="115000"/>
              </a:lnSpc>
              <a:buClr>
                <a:srgbClr val="000000"/>
              </a:buClr>
              <a:buSzPts val="1100"/>
              <a:buAutoNum type="arabicPeriod" startAt="1"/>
              <a:defRPr sz="1100">
                <a:latin typeface="Montserrat Light"/>
                <a:ea typeface="Montserrat Light"/>
                <a:cs typeface="Montserrat Light"/>
                <a:sym typeface="Montserrat Light"/>
              </a:defRPr>
            </a:pPr>
            <a:r>
              <a:t>Make sure that you install package control for Sublime Text. Open Sublime Text and follow the simple </a:t>
            </a:r>
            <a:r>
              <a:rPr u="sng">
                <a:solidFill>
                  <a:srgbClr val="0000FF"/>
                </a:solidFill>
                <a:uFill>
                  <a:solidFill>
                    <a:srgbClr val="0000FF"/>
                  </a:solidFill>
                </a:uFill>
                <a:hlinkClick r:id="rId4" invalidUrl="" action="" tgtFrame="" tooltip="" history="1" highlightClick="0" endSnd="0"/>
              </a:rPr>
              <a:t>instructions here</a:t>
            </a:r>
            <a:r>
              <a:t> to do this.</a:t>
            </a:r>
          </a:p>
          <a:p>
            <a:pPr marL="457200" indent="-298450" defTabSz="914400">
              <a:lnSpc>
                <a:spcPct val="115000"/>
              </a:lnSpc>
              <a:buClr>
                <a:srgbClr val="000000"/>
              </a:buClr>
              <a:buSzPts val="1100"/>
              <a:buAutoNum type="arabicPeriod" startAt="1"/>
              <a:defRPr sz="1100">
                <a:latin typeface="Montserrat Light"/>
                <a:ea typeface="Montserrat Light"/>
                <a:cs typeface="Montserrat Light"/>
                <a:sym typeface="Montserrat Light"/>
              </a:defRPr>
            </a:pPr>
            <a:r>
              <a:t>Open the Command Palette (Tools &gt; Command Palette…).</a:t>
            </a:r>
          </a:p>
          <a:p>
            <a:pPr marL="457200" indent="-298450" defTabSz="914400">
              <a:lnSpc>
                <a:spcPct val="115000"/>
              </a:lnSpc>
              <a:buClr>
                <a:srgbClr val="000000"/>
              </a:buClr>
              <a:buSzPts val="1100"/>
              <a:buAutoNum type="arabicPeriod" startAt="1"/>
              <a:defRPr sz="1100">
                <a:latin typeface="Montserrat Light"/>
                <a:ea typeface="Montserrat Light"/>
                <a:cs typeface="Montserrat Light"/>
                <a:sym typeface="Montserrat Light"/>
              </a:defRPr>
            </a:pPr>
            <a:r>
              <a:t>Search for and choose “Package Control: Install Package” (give it a few seconds to return a list of available packages).</a:t>
            </a:r>
          </a:p>
          <a:p>
            <a:pPr marL="457200" indent="-298450" defTabSz="914400">
              <a:lnSpc>
                <a:spcPct val="115000"/>
              </a:lnSpc>
              <a:buClr>
                <a:srgbClr val="000000"/>
              </a:buClr>
              <a:buSzPts val="1100"/>
              <a:buAutoNum type="arabicPeriod" startAt="1"/>
              <a:defRPr sz="1100">
                <a:latin typeface="Montserrat Light"/>
                <a:ea typeface="Montserrat Light"/>
                <a:cs typeface="Montserrat Light"/>
                <a:sym typeface="Montserrat Light"/>
              </a:defRPr>
            </a:pPr>
            <a:r>
              <a:t>Type “prettify”.</a:t>
            </a:r>
          </a:p>
          <a:p>
            <a:pPr marL="457200" indent="-298450" defTabSz="914400">
              <a:lnSpc>
                <a:spcPct val="115000"/>
              </a:lnSpc>
              <a:buClr>
                <a:srgbClr val="000000"/>
              </a:buClr>
              <a:buSzPts val="1100"/>
              <a:buAutoNum type="arabicPeriod" startAt="1"/>
              <a:defRPr sz="1100">
                <a:latin typeface="Montserrat Light"/>
                <a:ea typeface="Montserrat Light"/>
                <a:cs typeface="Montserrat Light"/>
                <a:sym typeface="Montserrat Light"/>
              </a:defRPr>
            </a:pPr>
            <a:r>
              <a:t>Select HTML-CSS-JS Prettify.</a:t>
            </a:r>
          </a:p>
          <a:p>
            <a:pPr marL="457200" indent="-298450" defTabSz="914400">
              <a:lnSpc>
                <a:spcPct val="115000"/>
              </a:lnSpc>
              <a:buClr>
                <a:srgbClr val="000000"/>
              </a:buClr>
              <a:buSzPts val="1100"/>
              <a:buAutoNum type="arabicPeriod" startAt="1"/>
              <a:defRPr sz="1100">
                <a:latin typeface="Montserrat Light"/>
                <a:ea typeface="Montserrat Light"/>
                <a:cs typeface="Montserrat Light"/>
                <a:sym typeface="Montserrat Light"/>
              </a:defRPr>
            </a:pPr>
            <a:r>
              <a:t>To use this tool, right click on the markup you would like to edit and select “HTML/CSS/JS Prettify” &gt; “Prettify code”.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4294A2"/>
        </a:solidFill>
      </p:bgPr>
    </p:bg>
    <p:spTree>
      <p:nvGrpSpPr>
        <p:cNvPr id="1" name=""/>
        <p:cNvGrpSpPr/>
        <p:nvPr/>
      </p:nvGrpSpPr>
      <p:grpSpPr>
        <a:xfrm>
          <a:off x="0" y="0"/>
          <a:ext cx="0" cy="0"/>
          <a:chOff x="0" y="0"/>
          <a:chExt cx="0" cy="0"/>
        </a:xfrm>
      </p:grpSpPr>
      <p:sp>
        <p:nvSpPr>
          <p:cNvPr id="14" name="Presentation Title"/>
          <p:cNvSpPr txBox="1"/>
          <p:nvPr>
            <p:ph type="title" hasCustomPrompt="1"/>
          </p:nvPr>
        </p:nvSpPr>
        <p:spPr>
          <a:xfrm>
            <a:off x="1206496" y="2574991"/>
            <a:ext cx="21971005" cy="4648203"/>
          </a:xfrm>
          <a:prstGeom prst="rect">
            <a:avLst/>
          </a:prstGeom>
        </p:spPr>
        <p:txBody>
          <a:bodyPr anchor="b"/>
          <a:lstStyle>
            <a:lvl1pPr algn="r">
              <a:defRPr spc="-232" sz="11600">
                <a:solidFill>
                  <a:srgbClr val="FFFFFF"/>
                </a:solidFill>
              </a:defRPr>
            </a:lvl1pPr>
          </a:lstStyle>
          <a:p>
            <a:pPr/>
            <a:r>
              <a:t>Presentation Title</a:t>
            </a:r>
          </a:p>
        </p:txBody>
      </p:sp>
      <p:sp>
        <p:nvSpPr>
          <p:cNvPr id="15" name="Body Level One…"/>
          <p:cNvSpPr txBox="1"/>
          <p:nvPr>
            <p:ph type="body" sz="quarter" idx="1" hasCustomPrompt="1"/>
          </p:nvPr>
        </p:nvSpPr>
        <p:spPr>
          <a:xfrm>
            <a:off x="1206500" y="7196865"/>
            <a:ext cx="21971000" cy="1905003"/>
          </a:xfrm>
          <a:prstGeom prst="rect">
            <a:avLst/>
          </a:prstGeom>
        </p:spPr>
        <p:txBody>
          <a:bodyPr/>
          <a:lstStyle>
            <a:lvl1pPr marL="0" indent="0" algn="r" defTabSz="825500">
              <a:lnSpc>
                <a:spcPct val="100000"/>
              </a:lnSpc>
              <a:spcBef>
                <a:spcPts val="0"/>
              </a:spcBef>
              <a:buSzTx/>
              <a:buNone/>
              <a:defRPr b="1" sz="5500">
                <a:solidFill>
                  <a:srgbClr val="FFFFFF"/>
                </a:solidFill>
              </a:defRPr>
            </a:lvl1pPr>
            <a:lvl2pPr marL="0" indent="0" algn="r" defTabSz="825500">
              <a:lnSpc>
                <a:spcPct val="100000"/>
              </a:lnSpc>
              <a:spcBef>
                <a:spcPts val="0"/>
              </a:spcBef>
              <a:buSzTx/>
              <a:buNone/>
              <a:defRPr b="1" sz="5500">
                <a:solidFill>
                  <a:srgbClr val="FFFFFF"/>
                </a:solidFill>
              </a:defRPr>
            </a:lvl2pPr>
            <a:lvl3pPr marL="0" indent="0" algn="r" defTabSz="825500">
              <a:lnSpc>
                <a:spcPct val="100000"/>
              </a:lnSpc>
              <a:spcBef>
                <a:spcPts val="0"/>
              </a:spcBef>
              <a:buSzTx/>
              <a:buNone/>
              <a:defRPr b="1" sz="5500">
                <a:solidFill>
                  <a:srgbClr val="FFFFFF"/>
                </a:solidFill>
              </a:defRPr>
            </a:lvl3pPr>
            <a:lvl4pPr marL="0" indent="0" algn="r" defTabSz="825500">
              <a:lnSpc>
                <a:spcPct val="100000"/>
              </a:lnSpc>
              <a:spcBef>
                <a:spcPts val="0"/>
              </a:spcBef>
              <a:buSzTx/>
              <a:buNone/>
              <a:defRPr b="1" sz="5500">
                <a:solidFill>
                  <a:srgbClr val="FFFFFF"/>
                </a:solidFill>
              </a:defRPr>
            </a:lvl4pPr>
            <a:lvl5pPr marL="0" indent="0" algn="r"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pic>
        <p:nvPicPr>
          <p:cNvPr id="16" name="mcittt-01.png" descr="mcittt-01.png"/>
          <p:cNvPicPr>
            <a:picLocks noChangeAspect="1"/>
          </p:cNvPicPr>
          <p:nvPr/>
        </p:nvPicPr>
        <p:blipFill>
          <a:blip r:embed="rId2">
            <a:extLst/>
          </a:blip>
          <a:stretch>
            <a:fillRect/>
          </a:stretch>
        </p:blipFill>
        <p:spPr>
          <a:xfrm>
            <a:off x="5351098" y="11337232"/>
            <a:ext cx="4777361" cy="2687267"/>
          </a:xfrm>
          <a:prstGeom prst="rect">
            <a:avLst/>
          </a:prstGeom>
          <a:ln w="12700">
            <a:miter lim="400000"/>
          </a:ln>
        </p:spPr>
      </p:pic>
      <p:pic>
        <p:nvPicPr>
          <p:cNvPr id="17" name="Tuwaiq Academy Logo-02.png" descr="Tuwaiq Academy Logo-02.png"/>
          <p:cNvPicPr>
            <a:picLocks noChangeAspect="1"/>
          </p:cNvPicPr>
          <p:nvPr/>
        </p:nvPicPr>
        <p:blipFill>
          <a:blip r:embed="rId3">
            <a:extLst/>
          </a:blip>
          <a:stretch>
            <a:fillRect/>
          </a:stretch>
        </p:blipFill>
        <p:spPr>
          <a:xfrm>
            <a:off x="-551050" y="10674873"/>
            <a:ext cx="7136318" cy="4011986"/>
          </a:xfrm>
          <a:prstGeom prst="rect">
            <a:avLst/>
          </a:prstGeom>
          <a:ln w="12700">
            <a:miter lim="400000"/>
          </a:ln>
        </p:spPr>
      </p:pic>
      <p:pic>
        <p:nvPicPr>
          <p:cNvPr id="18" name="logoSAFCSP-01.png" descr="logoSAFCSP-01.png"/>
          <p:cNvPicPr>
            <a:picLocks noChangeAspect="1"/>
          </p:cNvPicPr>
          <p:nvPr/>
        </p:nvPicPr>
        <p:blipFill>
          <a:blip r:embed="rId4">
            <a:extLst/>
          </a:blip>
          <a:stretch>
            <a:fillRect/>
          </a:stretch>
        </p:blipFill>
        <p:spPr>
          <a:xfrm>
            <a:off x="9510717" y="10674873"/>
            <a:ext cx="5672731" cy="4011986"/>
          </a:xfrm>
          <a:prstGeom prst="rect">
            <a:avLst/>
          </a:prstGeom>
          <a:ln w="12700">
            <a:miter lim="400000"/>
          </a:ln>
        </p:spPr>
      </p:pic>
      <p:grpSp>
        <p:nvGrpSpPr>
          <p:cNvPr id="21" name="v"/>
          <p:cNvGrpSpPr/>
          <p:nvPr/>
        </p:nvGrpSpPr>
        <p:grpSpPr>
          <a:xfrm>
            <a:off x="5856" y="-54934"/>
            <a:ext cx="24372289" cy="1531845"/>
            <a:chOff x="0" y="-1"/>
            <a:chExt cx="24372287" cy="1531843"/>
          </a:xfrm>
        </p:grpSpPr>
        <p:sp>
          <p:nvSpPr>
            <p:cNvPr id="19" name="Rectangle"/>
            <p:cNvSpPr/>
            <p:nvPr/>
          </p:nvSpPr>
          <p:spPr>
            <a:xfrm>
              <a:off x="-1" y="-2"/>
              <a:ext cx="24372289" cy="1531844"/>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 name="v"/>
            <p:cNvSpPr txBox="1"/>
            <p:nvPr/>
          </p:nvSpPr>
          <p:spPr>
            <a:xfrm>
              <a:off x="-1" y="473363"/>
              <a:ext cx="24372289"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22" name="Tuwaiq1000-google-logo-01.png" descr="Tuwaiq1000-google-logo-01.png"/>
          <p:cNvPicPr>
            <a:picLocks noChangeAspect="1"/>
          </p:cNvPicPr>
          <p:nvPr/>
        </p:nvPicPr>
        <p:blipFill>
          <a:blip r:embed="rId5">
            <a:extLst/>
          </a:blip>
          <a:stretch>
            <a:fillRect/>
          </a:stretch>
        </p:blipFill>
        <p:spPr>
          <a:xfrm>
            <a:off x="502624" y="-970858"/>
            <a:ext cx="6194034" cy="3363692"/>
          </a:xfrm>
          <a:prstGeom prst="rect">
            <a:avLst/>
          </a:prstGeom>
          <a:ln w="12700">
            <a:miter lim="400000"/>
          </a:ln>
        </p:spPr>
      </p:pic>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pic>
        <p:nvPicPr>
          <p:cNvPr id="125"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126" name="Dotline-01.png" descr="Dotline-01.png"/>
          <p:cNvPicPr>
            <a:picLocks noChangeAspect="1"/>
          </p:cNvPicPr>
          <p:nvPr/>
        </p:nvPicPr>
        <p:blipFill>
          <a:blip r:embed="rId3">
            <a:extLst/>
          </a:blip>
          <a:stretch>
            <a:fillRect/>
          </a:stretch>
        </p:blipFill>
        <p:spPr>
          <a:xfrm>
            <a:off x="-987803" y="-1621805"/>
            <a:ext cx="9700515" cy="13716004"/>
          </a:xfrm>
          <a:prstGeom prst="rect">
            <a:avLst/>
          </a:prstGeom>
          <a:ln w="12700">
            <a:miter lim="400000"/>
          </a:ln>
        </p:spPr>
      </p:pic>
      <p:sp>
        <p:nvSpPr>
          <p:cNvPr id="127" name="Body Level One…"/>
          <p:cNvSpPr txBox="1"/>
          <p:nvPr>
            <p:ph type="body" sz="quarter" idx="1"/>
          </p:nvPr>
        </p:nvSpPr>
        <p:spPr>
          <a:xfrm>
            <a:off x="20006180" y="3163652"/>
            <a:ext cx="3045546" cy="8205376"/>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28" name="Rectangle"/>
          <p:cNvSpPr txBox="1"/>
          <p:nvPr>
            <p:ph type="body" idx="21"/>
          </p:nvPr>
        </p:nvSpPr>
        <p:spPr>
          <a:xfrm>
            <a:off x="1780557" y="3163652"/>
            <a:ext cx="17993860" cy="8205376"/>
          </a:xfrm>
          <a:prstGeom prst="rect">
            <a:avLst/>
          </a:prstGeom>
        </p:spPr>
        <p:txBody>
          <a:bodyPr anchor="ctr"/>
          <a:lstStyle/>
          <a:p>
            <a:pPr/>
          </a:p>
        </p:txBody>
      </p:sp>
      <p:sp>
        <p:nvSpPr>
          <p:cNvPr id="129" name="Time : 30 min"/>
          <p:cNvSpPr txBox="1"/>
          <p:nvPr>
            <p:ph type="body" sz="quarter" idx="22"/>
          </p:nvPr>
        </p:nvSpPr>
        <p:spPr>
          <a:xfrm>
            <a:off x="1759560" y="1813733"/>
            <a:ext cx="7656922" cy="817670"/>
          </a:xfrm>
          <a:prstGeom prst="rect">
            <a:avLst/>
          </a:prstGeom>
        </p:spPr>
        <p:txBody>
          <a:bodyPr anchor="ctr"/>
          <a:lstStyle/>
          <a:p>
            <a:pPr/>
          </a:p>
        </p:txBody>
      </p:sp>
      <p:sp>
        <p:nvSpPr>
          <p:cNvPr id="130" name="Titile"/>
          <p:cNvSpPr txBox="1"/>
          <p:nvPr>
            <p:ph type="body" sz="quarter" idx="23"/>
          </p:nvPr>
        </p:nvSpPr>
        <p:spPr>
          <a:xfrm>
            <a:off x="12115930" y="1813733"/>
            <a:ext cx="7656924" cy="817670"/>
          </a:xfrm>
          <a:prstGeom prst="rect">
            <a:avLst/>
          </a:prstGeom>
        </p:spPr>
        <p:txBody>
          <a:bodyPr anchor="ctr"/>
          <a:lstStyle/>
          <a:p>
            <a:pPr/>
          </a:p>
        </p:txBody>
      </p:sp>
      <p:pic>
        <p:nvPicPr>
          <p:cNvPr id="131"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39" name="Body Level One…"/>
          <p:cNvSpPr txBox="1"/>
          <p:nvPr>
            <p:ph type="body" idx="1" hasCustomPrompt="1"/>
          </p:nvPr>
        </p:nvSpPr>
        <p:spPr>
          <a:xfrm>
            <a:off x="1206500" y="1075925"/>
            <a:ext cx="21971000" cy="7241587"/>
          </a:xfrm>
          <a:prstGeom prst="rect">
            <a:avLst/>
          </a:prstGeom>
        </p:spPr>
        <p:txBody>
          <a:bodyPr anchor="b"/>
          <a:lstStyle>
            <a:lvl1pPr marL="0" indent="0">
              <a:lnSpc>
                <a:spcPct val="80000"/>
              </a:lnSpc>
              <a:spcBef>
                <a:spcPts val="0"/>
              </a:spcBef>
              <a:buSzTx/>
              <a:buNone/>
              <a:defRPr b="1" spc="-250" sz="25000"/>
            </a:lvl1pPr>
            <a:lvl2pPr marL="0" indent="0">
              <a:lnSpc>
                <a:spcPct val="80000"/>
              </a:lnSpc>
              <a:spcBef>
                <a:spcPts val="0"/>
              </a:spcBef>
              <a:buSzTx/>
              <a:buNone/>
              <a:defRPr b="1" spc="-250" sz="25000"/>
            </a:lvl2pPr>
            <a:lvl3pPr marL="0" indent="0">
              <a:lnSpc>
                <a:spcPct val="80000"/>
              </a:lnSpc>
              <a:spcBef>
                <a:spcPts val="0"/>
              </a:spcBef>
              <a:buSzTx/>
              <a:buNone/>
              <a:defRPr b="1" spc="-250" sz="25000"/>
            </a:lvl3pPr>
            <a:lvl4pPr marL="0" indent="0">
              <a:lnSpc>
                <a:spcPct val="80000"/>
              </a:lnSpc>
              <a:spcBef>
                <a:spcPts val="0"/>
              </a:spcBef>
              <a:buSzTx/>
              <a:buNone/>
              <a:defRPr b="1" spc="-250" sz="25000"/>
            </a:lvl4pPr>
            <a:lvl5pPr marL="0" indent="0">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40" name="Fact information"/>
          <p:cNvSpPr txBox="1"/>
          <p:nvPr>
            <p:ph type="body" sz="quarter" idx="21" hasCustomPrompt="1"/>
          </p:nvPr>
        </p:nvSpPr>
        <p:spPr>
          <a:xfrm>
            <a:off x="1206500" y="8262180"/>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Fact information</a:t>
            </a:r>
          </a:p>
        </p:txBody>
      </p:sp>
      <p:pic>
        <p:nvPicPr>
          <p:cNvPr id="141"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142" name="Dotline-02.png" descr="Dotline-02.png"/>
          <p:cNvPicPr>
            <a:picLocks noChangeAspect="1"/>
          </p:cNvPicPr>
          <p:nvPr/>
        </p:nvPicPr>
        <p:blipFill>
          <a:blip r:embed="rId3">
            <a:extLst/>
          </a:blip>
          <a:stretch>
            <a:fillRect/>
          </a:stretch>
        </p:blipFill>
        <p:spPr>
          <a:xfrm>
            <a:off x="-4451083" y="0"/>
            <a:ext cx="9700514" cy="13716002"/>
          </a:xfrm>
          <a:prstGeom prst="rect">
            <a:avLst/>
          </a:prstGeom>
          <a:ln w="12700">
            <a:miter lim="400000"/>
          </a:ln>
        </p:spPr>
      </p:pic>
      <p:pic>
        <p:nvPicPr>
          <p:cNvPr id="143"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51" name="Body Level One…"/>
          <p:cNvSpPr txBox="1"/>
          <p:nvPr>
            <p:ph type="body" sz="quarter" idx="1" hasCustomPrompt="1"/>
          </p:nvPr>
        </p:nvSpPr>
        <p:spPr>
          <a:xfrm>
            <a:off x="2430023" y="10675453"/>
            <a:ext cx="20200055" cy="636981"/>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52" name="Body Level One…"/>
          <p:cNvSpPr txBox="1"/>
          <p:nvPr>
            <p:ph type="body" sz="half" idx="21" hasCustomPrompt="1"/>
          </p:nvPr>
        </p:nvSpPr>
        <p:spPr>
          <a:xfrm>
            <a:off x="1753923" y="4939860"/>
            <a:ext cx="20876154" cy="3836282"/>
          </a:xfrm>
          <a:prstGeom prst="rect">
            <a:avLst/>
          </a:prstGeom>
        </p:spPr>
        <p:txBody>
          <a:bodyPr/>
          <a:lstStyle>
            <a:lvl1pPr marL="300875" indent="-131851">
              <a:spcBef>
                <a:spcPts val="0"/>
              </a:spcBef>
              <a:buSzTx/>
              <a:buNone/>
              <a:defRPr spc="-200" sz="8500"/>
            </a:lvl1pPr>
          </a:lstStyle>
          <a:p>
            <a:pPr/>
            <a:r>
              <a:t>“Notable Quote”</a:t>
            </a:r>
          </a:p>
        </p:txBody>
      </p:sp>
      <p:pic>
        <p:nvPicPr>
          <p:cNvPr id="153"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154" name="Dotline-01.png" descr="Dotline-01.png"/>
          <p:cNvPicPr>
            <a:picLocks noChangeAspect="1"/>
          </p:cNvPicPr>
          <p:nvPr/>
        </p:nvPicPr>
        <p:blipFill>
          <a:blip r:embed="rId3">
            <a:extLst/>
          </a:blip>
          <a:stretch>
            <a:fillRect/>
          </a:stretch>
        </p:blipFill>
        <p:spPr>
          <a:xfrm>
            <a:off x="379145" y="-3081428"/>
            <a:ext cx="9700516" cy="13716004"/>
          </a:xfrm>
          <a:prstGeom prst="rect">
            <a:avLst/>
          </a:prstGeom>
          <a:ln w="12700">
            <a:miter lim="400000"/>
          </a:ln>
        </p:spPr>
      </p:pic>
      <p:pic>
        <p:nvPicPr>
          <p:cNvPr id="155"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63" name="image.png"/>
          <p:cNvSpPr/>
          <p:nvPr>
            <p:ph type="pic" sz="quarter" idx="21"/>
          </p:nvPr>
        </p:nvSpPr>
        <p:spPr>
          <a:xfrm>
            <a:off x="16570576" y="2146150"/>
            <a:ext cx="4399071" cy="4399072"/>
          </a:xfrm>
          <a:prstGeom prst="rect">
            <a:avLst/>
          </a:prstGeom>
        </p:spPr>
        <p:txBody>
          <a:bodyPr lIns="91439" tIns="45719" rIns="91439" bIns="45719">
            <a:noAutofit/>
          </a:bodyPr>
          <a:lstStyle/>
          <a:p>
            <a:pPr/>
          </a:p>
        </p:txBody>
      </p:sp>
      <p:sp>
        <p:nvSpPr>
          <p:cNvPr id="164" name="image.png"/>
          <p:cNvSpPr/>
          <p:nvPr>
            <p:ph type="pic" sz="quarter" idx="22"/>
          </p:nvPr>
        </p:nvSpPr>
        <p:spPr>
          <a:xfrm>
            <a:off x="16571596" y="7095452"/>
            <a:ext cx="4397122" cy="4397122"/>
          </a:xfrm>
          <a:prstGeom prst="rect">
            <a:avLst/>
          </a:prstGeom>
        </p:spPr>
        <p:txBody>
          <a:bodyPr lIns="91439" tIns="45719" rIns="91439" bIns="45719">
            <a:noAutofit/>
          </a:bodyPr>
          <a:lstStyle/>
          <a:p>
            <a:pPr/>
          </a:p>
        </p:txBody>
      </p:sp>
      <p:sp>
        <p:nvSpPr>
          <p:cNvPr id="165" name="image.png"/>
          <p:cNvSpPr/>
          <p:nvPr>
            <p:ph type="pic" sz="half" idx="23"/>
          </p:nvPr>
        </p:nvSpPr>
        <p:spPr>
          <a:xfrm>
            <a:off x="3587234" y="2155100"/>
            <a:ext cx="9488866" cy="9488866"/>
          </a:xfrm>
          <a:prstGeom prst="rect">
            <a:avLst/>
          </a:prstGeom>
        </p:spPr>
        <p:txBody>
          <a:bodyPr lIns="91439" tIns="45719" rIns="91439" bIns="45719">
            <a:noAutofit/>
          </a:bodyPr>
          <a:lstStyle/>
          <a:p>
            <a:pPr/>
          </a:p>
        </p:txBody>
      </p:sp>
      <p:pic>
        <p:nvPicPr>
          <p:cNvPr id="166"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74" name="image.png"/>
          <p:cNvSpPr/>
          <p:nvPr>
            <p:ph type="pic" idx="21"/>
          </p:nvPr>
        </p:nvSpPr>
        <p:spPr>
          <a:xfrm>
            <a:off x="5853393" y="519393"/>
            <a:ext cx="12677214" cy="12677214"/>
          </a:xfrm>
          <a:prstGeom prst="rect">
            <a:avLst/>
          </a:prstGeom>
        </p:spPr>
        <p:txBody>
          <a:bodyPr lIns="91439" tIns="45719" rIns="91439" bIns="45719">
            <a:noAutofit/>
          </a:bodyPr>
          <a:lstStyle/>
          <a:p>
            <a:pPr/>
          </a:p>
        </p:txBody>
      </p:sp>
      <p:pic>
        <p:nvPicPr>
          <p:cNvPr id="175"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sp>
        <p:nvSpPr>
          <p:cNvPr id="17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4294A2"/>
        </a:solidFill>
      </p:bgPr>
    </p:bg>
    <p:spTree>
      <p:nvGrpSpPr>
        <p:cNvPr id="1" name=""/>
        <p:cNvGrpSpPr/>
        <p:nvPr/>
      </p:nvGrpSpPr>
      <p:grpSpPr>
        <a:xfrm>
          <a:off x="0" y="0"/>
          <a:ext cx="0" cy="0"/>
          <a:chOff x="0" y="0"/>
          <a:chExt cx="0" cy="0"/>
        </a:xfrm>
      </p:grpSpPr>
      <p:sp>
        <p:nvSpPr>
          <p:cNvPr id="183" name="Slide Title"/>
          <p:cNvSpPr txBox="1"/>
          <p:nvPr>
            <p:ph type="title" hasCustomPrompt="1"/>
          </p:nvPr>
        </p:nvSpPr>
        <p:spPr>
          <a:xfrm>
            <a:off x="6953250" y="6140450"/>
            <a:ext cx="10477500" cy="1435100"/>
          </a:xfrm>
          <a:prstGeom prst="rect">
            <a:avLst/>
          </a:prstGeom>
        </p:spPr>
        <p:txBody>
          <a:bodyPr anchor="ctr"/>
          <a:lstStyle>
            <a:lvl1pPr algn="ctr">
              <a:defRPr>
                <a:solidFill>
                  <a:srgbClr val="FFFFFF"/>
                </a:solidFill>
              </a:defRPr>
            </a:lvl1pPr>
          </a:lstStyle>
          <a:p>
            <a:pPr/>
            <a:r>
              <a:t>Slide Title</a:t>
            </a:r>
          </a:p>
        </p:txBody>
      </p:sp>
      <p:pic>
        <p:nvPicPr>
          <p:cNvPr id="184" name="mcittt-01.png" descr="mcittt-01.png"/>
          <p:cNvPicPr>
            <a:picLocks noChangeAspect="1"/>
          </p:cNvPicPr>
          <p:nvPr/>
        </p:nvPicPr>
        <p:blipFill>
          <a:blip r:embed="rId2">
            <a:extLst/>
          </a:blip>
          <a:stretch>
            <a:fillRect/>
          </a:stretch>
        </p:blipFill>
        <p:spPr>
          <a:xfrm>
            <a:off x="5351098" y="11337232"/>
            <a:ext cx="4777361" cy="2687267"/>
          </a:xfrm>
          <a:prstGeom prst="rect">
            <a:avLst/>
          </a:prstGeom>
          <a:ln w="12700">
            <a:miter lim="400000"/>
          </a:ln>
        </p:spPr>
      </p:pic>
      <p:pic>
        <p:nvPicPr>
          <p:cNvPr id="185" name="Tuwaiq Academy Logo-02.png" descr="Tuwaiq Academy Logo-02.png"/>
          <p:cNvPicPr>
            <a:picLocks noChangeAspect="1"/>
          </p:cNvPicPr>
          <p:nvPr/>
        </p:nvPicPr>
        <p:blipFill>
          <a:blip r:embed="rId3">
            <a:extLst/>
          </a:blip>
          <a:stretch>
            <a:fillRect/>
          </a:stretch>
        </p:blipFill>
        <p:spPr>
          <a:xfrm>
            <a:off x="-551050" y="10674873"/>
            <a:ext cx="7136318" cy="4011986"/>
          </a:xfrm>
          <a:prstGeom prst="rect">
            <a:avLst/>
          </a:prstGeom>
          <a:ln w="12700">
            <a:miter lim="400000"/>
          </a:ln>
        </p:spPr>
      </p:pic>
      <p:pic>
        <p:nvPicPr>
          <p:cNvPr id="186" name="logoSAFCSP-01.png" descr="logoSAFCSP-01.png"/>
          <p:cNvPicPr>
            <a:picLocks noChangeAspect="1"/>
          </p:cNvPicPr>
          <p:nvPr/>
        </p:nvPicPr>
        <p:blipFill>
          <a:blip r:embed="rId4">
            <a:extLst/>
          </a:blip>
          <a:stretch>
            <a:fillRect/>
          </a:stretch>
        </p:blipFill>
        <p:spPr>
          <a:xfrm>
            <a:off x="9510717" y="10674873"/>
            <a:ext cx="5672731" cy="4011986"/>
          </a:xfrm>
          <a:prstGeom prst="rect">
            <a:avLst/>
          </a:prstGeom>
          <a:ln w="12700">
            <a:miter lim="400000"/>
          </a:ln>
        </p:spPr>
      </p:pic>
      <p:grpSp>
        <p:nvGrpSpPr>
          <p:cNvPr id="189" name="v"/>
          <p:cNvGrpSpPr/>
          <p:nvPr/>
        </p:nvGrpSpPr>
        <p:grpSpPr>
          <a:xfrm>
            <a:off x="5856" y="-54934"/>
            <a:ext cx="24372289" cy="1531845"/>
            <a:chOff x="0" y="-1"/>
            <a:chExt cx="24372287" cy="1531843"/>
          </a:xfrm>
        </p:grpSpPr>
        <p:sp>
          <p:nvSpPr>
            <p:cNvPr id="187" name="Rectangle"/>
            <p:cNvSpPr/>
            <p:nvPr/>
          </p:nvSpPr>
          <p:spPr>
            <a:xfrm>
              <a:off x="-1" y="-2"/>
              <a:ext cx="24372289" cy="1531844"/>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8" name="v"/>
            <p:cNvSpPr txBox="1"/>
            <p:nvPr/>
          </p:nvSpPr>
          <p:spPr>
            <a:xfrm>
              <a:off x="-1" y="473363"/>
              <a:ext cx="24372289"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190" name="Tuwaiq1000-google-logo-01.png" descr="Tuwaiq1000-google-logo-01.png"/>
          <p:cNvPicPr>
            <a:picLocks noChangeAspect="1"/>
          </p:cNvPicPr>
          <p:nvPr/>
        </p:nvPicPr>
        <p:blipFill>
          <a:blip r:embed="rId5">
            <a:extLst/>
          </a:blip>
          <a:stretch>
            <a:fillRect/>
          </a:stretch>
        </p:blipFill>
        <p:spPr>
          <a:xfrm>
            <a:off x="502624" y="-970858"/>
            <a:ext cx="6194034" cy="3363692"/>
          </a:xfrm>
          <a:prstGeom prst="rect">
            <a:avLst/>
          </a:prstGeom>
          <a:ln w="12700">
            <a:miter lim="400000"/>
          </a:ln>
        </p:spPr>
      </p:pic>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30" name="Presentation Title"/>
          <p:cNvSpPr txBox="1"/>
          <p:nvPr>
            <p:ph type="title" hasCustomPrompt="1"/>
          </p:nvPr>
        </p:nvSpPr>
        <p:spPr>
          <a:xfrm>
            <a:off x="1206500" y="7123707"/>
            <a:ext cx="19570511" cy="4648202"/>
          </a:xfrm>
          <a:prstGeom prst="rect">
            <a:avLst/>
          </a:prstGeom>
        </p:spPr>
        <p:txBody>
          <a:bodyPr anchor="b"/>
          <a:lstStyle>
            <a:lvl1pPr>
              <a:defRPr spc="-232" sz="11600"/>
            </a:lvl1pPr>
          </a:lstStyle>
          <a:p>
            <a:pPr/>
            <a:r>
              <a:t>Presentation Title</a:t>
            </a:r>
          </a:p>
        </p:txBody>
      </p:sp>
      <p:sp>
        <p:nvSpPr>
          <p:cNvPr id="31" name="Body Level One…"/>
          <p:cNvSpPr txBox="1"/>
          <p:nvPr>
            <p:ph type="body" sz="quarter" idx="1" hasCustomPrompt="1"/>
          </p:nvPr>
        </p:nvSpPr>
        <p:spPr>
          <a:xfrm>
            <a:off x="1207690" y="1106137"/>
            <a:ext cx="19568133" cy="636981"/>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32" name="Body Level One…"/>
          <p:cNvSpPr txBox="1"/>
          <p:nvPr>
            <p:ph type="body" sz="quarter" idx="21" hasCustomPrompt="1"/>
          </p:nvPr>
        </p:nvSpPr>
        <p:spPr>
          <a:xfrm>
            <a:off x="1206498" y="11609909"/>
            <a:ext cx="19570514" cy="1116954"/>
          </a:xfrm>
          <a:prstGeom prst="rect">
            <a:avLst/>
          </a:prstGeom>
        </p:spPr>
        <p:txBody>
          <a:bodyPr/>
          <a:lstStyle>
            <a:lvl1pPr marL="0" indent="0" defTabSz="825500">
              <a:lnSpc>
                <a:spcPct val="100000"/>
              </a:lnSpc>
              <a:spcBef>
                <a:spcPts val="0"/>
              </a:spcBef>
              <a:buSzTx/>
              <a:buNone/>
              <a:defRPr b="1" sz="5500"/>
            </a:lvl1pPr>
          </a:lstStyle>
          <a:p>
            <a:pPr/>
            <a:r>
              <a:t>Presentation Subtitle</a:t>
            </a:r>
          </a:p>
        </p:txBody>
      </p:sp>
      <p:sp>
        <p:nvSpPr>
          <p:cNvPr id="33" name="Rectangle"/>
          <p:cNvSpPr/>
          <p:nvPr/>
        </p:nvSpPr>
        <p:spPr>
          <a:xfrm>
            <a:off x="21848894" y="-110579"/>
            <a:ext cx="2543009" cy="13937159"/>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34"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35" name="Dotline-02.png" descr="Dotline-02.png"/>
          <p:cNvPicPr>
            <a:picLocks noChangeAspect="1"/>
          </p:cNvPicPr>
          <p:nvPr/>
        </p:nvPicPr>
        <p:blipFill>
          <a:blip r:embed="rId3">
            <a:extLst/>
          </a:blip>
          <a:stretch>
            <a:fillRect/>
          </a:stretch>
        </p:blipFill>
        <p:spPr>
          <a:xfrm>
            <a:off x="-4451083" y="0"/>
            <a:ext cx="9700514" cy="13716002"/>
          </a:xfrm>
          <a:prstGeom prst="rect">
            <a:avLst/>
          </a:prstGeom>
          <a:ln w="12700">
            <a:miter lim="400000"/>
          </a:ln>
        </p:spPr>
      </p:pic>
      <p:pic>
        <p:nvPicPr>
          <p:cNvPr id="36"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pic>
        <p:nvPicPr>
          <p:cNvPr id="44" name="Tuwaiq Academy LogoWaterMark-01-01.png" descr="Tuwaiq Academy LogoWaterMark-01-01.png"/>
          <p:cNvPicPr>
            <a:picLocks noChangeAspect="1"/>
          </p:cNvPicPr>
          <p:nvPr/>
        </p:nvPicPr>
        <p:blipFill>
          <a:blip r:embed="rId2">
            <a:alphaModFix amt="50159"/>
            <a:extLst/>
          </a:blip>
          <a:stretch>
            <a:fillRect/>
          </a:stretch>
        </p:blipFill>
        <p:spPr>
          <a:xfrm>
            <a:off x="2141902" y="-7352294"/>
            <a:ext cx="20100195" cy="28420588"/>
          </a:xfrm>
          <a:prstGeom prst="rect">
            <a:avLst/>
          </a:prstGeom>
          <a:ln w="12700">
            <a:miter lim="400000"/>
          </a:ln>
        </p:spPr>
      </p:pic>
      <p:sp>
        <p:nvSpPr>
          <p:cNvPr id="45" name="image.png"/>
          <p:cNvSpPr/>
          <p:nvPr>
            <p:ph type="pic" sz="half" idx="21"/>
          </p:nvPr>
        </p:nvSpPr>
        <p:spPr>
          <a:xfrm>
            <a:off x="12065000" y="1270000"/>
            <a:ext cx="11176000" cy="11176000"/>
          </a:xfrm>
          <a:prstGeom prst="rect">
            <a:avLst/>
          </a:prstGeom>
        </p:spPr>
        <p:txBody>
          <a:bodyPr lIns="91439" tIns="45719" rIns="91439" bIns="45719">
            <a:noAutofit/>
          </a:bodyPr>
          <a:lstStyle/>
          <a:p>
            <a:pPr/>
          </a:p>
        </p:txBody>
      </p:sp>
      <p:sp>
        <p:nvSpPr>
          <p:cNvPr id="46" name="Slide Title"/>
          <p:cNvSpPr txBox="1"/>
          <p:nvPr>
            <p:ph type="title" hasCustomPrompt="1"/>
          </p:nvPr>
        </p:nvSpPr>
        <p:spPr>
          <a:xfrm>
            <a:off x="1206500" y="-381000"/>
            <a:ext cx="9779000" cy="5882274"/>
          </a:xfrm>
          <a:prstGeom prst="rect">
            <a:avLst/>
          </a:prstGeom>
        </p:spPr>
        <p:txBody>
          <a:bodyPr anchor="b"/>
          <a:lstStyle/>
          <a:p>
            <a:pPr/>
            <a:r>
              <a:t>Slide Title</a:t>
            </a:r>
          </a:p>
        </p:txBody>
      </p:sp>
      <p:sp>
        <p:nvSpPr>
          <p:cNvPr id="47" name="Body Level One…"/>
          <p:cNvSpPr txBox="1"/>
          <p:nvPr>
            <p:ph type="body" sz="quarter" idx="1" hasCustomPrompt="1"/>
          </p:nvPr>
        </p:nvSpPr>
        <p:spPr>
          <a:xfrm>
            <a:off x="1206500" y="5409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pic>
        <p:nvPicPr>
          <p:cNvPr id="48" name="Tuwaiq1000-google-logo-01.png" descr="Tuwaiq1000-google-logo-01.png"/>
          <p:cNvPicPr>
            <a:picLocks noChangeAspect="1"/>
          </p:cNvPicPr>
          <p:nvPr/>
        </p:nvPicPr>
        <p:blipFill>
          <a:blip r:embed="rId3">
            <a:extLst/>
          </a:blip>
          <a:stretch>
            <a:fillRect/>
          </a:stretch>
        </p:blipFill>
        <p:spPr>
          <a:xfrm>
            <a:off x="502624" y="10970683"/>
            <a:ext cx="6194034" cy="3363693"/>
          </a:xfrm>
          <a:prstGeom prst="rect">
            <a:avLst/>
          </a:prstGeom>
          <a:ln w="12700">
            <a:miter lim="400000"/>
          </a:ln>
        </p:spPr>
      </p:pic>
      <p:sp>
        <p:nvSpPr>
          <p:cNvPr id="49"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Slide Title"/>
          <p:cNvSpPr txBox="1"/>
          <p:nvPr>
            <p:ph type="title" hasCustomPrompt="1"/>
          </p:nvPr>
        </p:nvSpPr>
        <p:spPr>
          <a:prstGeom prst="rect">
            <a:avLst/>
          </a:prstGeom>
        </p:spPr>
        <p:txBody>
          <a:bodyPr/>
          <a:lstStyle/>
          <a:p>
            <a:pPr/>
            <a:r>
              <a:t>Slide Title</a:t>
            </a:r>
          </a:p>
        </p:txBody>
      </p:sp>
      <p:sp>
        <p:nvSpPr>
          <p:cNvPr id="57"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8" name="Slide Subtitle"/>
          <p:cNvSpPr txBox="1"/>
          <p:nvPr>
            <p:ph type="body" sz="quarter" idx="21" hasCustomPrompt="1"/>
          </p:nvPr>
        </p:nvSpPr>
        <p:spPr>
          <a:xfrm>
            <a:off x="1206500" y="2372960"/>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Slide Subtitle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pic>
        <p:nvPicPr>
          <p:cNvPr id="66"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67" name="Dotline-02.png" descr="Dotline-02.png"/>
          <p:cNvPicPr>
            <a:picLocks noChangeAspect="1"/>
          </p:cNvPicPr>
          <p:nvPr/>
        </p:nvPicPr>
        <p:blipFill>
          <a:blip r:embed="rId3">
            <a:extLst/>
          </a:blip>
          <a:stretch>
            <a:fillRect/>
          </a:stretch>
        </p:blipFill>
        <p:spPr>
          <a:xfrm>
            <a:off x="-4451083" y="0"/>
            <a:ext cx="9700514" cy="13716002"/>
          </a:xfrm>
          <a:prstGeom prst="rect">
            <a:avLst/>
          </a:prstGeom>
          <a:ln w="12700">
            <a:miter lim="400000"/>
          </a:ln>
        </p:spPr>
      </p:pic>
      <p:pic>
        <p:nvPicPr>
          <p:cNvPr id="68"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76" name="Body Level One…"/>
          <p:cNvSpPr txBox="1"/>
          <p:nvPr>
            <p:ph type="body" sz="quarter" idx="1" hasCustomPrompt="1"/>
          </p:nvPr>
        </p:nvSpPr>
        <p:spPr>
          <a:xfrm>
            <a:off x="1206500" y="2372960"/>
            <a:ext cx="9779000" cy="934782"/>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77" name="Body Level One…"/>
          <p:cNvSpPr txBox="1"/>
          <p:nvPr>
            <p:ph type="body" sz="half" idx="21" hasCustomPrompt="1"/>
          </p:nvPr>
        </p:nvSpPr>
        <p:spPr>
          <a:xfrm>
            <a:off x="1206500" y="4248503"/>
            <a:ext cx="9779000" cy="8256632"/>
          </a:xfrm>
          <a:prstGeom prst="rect">
            <a:avLst/>
          </a:prstGeom>
        </p:spPr>
        <p:txBody>
          <a:bodyPr/>
          <a:lstStyle/>
          <a:p>
            <a:pPr/>
            <a:r>
              <a:t>Slide bullet text</a:t>
            </a:r>
          </a:p>
        </p:txBody>
      </p:sp>
      <p:sp>
        <p:nvSpPr>
          <p:cNvPr id="78" name="image.png"/>
          <p:cNvSpPr/>
          <p:nvPr>
            <p:ph type="pic" sz="half" idx="22"/>
          </p:nvPr>
        </p:nvSpPr>
        <p:spPr>
          <a:xfrm>
            <a:off x="12193751" y="1401263"/>
            <a:ext cx="10913372" cy="10913374"/>
          </a:xfrm>
          <a:prstGeom prst="rect">
            <a:avLst/>
          </a:prstGeom>
        </p:spPr>
        <p:txBody>
          <a:bodyPr lIns="91439" tIns="45719" rIns="91439" bIns="45719">
            <a:noAutofit/>
          </a:bodyPr>
          <a:lstStyle/>
          <a:p>
            <a:pPr/>
          </a:p>
        </p:txBody>
      </p:sp>
      <p:sp>
        <p:nvSpPr>
          <p:cNvPr id="79" name="Slide Title"/>
          <p:cNvSpPr txBox="1"/>
          <p:nvPr>
            <p:ph type="title" hasCustomPrompt="1"/>
          </p:nvPr>
        </p:nvSpPr>
        <p:spPr>
          <a:xfrm>
            <a:off x="1206500" y="1079500"/>
            <a:ext cx="9779000" cy="1435100"/>
          </a:xfrm>
          <a:prstGeom prst="rect">
            <a:avLst/>
          </a:prstGeom>
        </p:spPr>
        <p:txBody>
          <a:bodyPr/>
          <a:lstStyle/>
          <a:p>
            <a:pPr/>
            <a:r>
              <a:t>Slide Title</a:t>
            </a:r>
          </a:p>
        </p:txBody>
      </p:sp>
      <p:pic>
        <p:nvPicPr>
          <p:cNvPr id="80"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81"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89"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0" name="Rectangle"/>
          <p:cNvSpPr/>
          <p:nvPr/>
        </p:nvSpPr>
        <p:spPr>
          <a:xfrm>
            <a:off x="23559867" y="4533900"/>
            <a:ext cx="832032" cy="4648200"/>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91" name="Dotline-02.png" descr="Dotline-02.png"/>
          <p:cNvPicPr>
            <a:picLocks noChangeAspect="1"/>
          </p:cNvPicPr>
          <p:nvPr/>
        </p:nvPicPr>
        <p:blipFill>
          <a:blip r:embed="rId2">
            <a:extLst/>
          </a:blip>
          <a:stretch>
            <a:fillRect/>
          </a:stretch>
        </p:blipFill>
        <p:spPr>
          <a:xfrm>
            <a:off x="-4451083" y="0"/>
            <a:ext cx="9700514" cy="13716002"/>
          </a:xfrm>
          <a:prstGeom prst="rect">
            <a:avLst/>
          </a:prstGeom>
          <a:ln w="12700">
            <a:miter lim="400000"/>
          </a:ln>
        </p:spPr>
      </p:pic>
      <p:pic>
        <p:nvPicPr>
          <p:cNvPr id="92"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sp>
        <p:nvSpPr>
          <p:cNvPr id="93"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00" name="Slide Title"/>
          <p:cNvSpPr txBox="1"/>
          <p:nvPr>
            <p:ph type="title" hasCustomPrompt="1"/>
          </p:nvPr>
        </p:nvSpPr>
        <p:spPr>
          <a:xfrm>
            <a:off x="1206500" y="1079500"/>
            <a:ext cx="21971000" cy="1434951"/>
          </a:xfrm>
          <a:prstGeom prst="rect">
            <a:avLst/>
          </a:prstGeom>
        </p:spPr>
        <p:txBody>
          <a:bodyPr/>
          <a:lstStyle/>
          <a:p>
            <a:pPr/>
            <a:r>
              <a:t>Slide Title</a:t>
            </a:r>
          </a:p>
        </p:txBody>
      </p:sp>
      <p:sp>
        <p:nvSpPr>
          <p:cNvPr id="101" name="Body Level One…"/>
          <p:cNvSpPr txBox="1"/>
          <p:nvPr>
            <p:ph type="body" sz="quarter" idx="1" hasCustomPrompt="1"/>
          </p:nvPr>
        </p:nvSpPr>
        <p:spPr>
          <a:xfrm>
            <a:off x="1206500" y="2372960"/>
            <a:ext cx="21971000" cy="934782"/>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pic>
        <p:nvPicPr>
          <p:cNvPr id="102"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103" name="Dotline-01.png" descr="Dotline-01.png"/>
          <p:cNvPicPr>
            <a:picLocks noChangeAspect="1"/>
          </p:cNvPicPr>
          <p:nvPr/>
        </p:nvPicPr>
        <p:blipFill>
          <a:blip r:embed="rId3">
            <a:extLst/>
          </a:blip>
          <a:stretch>
            <a:fillRect/>
          </a:stretch>
        </p:blipFill>
        <p:spPr>
          <a:xfrm>
            <a:off x="159472" y="-2525380"/>
            <a:ext cx="9700515" cy="13716002"/>
          </a:xfrm>
          <a:prstGeom prst="rect">
            <a:avLst/>
          </a:prstGeom>
          <a:ln w="12700">
            <a:miter lim="400000"/>
          </a:ln>
        </p:spPr>
      </p:pic>
      <p:pic>
        <p:nvPicPr>
          <p:cNvPr id="104"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112"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13" name="Body Level One…"/>
          <p:cNvSpPr txBox="1"/>
          <p:nvPr>
            <p:ph type="body" sz="quarter" idx="1" hasCustomPrompt="1"/>
          </p:nvPr>
        </p:nvSpPr>
        <p:spPr>
          <a:xfrm>
            <a:off x="1206500" y="2372960"/>
            <a:ext cx="21971000" cy="934782"/>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114" name="Body Level One…"/>
          <p:cNvSpPr txBox="1"/>
          <p:nvPr>
            <p:ph type="body" idx="21" hasCustomPrompt="1"/>
          </p:nvPr>
        </p:nvSpPr>
        <p:spPr>
          <a:xfrm>
            <a:off x="1206500" y="4248503"/>
            <a:ext cx="21971000" cy="8256015"/>
          </a:xfrm>
          <a:prstGeom prst="rect">
            <a:avLst/>
          </a:prstGeom>
        </p:spPr>
        <p:txBody>
          <a:bodyPr/>
          <a:lstStyle>
            <a:lvl1pPr marL="0" indent="0" defTabSz="825500">
              <a:lnSpc>
                <a:spcPct val="100000"/>
              </a:lnSpc>
              <a:spcBef>
                <a:spcPts val="1800"/>
              </a:spcBef>
              <a:buSzTx/>
              <a:buNone/>
              <a:defRPr spc="-99" sz="5500"/>
            </a:lvl1pPr>
          </a:lstStyle>
          <a:p>
            <a:pPr/>
            <a:r>
              <a:t>Agenda Topics</a:t>
            </a:r>
          </a:p>
        </p:txBody>
      </p:sp>
      <p:pic>
        <p:nvPicPr>
          <p:cNvPr id="115"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116" name="Dotline-02.png" descr="Dotline-02.png"/>
          <p:cNvPicPr>
            <a:picLocks noChangeAspect="1"/>
          </p:cNvPicPr>
          <p:nvPr/>
        </p:nvPicPr>
        <p:blipFill>
          <a:blip r:embed="rId3">
            <a:extLst/>
          </a:blip>
          <a:stretch>
            <a:fillRect/>
          </a:stretch>
        </p:blipFill>
        <p:spPr>
          <a:xfrm>
            <a:off x="-4451083" y="0"/>
            <a:ext cx="9700514" cy="13716002"/>
          </a:xfrm>
          <a:prstGeom prst="rect">
            <a:avLst/>
          </a:prstGeom>
          <a:ln w="12700">
            <a:miter lim="400000"/>
          </a:ln>
        </p:spPr>
      </p:pic>
      <p:pic>
        <p:nvPicPr>
          <p:cNvPr id="117"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3"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pic>
        <p:nvPicPr>
          <p:cNvPr id="4" name="Dotline-02.png" descr="Dotline-02.png"/>
          <p:cNvPicPr>
            <a:picLocks noChangeAspect="1"/>
          </p:cNvPicPr>
          <p:nvPr/>
        </p:nvPicPr>
        <p:blipFill>
          <a:blip r:embed="rId4">
            <a:extLst/>
          </a:blip>
          <a:stretch>
            <a:fillRect/>
          </a:stretch>
        </p:blipFill>
        <p:spPr>
          <a:xfrm>
            <a:off x="-4451083" y="0"/>
            <a:ext cx="9700514" cy="13716002"/>
          </a:xfrm>
          <a:prstGeom prst="rect">
            <a:avLst/>
          </a:prstGeom>
          <a:ln w="12700">
            <a:miter lim="400000"/>
          </a:ln>
        </p:spPr>
      </p:pic>
      <p:sp>
        <p:nvSpPr>
          <p:cNvPr id="5" name="Slide Title"/>
          <p:cNvSpPr txBox="1"/>
          <p:nvPr>
            <p:ph type="title" hasCustomPrompt="1"/>
          </p:nvPr>
        </p:nvSpPr>
        <p:spPr>
          <a:xfrm>
            <a:off x="1206500" y="1079500"/>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6"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7" name="Slide Numb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9pPr>
    </p:titleStyle>
    <p:bodyStyle>
      <a:lvl1pPr marL="3810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1pPr>
      <a:lvl2pPr marL="9906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2pPr>
      <a:lvl3pPr marL="16002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3pPr>
      <a:lvl4pPr marL="22098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4pPr>
      <a:lvl5pPr marL="28194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5pPr>
      <a:lvl6pPr marL="34290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6pPr>
      <a:lvl7pPr marL="40386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7pPr>
      <a:lvl8pPr marL="46482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8pPr>
      <a:lvl9pPr marL="52578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 Id="rId3" Type="http://schemas.openxmlformats.org/officeDocument/2006/relationships/image" Target="../media/image1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HTML II"/>
          <p:cNvSpPr txBox="1"/>
          <p:nvPr>
            <p:ph type="ctrTitle"/>
          </p:nvPr>
        </p:nvSpPr>
        <p:spPr>
          <a:xfrm>
            <a:off x="1206495" y="2574991"/>
            <a:ext cx="21971006" cy="4648203"/>
          </a:xfrm>
          <a:prstGeom prst="rect">
            <a:avLst/>
          </a:prstGeom>
        </p:spPr>
        <p:txBody>
          <a:bodyPr/>
          <a:lstStyle>
            <a:lvl1pPr algn="ctr">
              <a:defRPr spc="-300" sz="11100"/>
            </a:lvl1pPr>
          </a:lstStyle>
          <a:p>
            <a:pPr/>
            <a:r>
              <a:t>HTML II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155;p20"/>
          <p:cNvSpPr txBox="1"/>
          <p:nvPr>
            <p:ph type="title" idx="4294967295"/>
          </p:nvPr>
        </p:nvSpPr>
        <p:spPr>
          <a:xfrm>
            <a:off x="3549898" y="1846475"/>
            <a:ext cx="19507202" cy="2133602"/>
          </a:xfrm>
          <a:prstGeom prst="rect">
            <a:avLst/>
          </a:prstGeom>
        </p:spPr>
        <p:txBody>
          <a:bodyPr lIns="243798" tIns="243798" rIns="243798" bIns="243798"/>
          <a:lstStyle>
            <a:lvl1pPr>
              <a:defRPr spc="-200" sz="8400">
                <a:solidFill>
                  <a:srgbClr val="E6B91E"/>
                </a:solidFill>
                <a:latin typeface="Trebuchet MS"/>
                <a:ea typeface="Trebuchet MS"/>
                <a:cs typeface="Trebuchet MS"/>
                <a:sym typeface="Trebuchet MS"/>
              </a:defRPr>
            </a:lvl1pPr>
          </a:lstStyle>
          <a:p>
            <a:pPr/>
            <a:r>
              <a:t>Objectives</a:t>
            </a:r>
          </a:p>
        </p:txBody>
      </p:sp>
      <p:sp>
        <p:nvSpPr>
          <p:cNvPr id="203" name="Google Shape;156;p20"/>
          <p:cNvSpPr txBox="1"/>
          <p:nvPr>
            <p:ph type="body" sz="half" idx="4294967295"/>
          </p:nvPr>
        </p:nvSpPr>
        <p:spPr>
          <a:xfrm>
            <a:off x="4263540" y="4267314"/>
            <a:ext cx="9550402" cy="8839201"/>
          </a:xfrm>
          <a:prstGeom prst="rect">
            <a:avLst/>
          </a:prstGeom>
        </p:spPr>
        <p:txBody>
          <a:bodyPr lIns="243798" tIns="243798" rIns="243798" bIns="243798"/>
          <a:lstStyle/>
          <a:p>
            <a:pPr marL="950213" indent="-883919" defTabSz="2121354">
              <a:lnSpc>
                <a:spcPct val="115000"/>
              </a:lnSpc>
              <a:spcBef>
                <a:spcPts val="0"/>
              </a:spcBef>
              <a:buClr>
                <a:srgbClr val="E6B91E"/>
              </a:buClr>
              <a:buFont typeface="Trebuchet MS"/>
              <a:buChar char="❖"/>
              <a:defRPr sz="5500">
                <a:solidFill>
                  <a:srgbClr val="A7A7A7"/>
                </a:solidFill>
              </a:defRPr>
            </a:pPr>
            <a:r>
              <a:t>Learn how to make links to other web pages and add multimedia to an HTML document.</a:t>
            </a:r>
            <a:r>
              <a:rPr>
                <a:solidFill>
                  <a:srgbClr val="FFFFFF"/>
                </a:solidFill>
              </a:rPr>
              <a:t> </a:t>
            </a:r>
            <a:endParaRPr>
              <a:solidFill>
                <a:srgbClr val="FFFFFF"/>
              </a:solidFill>
            </a:endParaRPr>
          </a:p>
          <a:p>
            <a:pPr marL="950213" indent="-883919" defTabSz="2121354">
              <a:lnSpc>
                <a:spcPct val="115000"/>
              </a:lnSpc>
              <a:spcBef>
                <a:spcPts val="0"/>
              </a:spcBef>
              <a:buClr>
                <a:srgbClr val="E6B91E"/>
              </a:buClr>
              <a:buFont typeface="Trebuchet MS"/>
              <a:buChar char="❖"/>
              <a:defRPr sz="5500">
                <a:solidFill>
                  <a:srgbClr val="A7A7A7"/>
                </a:solidFill>
              </a:defRPr>
            </a:pPr>
            <a:r>
              <a:t>HTML tables and HTML forms are also explained in this task. The span and div tags are discussed.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62;p21"/>
          <p:cNvSpPr txBox="1"/>
          <p:nvPr>
            <p:ph type="title"/>
          </p:nvPr>
        </p:nvSpPr>
        <p:spPr>
          <a:xfrm>
            <a:off x="1206500" y="1079499"/>
            <a:ext cx="21971000" cy="1434952"/>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Links</a:t>
            </a:r>
          </a:p>
        </p:txBody>
      </p:sp>
      <p:sp>
        <p:nvSpPr>
          <p:cNvPr id="206" name="Google Shape;163;p21"/>
          <p:cNvSpPr txBox="1"/>
          <p:nvPr/>
        </p:nvSpPr>
        <p:spPr>
          <a:xfrm>
            <a:off x="1660392" y="3379914"/>
            <a:ext cx="20423204" cy="7919480"/>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You can add links to your web page as follows:</a:t>
            </a:r>
            <a:endParaRPr>
              <a:solidFill>
                <a:srgbClr val="FFFFFF"/>
              </a:solidFill>
            </a:endParaRPr>
          </a:p>
          <a:p>
            <a:pPr indent="1676400">
              <a:spcBef>
                <a:spcPts val="2600"/>
              </a:spcBef>
              <a:defRPr sz="6400">
                <a:solidFill>
                  <a:srgbClr val="E6B91E"/>
                </a:solidFill>
                <a:latin typeface="Consolas"/>
                <a:ea typeface="Consolas"/>
                <a:cs typeface="Consolas"/>
                <a:sym typeface="Consolas"/>
              </a:defRPr>
            </a:pPr>
            <a:r>
              <a:t>&lt;a href="url" target="_blank"&gt;link text&lt;/a&gt;</a:t>
            </a:r>
          </a:p>
          <a:p>
            <a:pPr marL="1092200" indent="-10160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t>The </a:t>
            </a:r>
            <a:r>
              <a:rPr>
                <a:solidFill>
                  <a:srgbClr val="E6B91E"/>
                </a:solidFill>
                <a:latin typeface="Consolas"/>
                <a:ea typeface="Consolas"/>
                <a:cs typeface="Consolas"/>
                <a:sym typeface="Consolas"/>
              </a:rPr>
              <a:t>&lt;a&gt; </a:t>
            </a:r>
            <a:r>
              <a:rPr>
                <a:solidFill>
                  <a:srgbClr val="A7A7A7"/>
                </a:solidFill>
              </a:rPr>
              <a:t>element is used to</a:t>
            </a:r>
            <a:r>
              <a:t> </a:t>
            </a:r>
            <a:r>
              <a:rPr>
                <a:solidFill>
                  <a:srgbClr val="E6B91E"/>
                </a:solidFill>
              </a:rPr>
              <a:t>add all links on a web page</a:t>
            </a:r>
            <a:r>
              <a:t>.</a:t>
            </a:r>
            <a:r>
              <a:rPr>
                <a:solidFill>
                  <a:srgbClr val="A7A7A7"/>
                </a:solidFill>
              </a:rPr>
              <a:t> Using this element you can link to other pages in your website, external web pages and enable users to send an email</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oogle Shape;169;p22"/>
          <p:cNvSpPr txBox="1"/>
          <p:nvPr>
            <p:ph type="title"/>
          </p:nvPr>
        </p:nvSpPr>
        <p:spPr>
          <a:xfrm>
            <a:off x="3585858" y="1010520"/>
            <a:ext cx="17825538"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Links</a:t>
            </a:r>
          </a:p>
        </p:txBody>
      </p:sp>
      <p:sp>
        <p:nvSpPr>
          <p:cNvPr id="209" name="Google Shape;170;p22"/>
          <p:cNvSpPr txBox="1"/>
          <p:nvPr/>
        </p:nvSpPr>
        <p:spPr>
          <a:xfrm>
            <a:off x="2936500" y="2740772"/>
            <a:ext cx="20423204" cy="5265974"/>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Linking to other places on your webpage:</a:t>
            </a:r>
            <a:endParaRPr>
              <a:solidFill>
                <a:srgbClr val="FFFFFF"/>
              </a:solidFill>
            </a:endParaRPr>
          </a:p>
          <a:p>
            <a:pPr lvl="1" marL="15494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An </a:t>
            </a:r>
            <a:r>
              <a:rPr>
                <a:solidFill>
                  <a:srgbClr val="E6B91E"/>
                </a:solidFill>
              </a:rPr>
              <a:t>ID </a:t>
            </a:r>
            <a:r>
              <a:t>can be assigned to any of your elements:</a:t>
            </a:r>
            <a:endParaRPr>
              <a:solidFill>
                <a:srgbClr val="FFFFFF"/>
              </a:solidFill>
            </a:endParaRPr>
          </a:p>
          <a:p>
            <a:pPr indent="914400">
              <a:spcBef>
                <a:spcPts val="2600"/>
              </a:spcBef>
              <a:defRPr sz="6400">
                <a:solidFill>
                  <a:srgbClr val="FFFFFF"/>
                </a:solidFill>
                <a:latin typeface="Trebuchet MS"/>
                <a:ea typeface="Trebuchet MS"/>
                <a:cs typeface="Trebuchet MS"/>
                <a:sym typeface="Trebuchet MS"/>
              </a:defRPr>
            </a:pPr>
          </a:p>
          <a:p>
            <a:pPr lvl="1" marL="15494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To reference it we use the</a:t>
            </a:r>
            <a:r>
              <a:rPr>
                <a:solidFill>
                  <a:srgbClr val="FFFFFF"/>
                </a:solidFill>
              </a:rPr>
              <a:t> </a:t>
            </a:r>
            <a:r>
              <a:rPr>
                <a:solidFill>
                  <a:srgbClr val="E6B91E"/>
                </a:solidFill>
                <a:latin typeface="Consolas"/>
                <a:ea typeface="Consolas"/>
                <a:cs typeface="Consolas"/>
                <a:sym typeface="Consolas"/>
              </a:rPr>
              <a:t>&lt;a&gt;</a:t>
            </a:r>
            <a:r>
              <a:rPr>
                <a:solidFill>
                  <a:srgbClr val="FFFFFF"/>
                </a:solidFill>
              </a:rPr>
              <a:t> </a:t>
            </a:r>
            <a:r>
              <a:t>tag and a </a:t>
            </a:r>
            <a:r>
              <a:rPr>
                <a:solidFill>
                  <a:srgbClr val="E6B91E"/>
                </a:solidFill>
                <a:latin typeface="Consolas"/>
                <a:ea typeface="Consolas"/>
                <a:cs typeface="Consolas"/>
                <a:sym typeface="Consolas"/>
              </a:rPr>
              <a:t># </a:t>
            </a:r>
            <a:r>
              <a:rPr>
                <a:solidFill>
                  <a:srgbClr val="FFFFFF"/>
                </a:solidFill>
              </a:rPr>
              <a:t>  </a:t>
            </a:r>
          </a:p>
        </p:txBody>
      </p:sp>
      <p:pic>
        <p:nvPicPr>
          <p:cNvPr id="210" name="Google Shape;171;p22" descr="Google Shape;171;p22"/>
          <p:cNvPicPr>
            <a:picLocks noChangeAspect="1"/>
          </p:cNvPicPr>
          <p:nvPr/>
        </p:nvPicPr>
        <p:blipFill>
          <a:blip r:embed="rId3">
            <a:extLst/>
          </a:blip>
          <a:stretch>
            <a:fillRect/>
          </a:stretch>
        </p:blipFill>
        <p:spPr>
          <a:xfrm>
            <a:off x="5201827" y="5684677"/>
            <a:ext cx="14593603" cy="772336"/>
          </a:xfrm>
          <a:prstGeom prst="rect">
            <a:avLst/>
          </a:prstGeom>
          <a:ln w="12700">
            <a:miter lim="400000"/>
          </a:ln>
        </p:spPr>
      </p:pic>
      <p:pic>
        <p:nvPicPr>
          <p:cNvPr id="211" name="Google Shape;172;p22" descr="Google Shape;172;p22"/>
          <p:cNvPicPr>
            <a:picLocks noChangeAspect="1"/>
          </p:cNvPicPr>
          <p:nvPr/>
        </p:nvPicPr>
        <p:blipFill>
          <a:blip r:embed="rId4">
            <a:extLst/>
          </a:blip>
          <a:stretch>
            <a:fillRect/>
          </a:stretch>
        </p:blipFill>
        <p:spPr>
          <a:xfrm>
            <a:off x="5213777" y="10059819"/>
            <a:ext cx="11548607" cy="77233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oogle Shape;178;p23"/>
          <p:cNvSpPr txBox="1"/>
          <p:nvPr>
            <p:ph type="title"/>
          </p:nvPr>
        </p:nvSpPr>
        <p:spPr>
          <a:xfrm>
            <a:off x="3310352" y="803583"/>
            <a:ext cx="21971002"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Links</a:t>
            </a:r>
          </a:p>
        </p:txBody>
      </p:sp>
      <p:sp>
        <p:nvSpPr>
          <p:cNvPr id="216" name="Google Shape;179;p23"/>
          <p:cNvSpPr txBox="1"/>
          <p:nvPr/>
        </p:nvSpPr>
        <p:spPr>
          <a:xfrm>
            <a:off x="3177925" y="2558821"/>
            <a:ext cx="20423204" cy="3967399"/>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/Linking to other webpages:</a:t>
            </a:r>
            <a:r>
              <a:rPr>
                <a:solidFill>
                  <a:srgbClr val="FFFFFF"/>
                </a:solidFill>
              </a:rPr>
              <a:t>  </a:t>
            </a:r>
            <a:endParaRPr>
              <a:solidFill>
                <a:srgbClr val="FFFFFF"/>
              </a:solidFill>
            </a:endParaRPr>
          </a:p>
          <a:p>
            <a:pPr>
              <a:spcBef>
                <a:spcPts val="2600"/>
              </a:spcBef>
              <a:defRPr sz="6400">
                <a:solidFill>
                  <a:srgbClr val="A7A7A7"/>
                </a:solidFill>
                <a:latin typeface="Trebuchet MS"/>
                <a:ea typeface="Trebuchet MS"/>
                <a:cs typeface="Trebuchet MS"/>
                <a:sym typeface="Trebuchet MS"/>
              </a:defRPr>
            </a:p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To open a new tab: </a:t>
            </a:r>
          </a:p>
        </p:txBody>
      </p:sp>
      <p:pic>
        <p:nvPicPr>
          <p:cNvPr id="217" name="Google Shape;180;p23" descr="Google Shape;180;p23"/>
          <p:cNvPicPr>
            <a:picLocks noChangeAspect="1"/>
          </p:cNvPicPr>
          <p:nvPr/>
        </p:nvPicPr>
        <p:blipFill>
          <a:blip r:embed="rId3">
            <a:extLst/>
          </a:blip>
          <a:stretch>
            <a:fillRect/>
          </a:stretch>
        </p:blipFill>
        <p:spPr>
          <a:xfrm>
            <a:off x="3421777" y="4061235"/>
            <a:ext cx="20423203" cy="962570"/>
          </a:xfrm>
          <a:prstGeom prst="rect">
            <a:avLst/>
          </a:prstGeom>
          <a:ln w="12700">
            <a:miter lim="400000"/>
          </a:ln>
        </p:spPr>
      </p:pic>
      <p:pic>
        <p:nvPicPr>
          <p:cNvPr id="218" name="Google Shape;181;p23" descr="Google Shape;181;p23"/>
          <p:cNvPicPr>
            <a:picLocks noChangeAspect="1"/>
          </p:cNvPicPr>
          <p:nvPr/>
        </p:nvPicPr>
        <p:blipFill>
          <a:blip r:embed="rId4">
            <a:extLst/>
          </a:blip>
          <a:stretch>
            <a:fillRect/>
          </a:stretch>
        </p:blipFill>
        <p:spPr>
          <a:xfrm>
            <a:off x="3721225" y="6841543"/>
            <a:ext cx="17424402" cy="231140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Google Shape;187;p24"/>
          <p:cNvSpPr txBox="1"/>
          <p:nvPr>
            <p:ph type="title"/>
          </p:nvPr>
        </p:nvSpPr>
        <p:spPr>
          <a:xfrm>
            <a:off x="3413821" y="700115"/>
            <a:ext cx="15147085"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Images</a:t>
            </a:r>
          </a:p>
        </p:txBody>
      </p:sp>
      <p:sp>
        <p:nvSpPr>
          <p:cNvPr id="223" name="Google Shape;188;p24"/>
          <p:cNvSpPr txBox="1"/>
          <p:nvPr/>
        </p:nvSpPr>
        <p:spPr>
          <a:xfrm>
            <a:off x="2591606" y="2590858"/>
            <a:ext cx="20423204" cy="10325337"/>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Adding images:</a:t>
            </a:r>
            <a:r>
              <a:rPr>
                <a:solidFill>
                  <a:srgbClr val="FFFFFF"/>
                </a:solidFill>
              </a:rPr>
              <a:t> </a:t>
            </a:r>
            <a:endParaRPr>
              <a:solidFill>
                <a:srgbClr val="FFFFFF"/>
              </a:solidFill>
            </a:endParaRPr>
          </a:p>
          <a:p>
            <a:pPr>
              <a:spcBef>
                <a:spcPts val="2600"/>
              </a:spcBef>
              <a:defRPr sz="6400">
                <a:solidFill>
                  <a:srgbClr val="FFFFFF"/>
                </a:solidFill>
                <a:latin typeface="Trebuchet MS"/>
                <a:ea typeface="Trebuchet MS"/>
                <a:cs typeface="Trebuchet MS"/>
                <a:sym typeface="Trebuchet MS"/>
              </a:defRPr>
            </a:pPr>
          </a:p>
          <a:p>
            <a:pPr>
              <a:spcBef>
                <a:spcPts val="2600"/>
              </a:spcBef>
              <a:defRPr sz="6400">
                <a:solidFill>
                  <a:srgbClr val="FFFFFF"/>
                </a:solidFill>
                <a:latin typeface="Trebuchet MS"/>
                <a:ea typeface="Trebuchet MS"/>
                <a:cs typeface="Trebuchet MS"/>
                <a:sym typeface="Trebuchet MS"/>
              </a:defRPr>
            </a:pPr>
          </a:p>
          <a:p>
            <a:pPr marL="1092200" indent="-1016000">
              <a:spcBef>
                <a:spcPts val="2600"/>
              </a:spcBef>
              <a:buClr>
                <a:srgbClr val="E6B91E"/>
              </a:buClr>
              <a:buSzPts val="6400"/>
              <a:buFont typeface="Trebuchet MS"/>
              <a:buChar char="❖"/>
              <a:defRPr sz="6400">
                <a:solidFill>
                  <a:srgbClr val="E6B91E"/>
                </a:solidFill>
                <a:latin typeface="Consolas"/>
                <a:ea typeface="Consolas"/>
                <a:cs typeface="Consolas"/>
                <a:sym typeface="Consolas"/>
              </a:defRPr>
            </a:pPr>
            <a:r>
              <a:t>&lt;img&gt;</a:t>
            </a:r>
            <a:r>
              <a:rPr>
                <a:solidFill>
                  <a:srgbClr val="FFFFFF"/>
                </a:solidFill>
                <a:latin typeface="Trebuchet MS"/>
                <a:ea typeface="Trebuchet MS"/>
                <a:cs typeface="Trebuchet MS"/>
                <a:sym typeface="Trebuchet MS"/>
              </a:rPr>
              <a:t> </a:t>
            </a:r>
            <a:r>
              <a:rPr>
                <a:solidFill>
                  <a:srgbClr val="A7A7A7"/>
                </a:solidFill>
                <a:latin typeface="Trebuchet MS"/>
                <a:ea typeface="Trebuchet MS"/>
                <a:cs typeface="Trebuchet MS"/>
                <a:sym typeface="Trebuchet MS"/>
              </a:rPr>
              <a:t>does not have a closing tag</a:t>
            </a:r>
            <a:endParaRPr>
              <a:solidFill>
                <a:srgbClr val="A7A7A7"/>
              </a:solidFill>
              <a:latin typeface="Trebuchet MS"/>
              <a:ea typeface="Trebuchet MS"/>
              <a:cs typeface="Trebuchet MS"/>
              <a:sym typeface="Trebuchet MS"/>
            </a:endParaRPr>
          </a:p>
          <a:p>
            <a:pPr marL="1092200" indent="-1016000">
              <a:buClr>
                <a:srgbClr val="E6B91E"/>
              </a:buClr>
              <a:buSzPts val="6400"/>
              <a:buFont typeface="Trebuchet MS"/>
              <a:buChar char="❖"/>
              <a:defRPr sz="6400">
                <a:solidFill>
                  <a:srgbClr val="E6B91E"/>
                </a:solidFill>
                <a:latin typeface="Consolas"/>
                <a:ea typeface="Consolas"/>
                <a:cs typeface="Consolas"/>
                <a:sym typeface="Consolas"/>
              </a:defRPr>
            </a:pPr>
            <a:r>
              <a:t>&lt;img&gt; </a:t>
            </a:r>
            <a:r>
              <a:rPr>
                <a:solidFill>
                  <a:srgbClr val="A7A7A7"/>
                </a:solidFill>
                <a:latin typeface="Trebuchet MS"/>
                <a:ea typeface="Trebuchet MS"/>
                <a:cs typeface="Trebuchet MS"/>
                <a:sym typeface="Trebuchet MS"/>
              </a:rPr>
              <a:t>attributes that can describe it:</a:t>
            </a:r>
            <a:r>
              <a:rPr>
                <a:solidFill>
                  <a:srgbClr val="FFFFFF"/>
                </a:solidFill>
                <a:latin typeface="Trebuchet MS"/>
                <a:ea typeface="Trebuchet MS"/>
                <a:cs typeface="Trebuchet MS"/>
                <a:sym typeface="Trebuchet MS"/>
              </a:rPr>
              <a:t> </a:t>
            </a:r>
            <a:endParaRPr>
              <a:solidFill>
                <a:srgbClr val="FFFFFF"/>
              </a:solidFill>
              <a:latin typeface="Trebuchet MS"/>
              <a:ea typeface="Trebuchet MS"/>
              <a:cs typeface="Trebuchet MS"/>
              <a:sym typeface="Trebuchet MS"/>
            </a:endParaRPr>
          </a:p>
          <a:p>
            <a:pPr lvl="1" marL="1549400" indent="-1016000">
              <a:buClr>
                <a:srgbClr val="E6B91E"/>
              </a:buClr>
              <a:buSzPts val="6400"/>
              <a:buFont typeface="Consolas"/>
              <a:buChar char="➢"/>
              <a:defRPr sz="6400">
                <a:solidFill>
                  <a:srgbClr val="E6B91E"/>
                </a:solidFill>
                <a:latin typeface="Consolas"/>
                <a:ea typeface="Consolas"/>
                <a:cs typeface="Consolas"/>
                <a:sym typeface="Consolas"/>
              </a:defRPr>
            </a:pPr>
            <a:r>
              <a:t>src=</a:t>
            </a:r>
          </a:p>
          <a:p>
            <a:pPr lvl="1" marL="1549400" indent="-1016000">
              <a:buClr>
                <a:srgbClr val="E6B91E"/>
              </a:buClr>
              <a:buSzPts val="6400"/>
              <a:buFont typeface="Consolas"/>
              <a:buChar char="➢"/>
              <a:defRPr sz="6400">
                <a:solidFill>
                  <a:srgbClr val="E6B91E"/>
                </a:solidFill>
                <a:latin typeface="Consolas"/>
                <a:ea typeface="Consolas"/>
                <a:cs typeface="Consolas"/>
                <a:sym typeface="Consolas"/>
              </a:defRPr>
            </a:pPr>
            <a:r>
              <a:t>alt=</a:t>
            </a:r>
          </a:p>
          <a:p>
            <a:pPr lvl="1" marL="1549400" indent="-1016000">
              <a:buClr>
                <a:srgbClr val="E6B91E"/>
              </a:buClr>
              <a:buSzPts val="6400"/>
              <a:buFont typeface="Trebuchet MS"/>
              <a:buChar char="➢"/>
              <a:defRPr sz="6400">
                <a:solidFill>
                  <a:srgbClr val="E6B91E"/>
                </a:solidFill>
                <a:latin typeface="Trebuchet MS"/>
                <a:ea typeface="Trebuchet MS"/>
                <a:cs typeface="Trebuchet MS"/>
                <a:sym typeface="Trebuchet MS"/>
              </a:defRPr>
            </a:pPr>
            <a:r>
              <a:t>height </a:t>
            </a:r>
            <a:r>
              <a:rPr>
                <a:solidFill>
                  <a:srgbClr val="A7A7A7"/>
                </a:solidFill>
              </a:rPr>
              <a:t>and</a:t>
            </a:r>
            <a:r>
              <a:rPr>
                <a:solidFill>
                  <a:srgbClr val="FFFFFF"/>
                </a:solidFill>
              </a:rPr>
              <a:t> </a:t>
            </a:r>
            <a:r>
              <a:t>width </a:t>
            </a:r>
            <a:r>
              <a:rPr>
                <a:solidFill>
                  <a:srgbClr val="A7A7A7"/>
                </a:solidFill>
              </a:rPr>
              <a:t>attributes</a:t>
            </a:r>
            <a:endParaRPr>
              <a:solidFill>
                <a:srgbClr val="FFFFFF"/>
              </a:solidFill>
            </a:endParaRPr>
          </a:p>
          <a:p>
            <a:pPr marL="1092200" indent="-1016000">
              <a:buClr>
                <a:srgbClr val="E6B91E"/>
              </a:buClr>
              <a:buSzPts val="6400"/>
              <a:buFont typeface="Trebuchet MS"/>
              <a:buChar char="❖"/>
              <a:defRPr sz="6400">
                <a:solidFill>
                  <a:srgbClr val="E6B91E"/>
                </a:solidFill>
                <a:latin typeface="Consolas"/>
                <a:ea typeface="Consolas"/>
                <a:cs typeface="Consolas"/>
                <a:sym typeface="Consolas"/>
              </a:defRPr>
            </a:pPr>
            <a:r>
              <a:t>src </a:t>
            </a:r>
            <a:r>
              <a:rPr>
                <a:solidFill>
                  <a:srgbClr val="A7A7A7"/>
                </a:solidFill>
                <a:latin typeface="Trebuchet MS"/>
                <a:ea typeface="Trebuchet MS"/>
                <a:cs typeface="Trebuchet MS"/>
                <a:sym typeface="Trebuchet MS"/>
              </a:rPr>
              <a:t>can point to a URL or a file</a:t>
            </a:r>
            <a:r>
              <a:rPr>
                <a:solidFill>
                  <a:srgbClr val="FFFFFF"/>
                </a:solidFill>
                <a:latin typeface="Trebuchet MS"/>
                <a:ea typeface="Trebuchet MS"/>
                <a:cs typeface="Trebuchet MS"/>
                <a:sym typeface="Trebuchet MS"/>
              </a:rPr>
              <a:t> </a:t>
            </a:r>
            <a:r>
              <a:rPr>
                <a:latin typeface="Trebuchet MS"/>
                <a:ea typeface="Trebuchet MS"/>
                <a:cs typeface="Trebuchet MS"/>
                <a:sym typeface="Trebuchet MS"/>
              </a:rPr>
              <a:t>location</a:t>
            </a:r>
          </a:p>
        </p:txBody>
      </p:sp>
      <p:pic>
        <p:nvPicPr>
          <p:cNvPr id="224" name="Google Shape;189;p24" descr="Google Shape;189;p24"/>
          <p:cNvPicPr>
            <a:picLocks noChangeAspect="1"/>
          </p:cNvPicPr>
          <p:nvPr/>
        </p:nvPicPr>
        <p:blipFill>
          <a:blip r:embed="rId3">
            <a:extLst/>
          </a:blip>
          <a:stretch>
            <a:fillRect/>
          </a:stretch>
        </p:blipFill>
        <p:spPr>
          <a:xfrm>
            <a:off x="1102407" y="4492733"/>
            <a:ext cx="23401603" cy="132886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195;p25"/>
          <p:cNvSpPr txBox="1"/>
          <p:nvPr>
            <p:ph type="title"/>
          </p:nvPr>
        </p:nvSpPr>
        <p:spPr>
          <a:xfrm>
            <a:off x="3517289" y="726167"/>
            <a:ext cx="15869207"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HTML Forms</a:t>
            </a:r>
          </a:p>
        </p:txBody>
      </p:sp>
      <p:sp>
        <p:nvSpPr>
          <p:cNvPr id="229" name="Google Shape;196;p25"/>
          <p:cNvSpPr txBox="1"/>
          <p:nvPr/>
        </p:nvSpPr>
        <p:spPr>
          <a:xfrm>
            <a:off x="1763861" y="2514021"/>
            <a:ext cx="13740801" cy="3637199"/>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Instruments that we use to allow users to</a:t>
            </a:r>
            <a:r>
              <a:rPr>
                <a:solidFill>
                  <a:srgbClr val="E6B91E"/>
                </a:solidFill>
              </a:rPr>
              <a:t> enter data</a:t>
            </a:r>
            <a:r>
              <a:rPr>
                <a:solidFill>
                  <a:srgbClr val="FFFFFF"/>
                </a:solidFill>
              </a:rPr>
              <a:t> </a:t>
            </a:r>
            <a:r>
              <a:t>in HTML</a:t>
            </a:r>
            <a:endParaRPr>
              <a:solidFill>
                <a:srgbClr val="FFFFFF"/>
              </a:solidFill>
            </a:endParaR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Different</a:t>
            </a:r>
            <a:r>
              <a:rPr>
                <a:solidFill>
                  <a:srgbClr val="FFFFFF"/>
                </a:solidFill>
              </a:rPr>
              <a:t> </a:t>
            </a:r>
            <a:r>
              <a:rPr>
                <a:solidFill>
                  <a:srgbClr val="E6B91E"/>
                </a:solidFill>
              </a:rPr>
              <a:t>kinds </a:t>
            </a:r>
            <a:r>
              <a:t>of forms:</a:t>
            </a:r>
            <a:r>
              <a:rPr>
                <a:solidFill>
                  <a:srgbClr val="FFFFFF"/>
                </a:solidFill>
              </a:rPr>
              <a:t> </a:t>
            </a:r>
          </a:p>
        </p:txBody>
      </p:sp>
      <p:pic>
        <p:nvPicPr>
          <p:cNvPr id="230" name="Google Shape;197;p25" descr="Google Shape;197;p25"/>
          <p:cNvPicPr>
            <a:picLocks noChangeAspect="1"/>
          </p:cNvPicPr>
          <p:nvPr/>
        </p:nvPicPr>
        <p:blipFill>
          <a:blip r:embed="rId2">
            <a:extLst/>
          </a:blip>
          <a:stretch>
            <a:fillRect/>
          </a:stretch>
        </p:blipFill>
        <p:spPr>
          <a:xfrm>
            <a:off x="2650799" y="6504124"/>
            <a:ext cx="11082599" cy="6029938"/>
          </a:xfrm>
          <a:prstGeom prst="rect">
            <a:avLst/>
          </a:prstGeom>
          <a:ln w="12700">
            <a:miter lim="400000"/>
          </a:ln>
        </p:spPr>
      </p:pic>
      <p:pic>
        <p:nvPicPr>
          <p:cNvPr id="231" name="Google Shape;198;p25" descr="Google Shape;198;p25"/>
          <p:cNvPicPr>
            <a:picLocks noChangeAspect="1"/>
          </p:cNvPicPr>
          <p:nvPr/>
        </p:nvPicPr>
        <p:blipFill>
          <a:blip r:embed="rId3">
            <a:extLst/>
          </a:blip>
          <a:stretch>
            <a:fillRect/>
          </a:stretch>
        </p:blipFill>
        <p:spPr>
          <a:xfrm>
            <a:off x="15815397" y="2097265"/>
            <a:ext cx="6331671" cy="1109286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204;p26"/>
          <p:cNvSpPr txBox="1"/>
          <p:nvPr>
            <p:ph type="title"/>
          </p:nvPr>
        </p:nvSpPr>
        <p:spPr>
          <a:xfrm>
            <a:off x="3206883" y="941542"/>
            <a:ext cx="16283217"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Creating a Form</a:t>
            </a:r>
          </a:p>
        </p:txBody>
      </p:sp>
      <p:sp>
        <p:nvSpPr>
          <p:cNvPr id="234" name="Google Shape;205;p26"/>
          <p:cNvSpPr txBox="1"/>
          <p:nvPr/>
        </p:nvSpPr>
        <p:spPr>
          <a:xfrm>
            <a:off x="3143436" y="2409661"/>
            <a:ext cx="20072804" cy="3306999"/>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lvl1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lvl1pPr>
          </a:lstStyle>
          <a:p>
            <a:pPr/>
            <a:r>
              <a:t>At this stage, our forms won’t be functional. You will create forms that function correctly later when you learn JavaScript.</a:t>
            </a:r>
          </a:p>
        </p:txBody>
      </p:sp>
      <p:pic>
        <p:nvPicPr>
          <p:cNvPr id="235" name="Google Shape;206;p26" descr="Google Shape;206;p26"/>
          <p:cNvPicPr>
            <a:picLocks noChangeAspect="1"/>
          </p:cNvPicPr>
          <p:nvPr/>
        </p:nvPicPr>
        <p:blipFill>
          <a:blip r:embed="rId3">
            <a:extLst/>
          </a:blip>
          <a:stretch>
            <a:fillRect/>
          </a:stretch>
        </p:blipFill>
        <p:spPr>
          <a:xfrm>
            <a:off x="6743700" y="5676006"/>
            <a:ext cx="12561273" cy="688088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Google Shape;212;p27"/>
          <p:cNvSpPr txBox="1"/>
          <p:nvPr>
            <p:ph type="title"/>
          </p:nvPr>
        </p:nvSpPr>
        <p:spPr>
          <a:xfrm>
            <a:off x="3206883" y="355221"/>
            <a:ext cx="16704230"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Readability</a:t>
            </a:r>
          </a:p>
        </p:txBody>
      </p:sp>
      <p:sp>
        <p:nvSpPr>
          <p:cNvPr id="240" name="Google Shape;213;p27"/>
          <p:cNvSpPr txBox="1"/>
          <p:nvPr/>
        </p:nvSpPr>
        <p:spPr>
          <a:xfrm>
            <a:off x="2212224" y="2426350"/>
            <a:ext cx="11252001" cy="4246799"/>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An</a:t>
            </a:r>
            <a:r>
              <a:rPr>
                <a:solidFill>
                  <a:srgbClr val="FFFFFF"/>
                </a:solidFill>
              </a:rPr>
              <a:t> </a:t>
            </a:r>
            <a:r>
              <a:rPr>
                <a:solidFill>
                  <a:srgbClr val="E6B91E"/>
                </a:solidFill>
              </a:rPr>
              <a:t>important principle </a:t>
            </a:r>
            <a:r>
              <a:t>in</a:t>
            </a:r>
            <a:r>
              <a:rPr>
                <a:solidFill>
                  <a:srgbClr val="FFFFFF"/>
                </a:solidFill>
              </a:rPr>
              <a:t> </a:t>
            </a:r>
            <a:r>
              <a:t>software development</a:t>
            </a:r>
            <a:endParaRPr>
              <a:solidFill>
                <a:srgbClr val="FFFFFF"/>
              </a:solidFill>
            </a:endParaRPr>
          </a:p>
          <a:p>
            <a:pPr marL="1092200" indent="-1016000">
              <a:buClr>
                <a:srgbClr val="E6B91E"/>
              </a:buClr>
              <a:buSzPts val="6400"/>
              <a:buFont typeface="Trebuchet MS"/>
              <a:buChar char="❖"/>
              <a:defRPr sz="6400">
                <a:solidFill>
                  <a:srgbClr val="E6B91E"/>
                </a:solidFill>
                <a:latin typeface="Trebuchet MS"/>
                <a:ea typeface="Trebuchet MS"/>
                <a:cs typeface="Trebuchet MS"/>
                <a:sym typeface="Trebuchet MS"/>
              </a:defRPr>
            </a:pPr>
            <a:r>
              <a:t>Indenting </a:t>
            </a:r>
            <a:r>
              <a:rPr>
                <a:solidFill>
                  <a:srgbClr val="A7A7A7"/>
                </a:solidFill>
              </a:rPr>
              <a:t>is important for readability</a:t>
            </a:r>
          </a:p>
        </p:txBody>
      </p:sp>
      <p:pic>
        <p:nvPicPr>
          <p:cNvPr id="241" name="Google Shape;214;p27" descr="Google Shape;214;p27"/>
          <p:cNvPicPr>
            <a:picLocks noChangeAspect="1"/>
          </p:cNvPicPr>
          <p:nvPr/>
        </p:nvPicPr>
        <p:blipFill>
          <a:blip r:embed="rId3">
            <a:extLst/>
          </a:blip>
          <a:stretch>
            <a:fillRect/>
          </a:stretch>
        </p:blipFill>
        <p:spPr>
          <a:xfrm>
            <a:off x="1948924" y="6789021"/>
            <a:ext cx="11778602" cy="5679410"/>
          </a:xfrm>
          <a:prstGeom prst="rect">
            <a:avLst/>
          </a:prstGeom>
          <a:ln w="12700">
            <a:miter lim="400000"/>
          </a:ln>
        </p:spPr>
      </p:pic>
      <p:pic>
        <p:nvPicPr>
          <p:cNvPr id="242" name="Google Shape;215;p27" descr="Google Shape;215;p27"/>
          <p:cNvPicPr>
            <a:picLocks noChangeAspect="1"/>
          </p:cNvPicPr>
          <p:nvPr/>
        </p:nvPicPr>
        <p:blipFill>
          <a:blip r:embed="rId4">
            <a:extLst/>
          </a:blip>
          <a:stretch>
            <a:fillRect/>
          </a:stretch>
        </p:blipFill>
        <p:spPr>
          <a:xfrm>
            <a:off x="14155681" y="2097265"/>
            <a:ext cx="9879973" cy="1076780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