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1pPr>
    <a:lvl2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2pPr>
    <a:lvl3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3pPr>
    <a:lvl4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4pPr>
    <a:lvl5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5pPr>
    <a:lvl6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6pPr>
    <a:lvl7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7pPr>
    <a:lvl8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8pPr>
    <a:lvl9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b="def" i="def"/>
      <a:tcStyle>
        <a:tcBdr/>
        <a:fill>
          <a:solidFill>
            <a:srgbClr val="E6F0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b="def" i="def"/>
      <a:tcStyle>
        <a:tcBdr/>
        <a:fill>
          <a:solidFill>
            <a:srgbClr val="EAF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DDF"/>
          </a:solidFill>
        </a:fill>
      </a:tcStyle>
    </a:wholeTbl>
    <a:band2H>
      <a:tcTxStyle b="def" i="def"/>
      <a:tcStyle>
        <a:tcBdr/>
        <a:fill>
          <a:solidFill>
            <a:srgbClr val="FFE8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5E5E5E"/>
        </a:fontRef>
        <a:srgbClr val="5E5E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5E5E5E"/>
        </a:fontRef>
        <a:srgbClr val="5E5E5E"/>
      </a:tcTxStyle>
      <a:tcStyle>
        <a:tcBdr>
          <a:left>
            <a:ln w="12700" cap="flat">
              <a:noFill/>
              <a:miter lim="400000"/>
            </a:ln>
          </a:left>
          <a:right>
            <a:ln w="12700" cap="flat">
              <a:noFill/>
              <a:miter lim="400000"/>
            </a:ln>
          </a:right>
          <a:top>
            <a:ln w="508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1D1"/>
          </a:solidFill>
        </a:fill>
      </a:tcStyle>
    </a:wholeTbl>
    <a:band2H>
      <a:tcTxStyle b="def" i="def"/>
      <a:tcStyle>
        <a:tcBdr/>
        <a:fill>
          <a:solidFill>
            <a:srgbClr val="E9E9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Row>
  </a:tblStyle>
  <a:tblStyle styleId="{2708684C-4D16-4618-839F-0558EEFCDFE6}" styleName="">
    <a:tblBg/>
    <a:wholeTbl>
      <a:tcTxStyle b="off" i="off">
        <a:fontRef idx="maj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solidFill>
            <a:srgbClr val="5E5E5E">
              <a:alpha val="20000"/>
            </a:srgbClr>
          </a:solidFill>
        </a:fill>
      </a:tcStyle>
    </a:wholeTbl>
    <a:band2H>
      <a:tcTxStyle b="def" i="def"/>
      <a:tcStyle>
        <a:tcBdr/>
        <a:fill>
          <a:solidFill>
            <a:srgbClr val="FFFFFF"/>
          </a:solidFill>
        </a:fill>
      </a:tcStyle>
    </a:band2H>
    <a:firstCol>
      <a:tcTxStyle b="on" i="off">
        <a:fontRef idx="maj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solidFill>
            <a:srgbClr val="5E5E5E">
              <a:alpha val="20000"/>
            </a:srgbClr>
          </a:solidFill>
        </a:fill>
      </a:tcStyle>
    </a:firstCol>
    <a:lastRow>
      <a:tcTxStyle b="on" i="off">
        <a:fontRef idx="maj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508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lastRow>
    <a:firstRow>
      <a:tcTxStyle b="on" i="off">
        <a:fontRef idx="maj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254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97" name="Shape 197"/>
          <p:cNvSpPr/>
          <p:nvPr>
            <p:ph type="sldImg"/>
          </p:nvPr>
        </p:nvSpPr>
        <p:spPr>
          <a:xfrm>
            <a:off x="1143000" y="685800"/>
            <a:ext cx="4572000" cy="3429000"/>
          </a:xfrm>
          <a:prstGeom prst="rect">
            <a:avLst/>
          </a:prstGeom>
        </p:spPr>
        <p:txBody>
          <a:bodyPr/>
          <a:lstStyle/>
          <a:p>
            <a:pPr/>
          </a:p>
        </p:txBody>
      </p:sp>
      <p:sp>
        <p:nvSpPr>
          <p:cNvPr id="198" name="Shape 19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Shape 216"/>
          <p:cNvSpPr/>
          <p:nvPr>
            <p:ph type="sldImg"/>
          </p:nvPr>
        </p:nvSpPr>
        <p:spPr>
          <a:prstGeom prst="rect">
            <a:avLst/>
          </a:prstGeom>
        </p:spPr>
        <p:txBody>
          <a:bodyPr/>
          <a:lstStyle/>
          <a:p>
            <a:pPr/>
          </a:p>
        </p:txBody>
      </p:sp>
      <p:sp>
        <p:nvSpPr>
          <p:cNvPr id="217" name="Shape 217"/>
          <p:cNvSpPr/>
          <p:nvPr>
            <p:ph type="body" sz="quarter" idx="1"/>
          </p:nvPr>
        </p:nvSpPr>
        <p:spPr>
          <a:prstGeom prst="rect">
            <a:avLst/>
          </a:prstGeom>
        </p:spPr>
        <p:txBody>
          <a:bodyPr/>
          <a:lstStyle/>
          <a:p>
            <a:pPr defTabSz="914400">
              <a:lnSpc>
                <a:spcPct val="125000"/>
              </a:lnSpc>
              <a:defRPr sz="1100">
                <a:latin typeface="Montserrat Light"/>
                <a:ea typeface="Montserrat Light"/>
                <a:cs typeface="Montserrat Light"/>
                <a:sym typeface="Montserrat Light"/>
              </a:defRPr>
            </a:pPr>
            <a:r>
              <a:t>As you can see, the URL contains a lot of information:</a:t>
            </a:r>
          </a:p>
          <a:p>
            <a:pPr defTabSz="914400">
              <a:lnSpc>
                <a:spcPct val="125000"/>
              </a:lnSpc>
              <a:defRPr sz="1100">
                <a:latin typeface="Montserrat Light"/>
                <a:ea typeface="Montserrat Light"/>
                <a:cs typeface="Montserrat Light"/>
                <a:sym typeface="Montserrat Light"/>
              </a:defRPr>
            </a:pPr>
          </a:p>
          <a:p>
            <a:pPr marL="457200" indent="-298450" defTabSz="914400">
              <a:lnSpc>
                <a:spcPct val="125000"/>
              </a:lnSpc>
              <a:buClr>
                <a:srgbClr val="000000"/>
              </a:buClr>
              <a:buSzPts val="1100"/>
              <a:buAutoNum type="arabicPeriod" startAt="1"/>
              <a:defRPr sz="1100">
                <a:latin typeface="Montserrat Light"/>
                <a:ea typeface="Montserrat Light"/>
                <a:cs typeface="Montserrat Light"/>
                <a:sym typeface="Montserrat Light"/>
              </a:defRPr>
            </a:pPr>
            <a:r>
              <a:t>It identifies the protocol being used to send information. In the example above, the protocol being used is HTTP.</a:t>
            </a:r>
          </a:p>
          <a:p>
            <a:pPr marL="457200" indent="-298450" defTabSz="914400">
              <a:lnSpc>
                <a:spcPct val="125000"/>
              </a:lnSpc>
              <a:buClr>
                <a:srgbClr val="000000"/>
              </a:buClr>
              <a:buSzPts val="1100"/>
              <a:buAutoNum type="arabicPeriod" startAt="1"/>
              <a:defRPr sz="1100">
                <a:latin typeface="Montserrat Light"/>
                <a:ea typeface="Montserrat Light"/>
                <a:cs typeface="Montserrat Light"/>
                <a:sym typeface="Montserrat Light"/>
              </a:defRPr>
            </a:pPr>
            <a:r>
              <a:t>It identifies the domain name of the web server on which the resource can be found, e.g. www.hyperiondev.com.</a:t>
            </a:r>
          </a:p>
          <a:p>
            <a:pPr marL="457200" indent="-298450" defTabSz="914400">
              <a:lnSpc>
                <a:spcPct val="125000"/>
              </a:lnSpc>
              <a:buClr>
                <a:srgbClr val="000000"/>
              </a:buClr>
              <a:buSzPts val="1100"/>
              <a:buAutoNum type="arabicPeriod" startAt="1"/>
              <a:defRPr sz="1100">
                <a:latin typeface="Montserrat Light"/>
                <a:ea typeface="Montserrat Light"/>
                <a:cs typeface="Montserrat Light"/>
                <a:sym typeface="Montserrat Light"/>
              </a:defRPr>
            </a:pPr>
            <a:r>
              <a:t>It identifies the port on the server. In this example, the port number is given as port 80. In reality, if the default HTTP ports are used (port 80 is the default for HTTP, port 443 for HTTPS), they don’t have to be given in the URL.</a:t>
            </a:r>
          </a:p>
          <a:p>
            <a:pPr marL="457200" indent="-298450" defTabSz="914400">
              <a:lnSpc>
                <a:spcPct val="125000"/>
              </a:lnSpc>
              <a:buClr>
                <a:srgbClr val="000000"/>
              </a:buClr>
              <a:buSzPts val="1100"/>
              <a:buAutoNum type="arabicPeriod" startAt="1"/>
              <a:defRPr sz="1100">
                <a:latin typeface="Montserrat Light"/>
                <a:ea typeface="Montserrat Light"/>
                <a:cs typeface="Montserrat Light"/>
                <a:sym typeface="Montserrat Light"/>
              </a:defRPr>
            </a:pPr>
            <a:r>
              <a:t>It gives the path to the resource on the web server, e.g. /bootcamp/web_dev.html</a:t>
            </a:r>
          </a:p>
          <a:p>
            <a:pPr marL="457200" indent="-298450" defTabSz="914400">
              <a:lnSpc>
                <a:spcPct val="125000"/>
              </a:lnSpc>
              <a:buClr>
                <a:srgbClr val="000000"/>
              </a:buClr>
              <a:buSzPts val="1100"/>
              <a:buAutoNum type="arabicPeriod" startAt="1"/>
              <a:defRPr sz="1100">
                <a:latin typeface="Montserrat Light"/>
                <a:ea typeface="Montserrat Light"/>
                <a:cs typeface="Montserrat Light"/>
                <a:sym typeface="Montserrat Light"/>
              </a:defRPr>
            </a:pPr>
            <a:r>
              <a:t>Parameters can be passed using the URL. Parameters are passed as key-value pairs (?key=value&amp;key2=value2), e.g. ?next=course_registration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Shape 221"/>
          <p:cNvSpPr/>
          <p:nvPr>
            <p:ph type="sldImg"/>
          </p:nvPr>
        </p:nvSpPr>
        <p:spPr>
          <a:prstGeom prst="rect">
            <a:avLst/>
          </a:prstGeom>
        </p:spPr>
        <p:txBody>
          <a:bodyPr/>
          <a:lstStyle/>
          <a:p>
            <a:pPr/>
          </a:p>
        </p:txBody>
      </p:sp>
      <p:sp>
        <p:nvSpPr>
          <p:cNvPr id="222" name="Shape 222"/>
          <p:cNvSpPr/>
          <p:nvPr>
            <p:ph type="body" sz="quarter" idx="1"/>
          </p:nvPr>
        </p:nvSpPr>
        <p:spPr>
          <a:prstGeom prst="rect">
            <a:avLst/>
          </a:prstGeom>
        </p:spPr>
        <p:txBody>
          <a:bodyPr/>
          <a:lstStyle/>
          <a:p>
            <a:pPr defTabSz="914400">
              <a:lnSpc>
                <a:spcPct val="115000"/>
              </a:lnSpc>
              <a:defRPr sz="1100">
                <a:latin typeface="Montserrat Light"/>
                <a:ea typeface="Montserrat Light"/>
                <a:cs typeface="Montserrat Light"/>
                <a:sym typeface="Montserrat Light"/>
              </a:defRPr>
            </a:pPr>
            <a:r>
              <a:t>The browser will send an </a:t>
            </a:r>
            <a:r>
              <a:rPr b="1">
                <a:latin typeface="Montserrat"/>
                <a:ea typeface="Montserrat"/>
                <a:cs typeface="Montserrat"/>
                <a:sym typeface="Montserrat"/>
              </a:rPr>
              <a:t>HTTP</a:t>
            </a:r>
            <a:r>
              <a:t> request for the web page to the server that stores it. The server receives requests from all over the world and sends an HTTP response with the requested resource back to the client’s browser. After the server sends the page to the browser, the browser is then able to render the page on the screen for the user to view. </a:t>
            </a:r>
          </a:p>
          <a:p>
            <a:pPr defTabSz="914400">
              <a:lnSpc>
                <a:spcPct val="115000"/>
              </a:lnSpc>
              <a:defRPr sz="1100">
                <a:latin typeface="Montserrat"/>
                <a:ea typeface="Montserrat"/>
                <a:cs typeface="Montserrat"/>
                <a:sym typeface="Montserrat"/>
              </a:defRPr>
            </a:pPr>
          </a:p>
          <a:p>
            <a:pPr defTabSz="914400">
              <a:lnSpc>
                <a:spcPct val="115000"/>
              </a:lnSpc>
              <a:defRPr sz="1100">
                <a:latin typeface="Montserrat Light"/>
                <a:ea typeface="Montserrat Light"/>
                <a:cs typeface="Montserrat Light"/>
                <a:sym typeface="Montserrat Light"/>
              </a:defRPr>
            </a:pPr>
            <a:r>
              <a:t>Web servers don’t just contain static HTML pages. Since the demand for more dynamic and responsive interaction with web applications, back-end systems have been created.  </a:t>
            </a:r>
            <a:r>
              <a:rPr b="1">
                <a:latin typeface="Montserrat"/>
                <a:ea typeface="Montserrat"/>
                <a:cs typeface="Montserrat"/>
                <a:sym typeface="Montserrat"/>
              </a:rPr>
              <a:t>Back-end</a:t>
            </a:r>
            <a:r>
              <a:t> development has to do with writing code that sits on the server and dynamically builds resources that will be returned to the client. This code can be written using programming languages like JavaScript, Python etc. Many back-end applications interact with databases that store large amounts of data. You will learn more about back-end development later in this Bootcamp. Your primary focus in this level is </a:t>
            </a:r>
            <a:r>
              <a:rPr b="1">
                <a:latin typeface="Montserrat"/>
                <a:ea typeface="Montserrat"/>
                <a:cs typeface="Montserrat"/>
                <a:sym typeface="Montserrat"/>
              </a:rPr>
              <a:t>front-end</a:t>
            </a:r>
            <a:r>
              <a:t> development. Front-end development is all about using HTML, CSS and JavaScript to determine what the user will see on their browser.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image" Target="../media/image2.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image" Target="../media/image2.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image" Target="../media/image2.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4294A2"/>
        </a:solidFill>
      </p:bgPr>
    </p:bg>
    <p:spTree>
      <p:nvGrpSpPr>
        <p:cNvPr id="1" name=""/>
        <p:cNvGrpSpPr/>
        <p:nvPr/>
      </p:nvGrpSpPr>
      <p:grpSpPr>
        <a:xfrm>
          <a:off x="0" y="0"/>
          <a:ext cx="0" cy="0"/>
          <a:chOff x="0" y="0"/>
          <a:chExt cx="0" cy="0"/>
        </a:xfrm>
      </p:grpSpPr>
      <p:sp>
        <p:nvSpPr>
          <p:cNvPr id="14" name="Presentation Title"/>
          <p:cNvSpPr txBox="1"/>
          <p:nvPr>
            <p:ph type="title" hasCustomPrompt="1"/>
          </p:nvPr>
        </p:nvSpPr>
        <p:spPr>
          <a:xfrm>
            <a:off x="1206496" y="2574991"/>
            <a:ext cx="21971005" cy="4648204"/>
          </a:xfrm>
          <a:prstGeom prst="rect">
            <a:avLst/>
          </a:prstGeom>
        </p:spPr>
        <p:txBody>
          <a:bodyPr anchor="b"/>
          <a:lstStyle>
            <a:lvl1pPr algn="r">
              <a:defRPr spc="-232" sz="11600">
                <a:solidFill>
                  <a:srgbClr val="FFFFFF"/>
                </a:solidFill>
              </a:defRPr>
            </a:lvl1pPr>
          </a:lstStyle>
          <a:p>
            <a:pPr/>
            <a:r>
              <a:t>Presentation Title</a:t>
            </a:r>
          </a:p>
        </p:txBody>
      </p:sp>
      <p:sp>
        <p:nvSpPr>
          <p:cNvPr id="15" name="Body Level One…"/>
          <p:cNvSpPr txBox="1"/>
          <p:nvPr>
            <p:ph type="body" sz="quarter" idx="1" hasCustomPrompt="1"/>
          </p:nvPr>
        </p:nvSpPr>
        <p:spPr>
          <a:xfrm>
            <a:off x="1206500" y="7196865"/>
            <a:ext cx="21971000" cy="1905004"/>
          </a:xfrm>
          <a:prstGeom prst="rect">
            <a:avLst/>
          </a:prstGeom>
        </p:spPr>
        <p:txBody>
          <a:bodyPr/>
          <a:lstStyle>
            <a:lvl1pPr marL="0" indent="0" algn="r" defTabSz="825500">
              <a:lnSpc>
                <a:spcPct val="100000"/>
              </a:lnSpc>
              <a:spcBef>
                <a:spcPts val="0"/>
              </a:spcBef>
              <a:buSzTx/>
              <a:buNone/>
              <a:defRPr b="1" sz="5500">
                <a:solidFill>
                  <a:srgbClr val="FFFFFF"/>
                </a:solidFill>
              </a:defRPr>
            </a:lvl1pPr>
            <a:lvl2pPr marL="0" indent="0" algn="r" defTabSz="825500">
              <a:lnSpc>
                <a:spcPct val="100000"/>
              </a:lnSpc>
              <a:spcBef>
                <a:spcPts val="0"/>
              </a:spcBef>
              <a:buSzTx/>
              <a:buNone/>
              <a:defRPr b="1" sz="5500">
                <a:solidFill>
                  <a:srgbClr val="FFFFFF"/>
                </a:solidFill>
              </a:defRPr>
            </a:lvl2pPr>
            <a:lvl3pPr marL="0" indent="0" algn="r" defTabSz="825500">
              <a:lnSpc>
                <a:spcPct val="100000"/>
              </a:lnSpc>
              <a:spcBef>
                <a:spcPts val="0"/>
              </a:spcBef>
              <a:buSzTx/>
              <a:buNone/>
              <a:defRPr b="1" sz="5500">
                <a:solidFill>
                  <a:srgbClr val="FFFFFF"/>
                </a:solidFill>
              </a:defRPr>
            </a:lvl3pPr>
            <a:lvl4pPr marL="0" indent="0" algn="r" defTabSz="825500">
              <a:lnSpc>
                <a:spcPct val="100000"/>
              </a:lnSpc>
              <a:spcBef>
                <a:spcPts val="0"/>
              </a:spcBef>
              <a:buSzTx/>
              <a:buNone/>
              <a:defRPr b="1" sz="5500">
                <a:solidFill>
                  <a:srgbClr val="FFFFFF"/>
                </a:solidFill>
              </a:defRPr>
            </a:lvl4pPr>
            <a:lvl5pPr marL="0" indent="0" algn="r" defTabSz="825500">
              <a:lnSpc>
                <a:spcPct val="100000"/>
              </a:lnSpc>
              <a:spcBef>
                <a:spcPts val="0"/>
              </a:spcBef>
              <a:buSzTx/>
              <a:buNone/>
              <a:defRPr b="1" sz="5500">
                <a:solidFill>
                  <a:srgbClr val="FFFFFF"/>
                </a:solidFill>
              </a:defRPr>
            </a:lvl5pPr>
          </a:lstStyle>
          <a:p>
            <a:pPr/>
            <a:r>
              <a:t>Presentation Subtitle</a:t>
            </a:r>
          </a:p>
          <a:p>
            <a:pPr lvl="1"/>
            <a:r>
              <a:t/>
            </a:r>
          </a:p>
          <a:p>
            <a:pPr lvl="2"/>
            <a:r>
              <a:t/>
            </a:r>
          </a:p>
          <a:p>
            <a:pPr lvl="3"/>
            <a:r>
              <a:t/>
            </a:r>
          </a:p>
          <a:p>
            <a:pPr lvl="4"/>
            <a:r>
              <a:t/>
            </a:r>
          </a:p>
        </p:txBody>
      </p:sp>
      <p:pic>
        <p:nvPicPr>
          <p:cNvPr id="16" name="mcittt-01.png" descr="mcittt-01.png"/>
          <p:cNvPicPr>
            <a:picLocks noChangeAspect="1"/>
          </p:cNvPicPr>
          <p:nvPr/>
        </p:nvPicPr>
        <p:blipFill>
          <a:blip r:embed="rId2">
            <a:extLst/>
          </a:blip>
          <a:stretch>
            <a:fillRect/>
          </a:stretch>
        </p:blipFill>
        <p:spPr>
          <a:xfrm>
            <a:off x="5351098" y="11337232"/>
            <a:ext cx="4777362" cy="2687267"/>
          </a:xfrm>
          <a:prstGeom prst="rect">
            <a:avLst/>
          </a:prstGeom>
          <a:ln w="12700">
            <a:miter lim="400000"/>
          </a:ln>
        </p:spPr>
      </p:pic>
      <p:pic>
        <p:nvPicPr>
          <p:cNvPr id="17" name="Tuwaiq Academy Logo-02.png" descr="Tuwaiq Academy Logo-02.png"/>
          <p:cNvPicPr>
            <a:picLocks noChangeAspect="1"/>
          </p:cNvPicPr>
          <p:nvPr/>
        </p:nvPicPr>
        <p:blipFill>
          <a:blip r:embed="rId3">
            <a:extLst/>
          </a:blip>
          <a:stretch>
            <a:fillRect/>
          </a:stretch>
        </p:blipFill>
        <p:spPr>
          <a:xfrm>
            <a:off x="-551050" y="10674873"/>
            <a:ext cx="7136318" cy="4011987"/>
          </a:xfrm>
          <a:prstGeom prst="rect">
            <a:avLst/>
          </a:prstGeom>
          <a:ln w="12700">
            <a:miter lim="400000"/>
          </a:ln>
        </p:spPr>
      </p:pic>
      <p:pic>
        <p:nvPicPr>
          <p:cNvPr id="18" name="logoSAFCSP-01.png" descr="logoSAFCSP-01.png"/>
          <p:cNvPicPr>
            <a:picLocks noChangeAspect="1"/>
          </p:cNvPicPr>
          <p:nvPr/>
        </p:nvPicPr>
        <p:blipFill>
          <a:blip r:embed="rId4">
            <a:extLst/>
          </a:blip>
          <a:stretch>
            <a:fillRect/>
          </a:stretch>
        </p:blipFill>
        <p:spPr>
          <a:xfrm>
            <a:off x="9510717" y="10674873"/>
            <a:ext cx="5672732" cy="4011987"/>
          </a:xfrm>
          <a:prstGeom prst="rect">
            <a:avLst/>
          </a:prstGeom>
          <a:ln w="12700">
            <a:miter lim="400000"/>
          </a:ln>
        </p:spPr>
      </p:pic>
      <p:grpSp>
        <p:nvGrpSpPr>
          <p:cNvPr id="21" name="v"/>
          <p:cNvGrpSpPr/>
          <p:nvPr/>
        </p:nvGrpSpPr>
        <p:grpSpPr>
          <a:xfrm>
            <a:off x="5857" y="-54936"/>
            <a:ext cx="24372288" cy="1531847"/>
            <a:chOff x="1" y="-1"/>
            <a:chExt cx="24372287" cy="1531846"/>
          </a:xfrm>
        </p:grpSpPr>
        <p:sp>
          <p:nvSpPr>
            <p:cNvPr id="19" name="Rectangle"/>
            <p:cNvSpPr/>
            <p:nvPr/>
          </p:nvSpPr>
          <p:spPr>
            <a:xfrm>
              <a:off x="1" y="-2"/>
              <a:ext cx="24372288" cy="1531847"/>
            </a:xfrm>
            <a:prstGeom prst="rect">
              <a:avLst/>
            </a:pr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0" name="v"/>
            <p:cNvSpPr txBox="1"/>
            <p:nvPr/>
          </p:nvSpPr>
          <p:spPr>
            <a:xfrm>
              <a:off x="1" y="473364"/>
              <a:ext cx="24372288" cy="5851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v</a:t>
              </a:r>
            </a:p>
          </p:txBody>
        </p:sp>
      </p:grpSp>
      <p:pic>
        <p:nvPicPr>
          <p:cNvPr id="22" name="Tuwaiq1000-google-logo-01.png" descr="Tuwaiq1000-google-logo-01.png"/>
          <p:cNvPicPr>
            <a:picLocks noChangeAspect="1"/>
          </p:cNvPicPr>
          <p:nvPr/>
        </p:nvPicPr>
        <p:blipFill>
          <a:blip r:embed="rId5">
            <a:extLst/>
          </a:blip>
          <a:stretch>
            <a:fillRect/>
          </a:stretch>
        </p:blipFill>
        <p:spPr>
          <a:xfrm>
            <a:off x="502624" y="-970858"/>
            <a:ext cx="6194034" cy="3363692"/>
          </a:xfrm>
          <a:prstGeom prst="rect">
            <a:avLst/>
          </a:prstGeom>
          <a:ln w="12700">
            <a:miter lim="400000"/>
          </a:ln>
        </p:spPr>
      </p:pic>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tatement">
    <p:spTree>
      <p:nvGrpSpPr>
        <p:cNvPr id="1" name=""/>
        <p:cNvGrpSpPr/>
        <p:nvPr/>
      </p:nvGrpSpPr>
      <p:grpSpPr>
        <a:xfrm>
          <a:off x="0" y="0"/>
          <a:ext cx="0" cy="0"/>
          <a:chOff x="0" y="0"/>
          <a:chExt cx="0" cy="0"/>
        </a:xfrm>
      </p:grpSpPr>
      <p:pic>
        <p:nvPicPr>
          <p:cNvPr id="125" name="Tuwaiq1000-google-logo-01.png" descr="Tuwaiq1000-google-logo-01.png"/>
          <p:cNvPicPr>
            <a:picLocks noChangeAspect="1"/>
          </p:cNvPicPr>
          <p:nvPr/>
        </p:nvPicPr>
        <p:blipFill>
          <a:blip r:embed="rId2">
            <a:extLst/>
          </a:blip>
          <a:stretch>
            <a:fillRect/>
          </a:stretch>
        </p:blipFill>
        <p:spPr>
          <a:xfrm>
            <a:off x="502624" y="10970683"/>
            <a:ext cx="6194034" cy="3363694"/>
          </a:xfrm>
          <a:prstGeom prst="rect">
            <a:avLst/>
          </a:prstGeom>
          <a:ln w="12700">
            <a:miter lim="400000"/>
          </a:ln>
        </p:spPr>
      </p:pic>
      <p:pic>
        <p:nvPicPr>
          <p:cNvPr id="126" name="Dotline-01.png" descr="Dotline-01.png"/>
          <p:cNvPicPr>
            <a:picLocks noChangeAspect="1"/>
          </p:cNvPicPr>
          <p:nvPr/>
        </p:nvPicPr>
        <p:blipFill>
          <a:blip r:embed="rId3">
            <a:extLst/>
          </a:blip>
          <a:stretch>
            <a:fillRect/>
          </a:stretch>
        </p:blipFill>
        <p:spPr>
          <a:xfrm>
            <a:off x="-987803" y="-1621805"/>
            <a:ext cx="9700515" cy="13716005"/>
          </a:xfrm>
          <a:prstGeom prst="rect">
            <a:avLst/>
          </a:prstGeom>
          <a:ln w="12700">
            <a:miter lim="400000"/>
          </a:ln>
        </p:spPr>
      </p:pic>
      <p:sp>
        <p:nvSpPr>
          <p:cNvPr id="127" name="Body Level One…"/>
          <p:cNvSpPr txBox="1"/>
          <p:nvPr>
            <p:ph type="body" sz="quarter" idx="1"/>
          </p:nvPr>
        </p:nvSpPr>
        <p:spPr>
          <a:xfrm>
            <a:off x="20006180" y="3163652"/>
            <a:ext cx="3045547" cy="8205376"/>
          </a:xfrm>
          <a:prstGeom prst="rect">
            <a:avLst/>
          </a:prstGeom>
        </p:spPr>
        <p:txBody>
          <a:bodyPr anchor="ctr"/>
          <a:lstStyle/>
          <a:p>
            <a:pPr/>
            <a:r>
              <a:t>Body Level One</a:t>
            </a:r>
          </a:p>
          <a:p>
            <a:pPr lvl="1"/>
            <a:r>
              <a:t>Body Level Two</a:t>
            </a:r>
          </a:p>
          <a:p>
            <a:pPr lvl="2"/>
            <a:r>
              <a:t>Body Level Three</a:t>
            </a:r>
          </a:p>
          <a:p>
            <a:pPr lvl="3"/>
            <a:r>
              <a:t>Body Level Four</a:t>
            </a:r>
          </a:p>
          <a:p>
            <a:pPr lvl="4"/>
            <a:r>
              <a:t>Body Level Five</a:t>
            </a:r>
          </a:p>
        </p:txBody>
      </p:sp>
      <p:sp>
        <p:nvSpPr>
          <p:cNvPr id="128" name="Rectangle"/>
          <p:cNvSpPr txBox="1"/>
          <p:nvPr>
            <p:ph type="body" idx="21"/>
          </p:nvPr>
        </p:nvSpPr>
        <p:spPr>
          <a:xfrm>
            <a:off x="1780557" y="3163652"/>
            <a:ext cx="17993860" cy="8205376"/>
          </a:xfrm>
          <a:prstGeom prst="rect">
            <a:avLst/>
          </a:prstGeom>
        </p:spPr>
        <p:txBody>
          <a:bodyPr anchor="ctr"/>
          <a:lstStyle/>
          <a:p>
            <a:pPr/>
          </a:p>
        </p:txBody>
      </p:sp>
      <p:sp>
        <p:nvSpPr>
          <p:cNvPr id="129" name="Time : 30 min"/>
          <p:cNvSpPr txBox="1"/>
          <p:nvPr>
            <p:ph type="body" sz="quarter" idx="22"/>
          </p:nvPr>
        </p:nvSpPr>
        <p:spPr>
          <a:xfrm>
            <a:off x="1759559" y="1813733"/>
            <a:ext cx="7656925" cy="817670"/>
          </a:xfrm>
          <a:prstGeom prst="rect">
            <a:avLst/>
          </a:prstGeom>
        </p:spPr>
        <p:txBody>
          <a:bodyPr anchor="ctr"/>
          <a:lstStyle/>
          <a:p>
            <a:pPr/>
          </a:p>
        </p:txBody>
      </p:sp>
      <p:sp>
        <p:nvSpPr>
          <p:cNvPr id="130" name="Titile"/>
          <p:cNvSpPr txBox="1"/>
          <p:nvPr>
            <p:ph type="body" sz="quarter" idx="23"/>
          </p:nvPr>
        </p:nvSpPr>
        <p:spPr>
          <a:xfrm>
            <a:off x="12115930" y="1813733"/>
            <a:ext cx="7656925" cy="817670"/>
          </a:xfrm>
          <a:prstGeom prst="rect">
            <a:avLst/>
          </a:prstGeom>
        </p:spPr>
        <p:txBody>
          <a:bodyPr anchor="ctr"/>
          <a:lstStyle/>
          <a:p>
            <a:pPr/>
          </a:p>
        </p:txBody>
      </p:sp>
      <p:pic>
        <p:nvPicPr>
          <p:cNvPr id="131" name="Tuwaiq Academy LogoWaterMark-01-01.png" descr="Tuwaiq Academy LogoWaterMark-01-01.png"/>
          <p:cNvPicPr>
            <a:picLocks noChangeAspect="1"/>
          </p:cNvPicPr>
          <p:nvPr/>
        </p:nvPicPr>
        <p:blipFill>
          <a:blip r:embed="rId4">
            <a:alphaModFix amt="50159"/>
            <a:extLst/>
          </a:blip>
          <a:stretch>
            <a:fillRect/>
          </a:stretch>
        </p:blipFill>
        <p:spPr>
          <a:xfrm>
            <a:off x="2141902" y="-7352294"/>
            <a:ext cx="20100195" cy="28420588"/>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 Fact">
    <p:spTree>
      <p:nvGrpSpPr>
        <p:cNvPr id="1" name=""/>
        <p:cNvGrpSpPr/>
        <p:nvPr/>
      </p:nvGrpSpPr>
      <p:grpSpPr>
        <a:xfrm>
          <a:off x="0" y="0"/>
          <a:ext cx="0" cy="0"/>
          <a:chOff x="0" y="0"/>
          <a:chExt cx="0" cy="0"/>
        </a:xfrm>
      </p:grpSpPr>
      <p:sp>
        <p:nvSpPr>
          <p:cNvPr id="139" name="Body Level One…"/>
          <p:cNvSpPr txBox="1"/>
          <p:nvPr>
            <p:ph type="body" idx="1" hasCustomPrompt="1"/>
          </p:nvPr>
        </p:nvSpPr>
        <p:spPr>
          <a:xfrm>
            <a:off x="1206500" y="1075925"/>
            <a:ext cx="21971000" cy="7241587"/>
          </a:xfrm>
          <a:prstGeom prst="rect">
            <a:avLst/>
          </a:prstGeom>
        </p:spPr>
        <p:txBody>
          <a:bodyPr anchor="b"/>
          <a:lstStyle>
            <a:lvl1pPr marL="0" indent="0">
              <a:lnSpc>
                <a:spcPct val="80000"/>
              </a:lnSpc>
              <a:spcBef>
                <a:spcPts val="0"/>
              </a:spcBef>
              <a:buSzTx/>
              <a:buNone/>
              <a:defRPr b="1" spc="-250" sz="25000"/>
            </a:lvl1pPr>
            <a:lvl2pPr marL="0" indent="0">
              <a:lnSpc>
                <a:spcPct val="80000"/>
              </a:lnSpc>
              <a:spcBef>
                <a:spcPts val="0"/>
              </a:spcBef>
              <a:buSzTx/>
              <a:buNone/>
              <a:defRPr b="1" spc="-250" sz="25000"/>
            </a:lvl2pPr>
            <a:lvl3pPr marL="0" indent="0">
              <a:lnSpc>
                <a:spcPct val="80000"/>
              </a:lnSpc>
              <a:spcBef>
                <a:spcPts val="0"/>
              </a:spcBef>
              <a:buSzTx/>
              <a:buNone/>
              <a:defRPr b="1" spc="-250" sz="25000"/>
            </a:lvl3pPr>
            <a:lvl4pPr marL="0" indent="0">
              <a:lnSpc>
                <a:spcPct val="80000"/>
              </a:lnSpc>
              <a:spcBef>
                <a:spcPts val="0"/>
              </a:spcBef>
              <a:buSzTx/>
              <a:buNone/>
              <a:defRPr b="1" spc="-250" sz="25000"/>
            </a:lvl4pPr>
            <a:lvl5pPr marL="0" indent="0">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40" name="Fact information"/>
          <p:cNvSpPr txBox="1"/>
          <p:nvPr>
            <p:ph type="body" sz="quarter" idx="21" hasCustomPrompt="1"/>
          </p:nvPr>
        </p:nvSpPr>
        <p:spPr>
          <a:xfrm>
            <a:off x="1206500" y="8262180"/>
            <a:ext cx="21971000" cy="934780"/>
          </a:xfrm>
          <a:prstGeom prst="rect">
            <a:avLst/>
          </a:prstGeom>
        </p:spPr>
        <p:txBody>
          <a:bodyPr lIns="45718" tIns="45718" rIns="45718" bIns="45718"/>
          <a:lstStyle>
            <a:lvl1pPr marL="0" indent="0" defTabSz="825500">
              <a:lnSpc>
                <a:spcPct val="100000"/>
              </a:lnSpc>
              <a:spcBef>
                <a:spcPts val="0"/>
              </a:spcBef>
              <a:buSzTx/>
              <a:buNone/>
              <a:defRPr b="1" sz="5500"/>
            </a:lvl1pPr>
          </a:lstStyle>
          <a:p>
            <a:pPr/>
            <a:r>
              <a:t>Fact information</a:t>
            </a:r>
          </a:p>
        </p:txBody>
      </p:sp>
      <p:pic>
        <p:nvPicPr>
          <p:cNvPr id="141" name="Tuwaiq1000-google-logo-01.png" descr="Tuwaiq1000-google-logo-01.png"/>
          <p:cNvPicPr>
            <a:picLocks noChangeAspect="1"/>
          </p:cNvPicPr>
          <p:nvPr/>
        </p:nvPicPr>
        <p:blipFill>
          <a:blip r:embed="rId2">
            <a:extLst/>
          </a:blip>
          <a:stretch>
            <a:fillRect/>
          </a:stretch>
        </p:blipFill>
        <p:spPr>
          <a:xfrm>
            <a:off x="502624" y="10970683"/>
            <a:ext cx="6194034" cy="3363694"/>
          </a:xfrm>
          <a:prstGeom prst="rect">
            <a:avLst/>
          </a:prstGeom>
          <a:ln w="12700">
            <a:miter lim="400000"/>
          </a:ln>
        </p:spPr>
      </p:pic>
      <p:pic>
        <p:nvPicPr>
          <p:cNvPr id="142" name="Dotline-02.png" descr="Dotline-02.png"/>
          <p:cNvPicPr>
            <a:picLocks noChangeAspect="1"/>
          </p:cNvPicPr>
          <p:nvPr/>
        </p:nvPicPr>
        <p:blipFill>
          <a:blip r:embed="rId3">
            <a:extLst/>
          </a:blip>
          <a:stretch>
            <a:fillRect/>
          </a:stretch>
        </p:blipFill>
        <p:spPr>
          <a:xfrm>
            <a:off x="-4451083" y="0"/>
            <a:ext cx="9700515" cy="13716002"/>
          </a:xfrm>
          <a:prstGeom prst="rect">
            <a:avLst/>
          </a:prstGeom>
          <a:ln w="12700">
            <a:miter lim="400000"/>
          </a:ln>
        </p:spPr>
      </p:pic>
      <p:pic>
        <p:nvPicPr>
          <p:cNvPr id="143" name="Tuwaiq Academy LogoWaterMark-01-01.png" descr="Tuwaiq Academy LogoWaterMark-01-01.png"/>
          <p:cNvPicPr>
            <a:picLocks noChangeAspect="1"/>
          </p:cNvPicPr>
          <p:nvPr/>
        </p:nvPicPr>
        <p:blipFill>
          <a:blip r:embed="rId4">
            <a:alphaModFix amt="50159"/>
            <a:extLst/>
          </a:blip>
          <a:stretch>
            <a:fillRect/>
          </a:stretch>
        </p:blipFill>
        <p:spPr>
          <a:xfrm>
            <a:off x="2141902" y="-7352294"/>
            <a:ext cx="20100195" cy="28420588"/>
          </a:xfrm>
          <a:prstGeom prst="rect">
            <a:avLst/>
          </a:prstGeom>
          <a:ln w="12700">
            <a:miter lim="400000"/>
          </a:ln>
        </p:spPr>
      </p:pic>
      <p:sp>
        <p:nvSpPr>
          <p:cNvPr id="1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spTree>
      <p:nvGrpSpPr>
        <p:cNvPr id="1" name=""/>
        <p:cNvGrpSpPr/>
        <p:nvPr/>
      </p:nvGrpSpPr>
      <p:grpSpPr>
        <a:xfrm>
          <a:off x="0" y="0"/>
          <a:ext cx="0" cy="0"/>
          <a:chOff x="0" y="0"/>
          <a:chExt cx="0" cy="0"/>
        </a:xfrm>
      </p:grpSpPr>
      <p:sp>
        <p:nvSpPr>
          <p:cNvPr id="151" name="Body Level One…"/>
          <p:cNvSpPr txBox="1"/>
          <p:nvPr>
            <p:ph type="body" sz="quarter" idx="1" hasCustomPrompt="1"/>
          </p:nvPr>
        </p:nvSpPr>
        <p:spPr>
          <a:xfrm>
            <a:off x="2430022" y="10675453"/>
            <a:ext cx="20200057" cy="636982"/>
          </a:xfrm>
          <a:prstGeom prst="rect">
            <a:avLst/>
          </a:prstGeom>
        </p:spPr>
        <p:txBody>
          <a:bodyPr lIns="45718" tIns="45718" rIns="45718" bIns="45718"/>
          <a:lstStyle>
            <a:lvl1pPr marL="0" indent="0" defTabSz="825500">
              <a:lnSpc>
                <a:spcPct val="100000"/>
              </a:lnSpc>
              <a:spcBef>
                <a:spcPts val="0"/>
              </a:spcBef>
              <a:buSzTx/>
              <a:buNone/>
              <a:defRPr b="1" sz="3600"/>
            </a:lvl1pPr>
            <a:lvl2pPr marL="1066800" indent="-457200" defTabSz="825500">
              <a:lnSpc>
                <a:spcPct val="100000"/>
              </a:lnSpc>
              <a:spcBef>
                <a:spcPts val="0"/>
              </a:spcBef>
              <a:defRPr b="1" sz="3600"/>
            </a:lvl2pPr>
            <a:lvl3pPr marL="1676400" indent="-457200" defTabSz="825500">
              <a:lnSpc>
                <a:spcPct val="100000"/>
              </a:lnSpc>
              <a:spcBef>
                <a:spcPts val="0"/>
              </a:spcBef>
              <a:defRPr b="1" sz="3600"/>
            </a:lvl3pPr>
            <a:lvl4pPr marL="2286000" indent="-457200" defTabSz="825500">
              <a:lnSpc>
                <a:spcPct val="100000"/>
              </a:lnSpc>
              <a:spcBef>
                <a:spcPts val="0"/>
              </a:spcBef>
              <a:defRPr b="1" sz="3600"/>
            </a:lvl4pPr>
            <a:lvl5pPr marL="2895600" indent="-457200" defTabSz="825500">
              <a:lnSpc>
                <a:spcPct val="100000"/>
              </a:lnSpc>
              <a:spcBef>
                <a:spcPts val="0"/>
              </a:spcBef>
              <a:defRPr b="1" sz="3600"/>
            </a:lvl5pPr>
          </a:lstStyle>
          <a:p>
            <a:pPr/>
            <a:r>
              <a:t>Attribution</a:t>
            </a:r>
          </a:p>
          <a:p>
            <a:pPr lvl="1"/>
            <a:r>
              <a:t/>
            </a:r>
          </a:p>
          <a:p>
            <a:pPr lvl="2"/>
            <a:r>
              <a:t/>
            </a:r>
          </a:p>
          <a:p>
            <a:pPr lvl="3"/>
            <a:r>
              <a:t/>
            </a:r>
          </a:p>
          <a:p>
            <a:pPr lvl="4"/>
            <a:r>
              <a:t/>
            </a:r>
          </a:p>
        </p:txBody>
      </p:sp>
      <p:sp>
        <p:nvSpPr>
          <p:cNvPr id="152" name="Body Level One…"/>
          <p:cNvSpPr txBox="1"/>
          <p:nvPr>
            <p:ph type="body" sz="half" idx="21" hasCustomPrompt="1"/>
          </p:nvPr>
        </p:nvSpPr>
        <p:spPr>
          <a:xfrm>
            <a:off x="1753923" y="4939860"/>
            <a:ext cx="20876154" cy="3836283"/>
          </a:xfrm>
          <a:prstGeom prst="rect">
            <a:avLst/>
          </a:prstGeom>
        </p:spPr>
        <p:txBody>
          <a:bodyPr/>
          <a:lstStyle>
            <a:lvl1pPr marL="131850" indent="37172">
              <a:spcBef>
                <a:spcPts val="0"/>
              </a:spcBef>
              <a:buSzTx/>
              <a:buNone/>
              <a:defRPr spc="-200" sz="8500"/>
            </a:lvl1pPr>
          </a:lstStyle>
          <a:p>
            <a:pPr/>
            <a:r>
              <a:t>“Notable Quote”</a:t>
            </a:r>
          </a:p>
        </p:txBody>
      </p:sp>
      <p:pic>
        <p:nvPicPr>
          <p:cNvPr id="153" name="Tuwaiq1000-google-logo-01.png" descr="Tuwaiq1000-google-logo-01.png"/>
          <p:cNvPicPr>
            <a:picLocks noChangeAspect="1"/>
          </p:cNvPicPr>
          <p:nvPr/>
        </p:nvPicPr>
        <p:blipFill>
          <a:blip r:embed="rId2">
            <a:extLst/>
          </a:blip>
          <a:stretch>
            <a:fillRect/>
          </a:stretch>
        </p:blipFill>
        <p:spPr>
          <a:xfrm>
            <a:off x="502624" y="10970683"/>
            <a:ext cx="6194034" cy="3363694"/>
          </a:xfrm>
          <a:prstGeom prst="rect">
            <a:avLst/>
          </a:prstGeom>
          <a:ln w="12700">
            <a:miter lim="400000"/>
          </a:ln>
        </p:spPr>
      </p:pic>
      <p:pic>
        <p:nvPicPr>
          <p:cNvPr id="154" name="Dotline-01.png" descr="Dotline-01.png"/>
          <p:cNvPicPr>
            <a:picLocks noChangeAspect="1"/>
          </p:cNvPicPr>
          <p:nvPr/>
        </p:nvPicPr>
        <p:blipFill>
          <a:blip r:embed="rId3">
            <a:extLst/>
          </a:blip>
          <a:stretch>
            <a:fillRect/>
          </a:stretch>
        </p:blipFill>
        <p:spPr>
          <a:xfrm>
            <a:off x="379145" y="-3081428"/>
            <a:ext cx="9700516" cy="13716005"/>
          </a:xfrm>
          <a:prstGeom prst="rect">
            <a:avLst/>
          </a:prstGeom>
          <a:ln w="12700">
            <a:miter lim="400000"/>
          </a:ln>
        </p:spPr>
      </p:pic>
      <p:pic>
        <p:nvPicPr>
          <p:cNvPr id="155" name="Tuwaiq Academy LogoWaterMark-01-01.png" descr="Tuwaiq Academy LogoWaterMark-01-01.png"/>
          <p:cNvPicPr>
            <a:picLocks noChangeAspect="1"/>
          </p:cNvPicPr>
          <p:nvPr/>
        </p:nvPicPr>
        <p:blipFill>
          <a:blip r:embed="rId4">
            <a:alphaModFix amt="50159"/>
            <a:extLst/>
          </a:blip>
          <a:stretch>
            <a:fillRect/>
          </a:stretch>
        </p:blipFill>
        <p:spPr>
          <a:xfrm>
            <a:off x="2141902" y="-7352294"/>
            <a:ext cx="20100195" cy="28420588"/>
          </a:xfrm>
          <a:prstGeom prst="rect">
            <a:avLst/>
          </a:prstGeom>
          <a:ln w="12700">
            <a:miter lim="400000"/>
          </a:ln>
        </p:spPr>
      </p:pic>
      <p:sp>
        <p:nvSpPr>
          <p:cNvPr id="1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spTree>
      <p:nvGrpSpPr>
        <p:cNvPr id="1" name=""/>
        <p:cNvGrpSpPr/>
        <p:nvPr/>
      </p:nvGrpSpPr>
      <p:grpSpPr>
        <a:xfrm>
          <a:off x="0" y="0"/>
          <a:ext cx="0" cy="0"/>
          <a:chOff x="0" y="0"/>
          <a:chExt cx="0" cy="0"/>
        </a:xfrm>
      </p:grpSpPr>
      <p:sp>
        <p:nvSpPr>
          <p:cNvPr id="163" name="image.png"/>
          <p:cNvSpPr/>
          <p:nvPr>
            <p:ph type="pic" sz="quarter" idx="21"/>
          </p:nvPr>
        </p:nvSpPr>
        <p:spPr>
          <a:xfrm>
            <a:off x="16570576" y="2146150"/>
            <a:ext cx="4399072" cy="4399073"/>
          </a:xfrm>
          <a:prstGeom prst="rect">
            <a:avLst/>
          </a:prstGeom>
        </p:spPr>
        <p:txBody>
          <a:bodyPr lIns="91439" tIns="45719" rIns="91439" bIns="45719">
            <a:noAutofit/>
          </a:bodyPr>
          <a:lstStyle/>
          <a:p>
            <a:pPr/>
          </a:p>
        </p:txBody>
      </p:sp>
      <p:sp>
        <p:nvSpPr>
          <p:cNvPr id="164" name="image.png"/>
          <p:cNvSpPr/>
          <p:nvPr>
            <p:ph type="pic" sz="quarter" idx="22"/>
          </p:nvPr>
        </p:nvSpPr>
        <p:spPr>
          <a:xfrm>
            <a:off x="16571596" y="7095452"/>
            <a:ext cx="4397123" cy="4397123"/>
          </a:xfrm>
          <a:prstGeom prst="rect">
            <a:avLst/>
          </a:prstGeom>
        </p:spPr>
        <p:txBody>
          <a:bodyPr lIns="91439" tIns="45719" rIns="91439" bIns="45719">
            <a:noAutofit/>
          </a:bodyPr>
          <a:lstStyle/>
          <a:p>
            <a:pPr/>
          </a:p>
        </p:txBody>
      </p:sp>
      <p:sp>
        <p:nvSpPr>
          <p:cNvPr id="165" name="image.png"/>
          <p:cNvSpPr/>
          <p:nvPr>
            <p:ph type="pic" sz="half" idx="23"/>
          </p:nvPr>
        </p:nvSpPr>
        <p:spPr>
          <a:xfrm>
            <a:off x="3587234" y="2155100"/>
            <a:ext cx="9488866" cy="9488866"/>
          </a:xfrm>
          <a:prstGeom prst="rect">
            <a:avLst/>
          </a:prstGeom>
        </p:spPr>
        <p:txBody>
          <a:bodyPr lIns="91439" tIns="45719" rIns="91439" bIns="45719">
            <a:noAutofit/>
          </a:bodyPr>
          <a:lstStyle/>
          <a:p>
            <a:pPr/>
          </a:p>
        </p:txBody>
      </p:sp>
      <p:pic>
        <p:nvPicPr>
          <p:cNvPr id="166" name="Tuwaiq1000-google-logo-01.png" descr="Tuwaiq1000-google-logo-01.png"/>
          <p:cNvPicPr>
            <a:picLocks noChangeAspect="1"/>
          </p:cNvPicPr>
          <p:nvPr/>
        </p:nvPicPr>
        <p:blipFill>
          <a:blip r:embed="rId2">
            <a:extLst/>
          </a:blip>
          <a:stretch>
            <a:fillRect/>
          </a:stretch>
        </p:blipFill>
        <p:spPr>
          <a:xfrm>
            <a:off x="502624" y="10970683"/>
            <a:ext cx="6194034" cy="3363694"/>
          </a:xfrm>
          <a:prstGeom prst="rect">
            <a:avLst/>
          </a:prstGeom>
          <a:ln w="12700">
            <a:miter lim="400000"/>
          </a:ln>
        </p:spPr>
      </p:pic>
      <p:sp>
        <p:nvSpPr>
          <p:cNvPr id="1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spTree>
      <p:nvGrpSpPr>
        <p:cNvPr id="1" name=""/>
        <p:cNvGrpSpPr/>
        <p:nvPr/>
      </p:nvGrpSpPr>
      <p:grpSpPr>
        <a:xfrm>
          <a:off x="0" y="0"/>
          <a:ext cx="0" cy="0"/>
          <a:chOff x="0" y="0"/>
          <a:chExt cx="0" cy="0"/>
        </a:xfrm>
      </p:grpSpPr>
      <p:sp>
        <p:nvSpPr>
          <p:cNvPr id="174" name="image.png"/>
          <p:cNvSpPr/>
          <p:nvPr>
            <p:ph type="pic" idx="21"/>
          </p:nvPr>
        </p:nvSpPr>
        <p:spPr>
          <a:xfrm>
            <a:off x="5853393" y="519393"/>
            <a:ext cx="12677214" cy="12677214"/>
          </a:xfrm>
          <a:prstGeom prst="rect">
            <a:avLst/>
          </a:prstGeom>
        </p:spPr>
        <p:txBody>
          <a:bodyPr lIns="91439" tIns="45719" rIns="91439" bIns="45719">
            <a:noAutofit/>
          </a:bodyPr>
          <a:lstStyle/>
          <a:p>
            <a:pPr/>
          </a:p>
        </p:txBody>
      </p:sp>
      <p:pic>
        <p:nvPicPr>
          <p:cNvPr id="175" name="Tuwaiq1000-google-logo-01.png" descr="Tuwaiq1000-google-logo-01.png"/>
          <p:cNvPicPr>
            <a:picLocks noChangeAspect="1"/>
          </p:cNvPicPr>
          <p:nvPr/>
        </p:nvPicPr>
        <p:blipFill>
          <a:blip r:embed="rId2">
            <a:extLst/>
          </a:blip>
          <a:stretch>
            <a:fillRect/>
          </a:stretch>
        </p:blipFill>
        <p:spPr>
          <a:xfrm>
            <a:off x="502624" y="10970683"/>
            <a:ext cx="6194034" cy="3363694"/>
          </a:xfrm>
          <a:prstGeom prst="rect">
            <a:avLst/>
          </a:prstGeom>
          <a:ln w="12700">
            <a:miter lim="400000"/>
          </a:ln>
        </p:spPr>
      </p:pic>
      <p:sp>
        <p:nvSpPr>
          <p:cNvPr id="176"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4294A2"/>
        </a:solidFill>
      </p:bgPr>
    </p:bg>
    <p:spTree>
      <p:nvGrpSpPr>
        <p:cNvPr id="1" name=""/>
        <p:cNvGrpSpPr/>
        <p:nvPr/>
      </p:nvGrpSpPr>
      <p:grpSpPr>
        <a:xfrm>
          <a:off x="0" y="0"/>
          <a:ext cx="0" cy="0"/>
          <a:chOff x="0" y="0"/>
          <a:chExt cx="0" cy="0"/>
        </a:xfrm>
      </p:grpSpPr>
      <p:sp>
        <p:nvSpPr>
          <p:cNvPr id="183" name="Slide Title"/>
          <p:cNvSpPr txBox="1"/>
          <p:nvPr>
            <p:ph type="title" hasCustomPrompt="1"/>
          </p:nvPr>
        </p:nvSpPr>
        <p:spPr>
          <a:xfrm>
            <a:off x="6953250" y="6140450"/>
            <a:ext cx="10477500" cy="1435100"/>
          </a:xfrm>
          <a:prstGeom prst="rect">
            <a:avLst/>
          </a:prstGeom>
        </p:spPr>
        <p:txBody>
          <a:bodyPr anchor="ctr"/>
          <a:lstStyle>
            <a:lvl1pPr algn="ctr">
              <a:defRPr>
                <a:solidFill>
                  <a:srgbClr val="FFFFFF"/>
                </a:solidFill>
              </a:defRPr>
            </a:lvl1pPr>
          </a:lstStyle>
          <a:p>
            <a:pPr/>
            <a:r>
              <a:t>Slide Title</a:t>
            </a:r>
          </a:p>
        </p:txBody>
      </p:sp>
      <p:pic>
        <p:nvPicPr>
          <p:cNvPr id="184" name="mcittt-01.png" descr="mcittt-01.png"/>
          <p:cNvPicPr>
            <a:picLocks noChangeAspect="1"/>
          </p:cNvPicPr>
          <p:nvPr/>
        </p:nvPicPr>
        <p:blipFill>
          <a:blip r:embed="rId2">
            <a:extLst/>
          </a:blip>
          <a:stretch>
            <a:fillRect/>
          </a:stretch>
        </p:blipFill>
        <p:spPr>
          <a:xfrm>
            <a:off x="5351098" y="11337232"/>
            <a:ext cx="4777362" cy="2687267"/>
          </a:xfrm>
          <a:prstGeom prst="rect">
            <a:avLst/>
          </a:prstGeom>
          <a:ln w="12700">
            <a:miter lim="400000"/>
          </a:ln>
        </p:spPr>
      </p:pic>
      <p:pic>
        <p:nvPicPr>
          <p:cNvPr id="185" name="Tuwaiq Academy Logo-02.png" descr="Tuwaiq Academy Logo-02.png"/>
          <p:cNvPicPr>
            <a:picLocks noChangeAspect="1"/>
          </p:cNvPicPr>
          <p:nvPr/>
        </p:nvPicPr>
        <p:blipFill>
          <a:blip r:embed="rId3">
            <a:extLst/>
          </a:blip>
          <a:stretch>
            <a:fillRect/>
          </a:stretch>
        </p:blipFill>
        <p:spPr>
          <a:xfrm>
            <a:off x="-551050" y="10674873"/>
            <a:ext cx="7136318" cy="4011987"/>
          </a:xfrm>
          <a:prstGeom prst="rect">
            <a:avLst/>
          </a:prstGeom>
          <a:ln w="12700">
            <a:miter lim="400000"/>
          </a:ln>
        </p:spPr>
      </p:pic>
      <p:pic>
        <p:nvPicPr>
          <p:cNvPr id="186" name="logoSAFCSP-01.png" descr="logoSAFCSP-01.png"/>
          <p:cNvPicPr>
            <a:picLocks noChangeAspect="1"/>
          </p:cNvPicPr>
          <p:nvPr/>
        </p:nvPicPr>
        <p:blipFill>
          <a:blip r:embed="rId4">
            <a:extLst/>
          </a:blip>
          <a:stretch>
            <a:fillRect/>
          </a:stretch>
        </p:blipFill>
        <p:spPr>
          <a:xfrm>
            <a:off x="9510717" y="10674873"/>
            <a:ext cx="5672732" cy="4011987"/>
          </a:xfrm>
          <a:prstGeom prst="rect">
            <a:avLst/>
          </a:prstGeom>
          <a:ln w="12700">
            <a:miter lim="400000"/>
          </a:ln>
        </p:spPr>
      </p:pic>
      <p:grpSp>
        <p:nvGrpSpPr>
          <p:cNvPr id="189" name="v"/>
          <p:cNvGrpSpPr/>
          <p:nvPr/>
        </p:nvGrpSpPr>
        <p:grpSpPr>
          <a:xfrm>
            <a:off x="5857" y="-54936"/>
            <a:ext cx="24372288" cy="1531847"/>
            <a:chOff x="1" y="-1"/>
            <a:chExt cx="24372287" cy="1531846"/>
          </a:xfrm>
        </p:grpSpPr>
        <p:sp>
          <p:nvSpPr>
            <p:cNvPr id="187" name="Rectangle"/>
            <p:cNvSpPr/>
            <p:nvPr/>
          </p:nvSpPr>
          <p:spPr>
            <a:xfrm>
              <a:off x="1" y="-2"/>
              <a:ext cx="24372288" cy="1531847"/>
            </a:xfrm>
            <a:prstGeom prst="rect">
              <a:avLst/>
            </a:pr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88" name="v"/>
            <p:cNvSpPr txBox="1"/>
            <p:nvPr/>
          </p:nvSpPr>
          <p:spPr>
            <a:xfrm>
              <a:off x="1" y="473364"/>
              <a:ext cx="24372288" cy="5851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v</a:t>
              </a:r>
            </a:p>
          </p:txBody>
        </p:sp>
      </p:grpSp>
      <p:pic>
        <p:nvPicPr>
          <p:cNvPr id="190" name="Tuwaiq1000-google-logo-01.png" descr="Tuwaiq1000-google-logo-01.png"/>
          <p:cNvPicPr>
            <a:picLocks noChangeAspect="1"/>
          </p:cNvPicPr>
          <p:nvPr/>
        </p:nvPicPr>
        <p:blipFill>
          <a:blip r:embed="rId5">
            <a:extLst/>
          </a:blip>
          <a:stretch>
            <a:fillRect/>
          </a:stretch>
        </p:blipFill>
        <p:spPr>
          <a:xfrm>
            <a:off x="502624" y="-970858"/>
            <a:ext cx="6194034" cy="3363692"/>
          </a:xfrm>
          <a:prstGeom prst="rect">
            <a:avLst/>
          </a:prstGeom>
          <a:ln w="12700">
            <a:miter lim="400000"/>
          </a:ln>
        </p:spPr>
      </p:pic>
      <p:sp>
        <p:nvSpPr>
          <p:cNvPr id="1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p:spTree>
      <p:nvGrpSpPr>
        <p:cNvPr id="1" name=""/>
        <p:cNvGrpSpPr/>
        <p:nvPr/>
      </p:nvGrpSpPr>
      <p:grpSpPr>
        <a:xfrm>
          <a:off x="0" y="0"/>
          <a:ext cx="0" cy="0"/>
          <a:chOff x="0" y="0"/>
          <a:chExt cx="0" cy="0"/>
        </a:xfrm>
      </p:grpSpPr>
      <p:sp>
        <p:nvSpPr>
          <p:cNvPr id="30" name="Presentation Title"/>
          <p:cNvSpPr txBox="1"/>
          <p:nvPr>
            <p:ph type="title" hasCustomPrompt="1"/>
          </p:nvPr>
        </p:nvSpPr>
        <p:spPr>
          <a:xfrm>
            <a:off x="1206500" y="7123707"/>
            <a:ext cx="19570511" cy="4648202"/>
          </a:xfrm>
          <a:prstGeom prst="rect">
            <a:avLst/>
          </a:prstGeom>
        </p:spPr>
        <p:txBody>
          <a:bodyPr anchor="b"/>
          <a:lstStyle>
            <a:lvl1pPr>
              <a:defRPr spc="-232" sz="11600"/>
            </a:lvl1pPr>
          </a:lstStyle>
          <a:p>
            <a:pPr/>
            <a:r>
              <a:t>Presentation Title</a:t>
            </a:r>
          </a:p>
        </p:txBody>
      </p:sp>
      <p:sp>
        <p:nvSpPr>
          <p:cNvPr id="31" name="Body Level One…"/>
          <p:cNvSpPr txBox="1"/>
          <p:nvPr>
            <p:ph type="body" sz="quarter" idx="1" hasCustomPrompt="1"/>
          </p:nvPr>
        </p:nvSpPr>
        <p:spPr>
          <a:xfrm>
            <a:off x="1207690" y="1106137"/>
            <a:ext cx="19568133" cy="636982"/>
          </a:xfrm>
          <a:prstGeom prst="rect">
            <a:avLst/>
          </a:prstGeom>
        </p:spPr>
        <p:txBody>
          <a:bodyPr lIns="45718" tIns="45718" rIns="45718" bIns="45718"/>
          <a:lstStyle>
            <a:lvl1pPr marL="0" indent="0" defTabSz="825500">
              <a:lnSpc>
                <a:spcPct val="100000"/>
              </a:lnSpc>
              <a:spcBef>
                <a:spcPts val="0"/>
              </a:spcBef>
              <a:buSzTx/>
              <a:buNone/>
              <a:defRPr b="1" sz="3600"/>
            </a:lvl1pPr>
            <a:lvl2pPr marL="1066800" indent="-457200" defTabSz="825500">
              <a:lnSpc>
                <a:spcPct val="100000"/>
              </a:lnSpc>
              <a:spcBef>
                <a:spcPts val="0"/>
              </a:spcBef>
              <a:defRPr b="1" sz="3600"/>
            </a:lvl2pPr>
            <a:lvl3pPr marL="1676400" indent="-457200" defTabSz="825500">
              <a:lnSpc>
                <a:spcPct val="100000"/>
              </a:lnSpc>
              <a:spcBef>
                <a:spcPts val="0"/>
              </a:spcBef>
              <a:defRPr b="1" sz="3600"/>
            </a:lvl3pPr>
            <a:lvl4pPr marL="2286000" indent="-457200" defTabSz="825500">
              <a:lnSpc>
                <a:spcPct val="100000"/>
              </a:lnSpc>
              <a:spcBef>
                <a:spcPts val="0"/>
              </a:spcBef>
              <a:defRPr b="1" sz="3600"/>
            </a:lvl4pPr>
            <a:lvl5pPr marL="2895600" indent="-457200" defTabSz="825500">
              <a:lnSpc>
                <a:spcPct val="100000"/>
              </a:lnSpc>
              <a:spcBef>
                <a:spcPts val="0"/>
              </a:spcBef>
              <a:defRPr b="1" sz="3600"/>
            </a:lvl5pPr>
          </a:lstStyle>
          <a:p>
            <a:pPr/>
            <a:r>
              <a:t>Author and Date</a:t>
            </a:r>
          </a:p>
          <a:p>
            <a:pPr lvl="1"/>
            <a:r>
              <a:t/>
            </a:r>
          </a:p>
          <a:p>
            <a:pPr lvl="2"/>
            <a:r>
              <a:t/>
            </a:r>
          </a:p>
          <a:p>
            <a:pPr lvl="3"/>
            <a:r>
              <a:t/>
            </a:r>
          </a:p>
          <a:p>
            <a:pPr lvl="4"/>
            <a:r>
              <a:t/>
            </a:r>
          </a:p>
        </p:txBody>
      </p:sp>
      <p:sp>
        <p:nvSpPr>
          <p:cNvPr id="32" name="Body Level One…"/>
          <p:cNvSpPr txBox="1"/>
          <p:nvPr>
            <p:ph type="body" sz="quarter" idx="21" hasCustomPrompt="1"/>
          </p:nvPr>
        </p:nvSpPr>
        <p:spPr>
          <a:xfrm>
            <a:off x="1206497" y="11609909"/>
            <a:ext cx="19570515" cy="1116955"/>
          </a:xfrm>
          <a:prstGeom prst="rect">
            <a:avLst/>
          </a:prstGeom>
        </p:spPr>
        <p:txBody>
          <a:bodyPr/>
          <a:lstStyle>
            <a:lvl1pPr marL="0" indent="0" defTabSz="825500">
              <a:lnSpc>
                <a:spcPct val="100000"/>
              </a:lnSpc>
              <a:spcBef>
                <a:spcPts val="0"/>
              </a:spcBef>
              <a:buSzTx/>
              <a:buNone/>
              <a:defRPr b="1" sz="5500"/>
            </a:lvl1pPr>
          </a:lstStyle>
          <a:p>
            <a:pPr/>
            <a:r>
              <a:t>Presentation Subtitle</a:t>
            </a:r>
          </a:p>
        </p:txBody>
      </p:sp>
      <p:sp>
        <p:nvSpPr>
          <p:cNvPr id="33" name="Rectangle"/>
          <p:cNvSpPr/>
          <p:nvPr/>
        </p:nvSpPr>
        <p:spPr>
          <a:xfrm>
            <a:off x="21848894" y="-110579"/>
            <a:ext cx="2543010" cy="13937159"/>
          </a:xfrm>
          <a:prstGeom prst="rect">
            <a:avLst/>
          </a:prstGeom>
          <a:solidFill>
            <a:srgbClr val="4294A2"/>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pic>
        <p:nvPicPr>
          <p:cNvPr id="34" name="Tuwaiq1000-google-logo-01.png" descr="Tuwaiq1000-google-logo-01.png"/>
          <p:cNvPicPr>
            <a:picLocks noChangeAspect="1"/>
          </p:cNvPicPr>
          <p:nvPr/>
        </p:nvPicPr>
        <p:blipFill>
          <a:blip r:embed="rId2">
            <a:extLst/>
          </a:blip>
          <a:stretch>
            <a:fillRect/>
          </a:stretch>
        </p:blipFill>
        <p:spPr>
          <a:xfrm>
            <a:off x="502624" y="10970683"/>
            <a:ext cx="6194034" cy="3363694"/>
          </a:xfrm>
          <a:prstGeom prst="rect">
            <a:avLst/>
          </a:prstGeom>
          <a:ln w="12700">
            <a:miter lim="400000"/>
          </a:ln>
        </p:spPr>
      </p:pic>
      <p:pic>
        <p:nvPicPr>
          <p:cNvPr id="35" name="Dotline-02.png" descr="Dotline-02.png"/>
          <p:cNvPicPr>
            <a:picLocks noChangeAspect="1"/>
          </p:cNvPicPr>
          <p:nvPr/>
        </p:nvPicPr>
        <p:blipFill>
          <a:blip r:embed="rId3">
            <a:extLst/>
          </a:blip>
          <a:stretch>
            <a:fillRect/>
          </a:stretch>
        </p:blipFill>
        <p:spPr>
          <a:xfrm>
            <a:off x="-4451083" y="0"/>
            <a:ext cx="9700515" cy="13716002"/>
          </a:xfrm>
          <a:prstGeom prst="rect">
            <a:avLst/>
          </a:prstGeom>
          <a:ln w="12700">
            <a:miter lim="400000"/>
          </a:ln>
        </p:spPr>
      </p:pic>
      <p:pic>
        <p:nvPicPr>
          <p:cNvPr id="36" name="Tuwaiq Academy LogoWaterMark-01-01.png" descr="Tuwaiq Academy LogoWaterMark-01-01.png"/>
          <p:cNvPicPr>
            <a:picLocks noChangeAspect="1"/>
          </p:cNvPicPr>
          <p:nvPr/>
        </p:nvPicPr>
        <p:blipFill>
          <a:blip r:embed="rId4">
            <a:alphaModFix amt="50159"/>
            <a:extLst/>
          </a:blip>
          <a:stretch>
            <a:fillRect/>
          </a:stretch>
        </p:blipFill>
        <p:spPr>
          <a:xfrm>
            <a:off x="2141902" y="-7352294"/>
            <a:ext cx="20100195" cy="28420588"/>
          </a:xfrm>
          <a:prstGeom prst="rect">
            <a:avLst/>
          </a:prstGeom>
          <a:ln w="12700">
            <a:miter lim="400000"/>
          </a:ln>
        </p:spPr>
      </p:pic>
      <p:sp>
        <p:nvSpPr>
          <p:cNvPr id="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Alt">
    <p:spTree>
      <p:nvGrpSpPr>
        <p:cNvPr id="1" name=""/>
        <p:cNvGrpSpPr/>
        <p:nvPr/>
      </p:nvGrpSpPr>
      <p:grpSpPr>
        <a:xfrm>
          <a:off x="0" y="0"/>
          <a:ext cx="0" cy="0"/>
          <a:chOff x="0" y="0"/>
          <a:chExt cx="0" cy="0"/>
        </a:xfrm>
      </p:grpSpPr>
      <p:pic>
        <p:nvPicPr>
          <p:cNvPr id="44" name="Tuwaiq Academy LogoWaterMark-01-01.png" descr="Tuwaiq Academy LogoWaterMark-01-01.png"/>
          <p:cNvPicPr>
            <a:picLocks noChangeAspect="1"/>
          </p:cNvPicPr>
          <p:nvPr/>
        </p:nvPicPr>
        <p:blipFill>
          <a:blip r:embed="rId2">
            <a:alphaModFix amt="50159"/>
            <a:extLst/>
          </a:blip>
          <a:stretch>
            <a:fillRect/>
          </a:stretch>
        </p:blipFill>
        <p:spPr>
          <a:xfrm>
            <a:off x="2141902" y="-7352294"/>
            <a:ext cx="20100195" cy="28420588"/>
          </a:xfrm>
          <a:prstGeom prst="rect">
            <a:avLst/>
          </a:prstGeom>
          <a:ln w="12700">
            <a:miter lim="400000"/>
          </a:ln>
        </p:spPr>
      </p:pic>
      <p:sp>
        <p:nvSpPr>
          <p:cNvPr id="45" name="image.png"/>
          <p:cNvSpPr/>
          <p:nvPr>
            <p:ph type="pic" sz="half" idx="21"/>
          </p:nvPr>
        </p:nvSpPr>
        <p:spPr>
          <a:xfrm>
            <a:off x="12065000" y="1270000"/>
            <a:ext cx="11176000" cy="11176000"/>
          </a:xfrm>
          <a:prstGeom prst="rect">
            <a:avLst/>
          </a:prstGeom>
        </p:spPr>
        <p:txBody>
          <a:bodyPr lIns="91439" tIns="45719" rIns="91439" bIns="45719">
            <a:noAutofit/>
          </a:bodyPr>
          <a:lstStyle/>
          <a:p>
            <a:pPr/>
          </a:p>
        </p:txBody>
      </p:sp>
      <p:sp>
        <p:nvSpPr>
          <p:cNvPr id="46" name="Slide Title"/>
          <p:cNvSpPr txBox="1"/>
          <p:nvPr>
            <p:ph type="title" hasCustomPrompt="1"/>
          </p:nvPr>
        </p:nvSpPr>
        <p:spPr>
          <a:xfrm>
            <a:off x="1206500" y="-381000"/>
            <a:ext cx="9779000" cy="5882274"/>
          </a:xfrm>
          <a:prstGeom prst="rect">
            <a:avLst/>
          </a:prstGeom>
        </p:spPr>
        <p:txBody>
          <a:bodyPr anchor="b"/>
          <a:lstStyle/>
          <a:p>
            <a:pPr/>
            <a:r>
              <a:t>Slide Title</a:t>
            </a:r>
          </a:p>
        </p:txBody>
      </p:sp>
      <p:sp>
        <p:nvSpPr>
          <p:cNvPr id="47" name="Body Level One…"/>
          <p:cNvSpPr txBox="1"/>
          <p:nvPr>
            <p:ph type="body" sz="quarter" idx="1" hasCustomPrompt="1"/>
          </p:nvPr>
        </p:nvSpPr>
        <p:spPr>
          <a:xfrm>
            <a:off x="1206500" y="5409576"/>
            <a:ext cx="9779000" cy="5385424"/>
          </a:xfrm>
          <a:prstGeom prst="rect">
            <a:avLst/>
          </a:prstGeom>
        </p:spPr>
        <p:txBody>
          <a:bodyPr/>
          <a:lstStyle>
            <a:lvl1pPr marL="0" indent="0" defTabSz="825500">
              <a:lnSpc>
                <a:spcPct val="100000"/>
              </a:lnSpc>
              <a:spcBef>
                <a:spcPts val="0"/>
              </a:spcBef>
              <a:buSzTx/>
              <a:buNone/>
              <a:defRPr b="1" sz="5500"/>
            </a:lvl1pPr>
            <a:lvl2pPr marL="0" indent="0" defTabSz="825500">
              <a:lnSpc>
                <a:spcPct val="100000"/>
              </a:lnSpc>
              <a:spcBef>
                <a:spcPts val="0"/>
              </a:spcBef>
              <a:buSzTx/>
              <a:buNone/>
              <a:defRPr b="1" sz="5500"/>
            </a:lvl2pPr>
            <a:lvl3pPr marL="0" indent="0" defTabSz="825500">
              <a:lnSpc>
                <a:spcPct val="100000"/>
              </a:lnSpc>
              <a:spcBef>
                <a:spcPts val="0"/>
              </a:spcBef>
              <a:buSzTx/>
              <a:buNone/>
              <a:defRPr b="1" sz="5500"/>
            </a:lvl3pPr>
            <a:lvl4pPr marL="0" indent="0" defTabSz="825500">
              <a:lnSpc>
                <a:spcPct val="100000"/>
              </a:lnSpc>
              <a:spcBef>
                <a:spcPts val="0"/>
              </a:spcBef>
              <a:buSzTx/>
              <a:buNone/>
              <a:defRPr b="1" sz="5500"/>
            </a:lvl4pPr>
            <a:lvl5pPr marL="0" indent="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pic>
        <p:nvPicPr>
          <p:cNvPr id="48" name="Tuwaiq1000-google-logo-01.png" descr="Tuwaiq1000-google-logo-01.png"/>
          <p:cNvPicPr>
            <a:picLocks noChangeAspect="1"/>
          </p:cNvPicPr>
          <p:nvPr/>
        </p:nvPicPr>
        <p:blipFill>
          <a:blip r:embed="rId3">
            <a:extLst/>
          </a:blip>
          <a:stretch>
            <a:fillRect/>
          </a:stretch>
        </p:blipFill>
        <p:spPr>
          <a:xfrm>
            <a:off x="502624" y="10970683"/>
            <a:ext cx="6194034" cy="3363694"/>
          </a:xfrm>
          <a:prstGeom prst="rect">
            <a:avLst/>
          </a:prstGeom>
          <a:ln w="12700">
            <a:miter lim="400000"/>
          </a:ln>
        </p:spPr>
      </p:pic>
      <p:sp>
        <p:nvSpPr>
          <p:cNvPr id="49" name="Slide Number"/>
          <p:cNvSpPr txBox="1"/>
          <p:nvPr>
            <p:ph type="sldNum" sz="quarter" idx="2"/>
          </p:nvPr>
        </p:nvSpPr>
        <p:spPr>
          <a:xfrm>
            <a:off x="12001500" y="13085233"/>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Slide Title"/>
          <p:cNvSpPr txBox="1"/>
          <p:nvPr>
            <p:ph type="title" hasCustomPrompt="1"/>
          </p:nvPr>
        </p:nvSpPr>
        <p:spPr>
          <a:prstGeom prst="rect">
            <a:avLst/>
          </a:prstGeom>
        </p:spPr>
        <p:txBody>
          <a:bodyPr/>
          <a:lstStyle/>
          <a:p>
            <a:pPr/>
            <a:r>
              <a:t>Slide Title</a:t>
            </a:r>
          </a:p>
        </p:txBody>
      </p:sp>
      <p:sp>
        <p:nvSpPr>
          <p:cNvPr id="57"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58" name="Slide Subtitle"/>
          <p:cNvSpPr txBox="1"/>
          <p:nvPr>
            <p:ph type="body" sz="quarter" idx="21" hasCustomPrompt="1"/>
          </p:nvPr>
        </p:nvSpPr>
        <p:spPr>
          <a:xfrm>
            <a:off x="1206500" y="2372960"/>
            <a:ext cx="21971000" cy="934779"/>
          </a:xfrm>
          <a:prstGeom prst="rect">
            <a:avLst/>
          </a:prstGeom>
        </p:spPr>
        <p:txBody>
          <a:bodyPr lIns="45718" tIns="45718" rIns="45718" bIns="45718"/>
          <a:lstStyle>
            <a:lvl1pPr marL="0" indent="0" defTabSz="825500">
              <a:lnSpc>
                <a:spcPct val="100000"/>
              </a:lnSpc>
              <a:spcBef>
                <a:spcPts val="0"/>
              </a:spcBef>
              <a:buSzTx/>
              <a:buNone/>
              <a:defRPr b="1" sz="5500"/>
            </a:lvl1pPr>
          </a:lstStyle>
          <a:p>
            <a:pPr/>
            <a:r>
              <a:t>Slide Subtitle</a:t>
            </a: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spTree>
      <p:nvGrpSpPr>
        <p:cNvPr id="1" name=""/>
        <p:cNvGrpSpPr/>
        <p:nvPr/>
      </p:nvGrpSpPr>
      <p:grpSpPr>
        <a:xfrm>
          <a:off x="0" y="0"/>
          <a:ext cx="0" cy="0"/>
          <a:chOff x="0" y="0"/>
          <a:chExt cx="0" cy="0"/>
        </a:xfrm>
      </p:grpSpPr>
      <p:pic>
        <p:nvPicPr>
          <p:cNvPr id="66" name="Tuwaiq1000-google-logo-01.png" descr="Tuwaiq1000-google-logo-01.png"/>
          <p:cNvPicPr>
            <a:picLocks noChangeAspect="1"/>
          </p:cNvPicPr>
          <p:nvPr/>
        </p:nvPicPr>
        <p:blipFill>
          <a:blip r:embed="rId2">
            <a:extLst/>
          </a:blip>
          <a:stretch>
            <a:fillRect/>
          </a:stretch>
        </p:blipFill>
        <p:spPr>
          <a:xfrm>
            <a:off x="502624" y="10970683"/>
            <a:ext cx="6194034" cy="3363694"/>
          </a:xfrm>
          <a:prstGeom prst="rect">
            <a:avLst/>
          </a:prstGeom>
          <a:ln w="12700">
            <a:miter lim="400000"/>
          </a:ln>
        </p:spPr>
      </p:pic>
      <p:pic>
        <p:nvPicPr>
          <p:cNvPr id="67" name="Dotline-02.png" descr="Dotline-02.png"/>
          <p:cNvPicPr>
            <a:picLocks noChangeAspect="1"/>
          </p:cNvPicPr>
          <p:nvPr/>
        </p:nvPicPr>
        <p:blipFill>
          <a:blip r:embed="rId3">
            <a:extLst/>
          </a:blip>
          <a:stretch>
            <a:fillRect/>
          </a:stretch>
        </p:blipFill>
        <p:spPr>
          <a:xfrm>
            <a:off x="-4451083" y="0"/>
            <a:ext cx="9700515" cy="13716002"/>
          </a:xfrm>
          <a:prstGeom prst="rect">
            <a:avLst/>
          </a:prstGeom>
          <a:ln w="12700">
            <a:miter lim="400000"/>
          </a:ln>
        </p:spPr>
      </p:pic>
      <p:pic>
        <p:nvPicPr>
          <p:cNvPr id="68" name="Tuwaiq Academy LogoWaterMark-01-01.png" descr="Tuwaiq Academy LogoWaterMark-01-01.png"/>
          <p:cNvPicPr>
            <a:picLocks noChangeAspect="1"/>
          </p:cNvPicPr>
          <p:nvPr/>
        </p:nvPicPr>
        <p:blipFill>
          <a:blip r:embed="rId4">
            <a:alphaModFix amt="50159"/>
            <a:extLst/>
          </a:blip>
          <a:stretch>
            <a:fillRect/>
          </a:stretch>
        </p:blipFill>
        <p:spPr>
          <a:xfrm>
            <a:off x="2141902" y="-7352294"/>
            <a:ext cx="20100195" cy="28420588"/>
          </a:xfrm>
          <a:prstGeom prst="rect">
            <a:avLst/>
          </a:prstGeom>
          <a:ln w="12700">
            <a:miter lim="400000"/>
          </a:ln>
        </p:spPr>
      </p:pic>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spTree>
      <p:nvGrpSpPr>
        <p:cNvPr id="1" name=""/>
        <p:cNvGrpSpPr/>
        <p:nvPr/>
      </p:nvGrpSpPr>
      <p:grpSpPr>
        <a:xfrm>
          <a:off x="0" y="0"/>
          <a:ext cx="0" cy="0"/>
          <a:chOff x="0" y="0"/>
          <a:chExt cx="0" cy="0"/>
        </a:xfrm>
      </p:grpSpPr>
      <p:sp>
        <p:nvSpPr>
          <p:cNvPr id="76" name="Body Level One…"/>
          <p:cNvSpPr txBox="1"/>
          <p:nvPr>
            <p:ph type="body" sz="quarter" idx="1" hasCustomPrompt="1"/>
          </p:nvPr>
        </p:nvSpPr>
        <p:spPr>
          <a:xfrm>
            <a:off x="1206500" y="2372960"/>
            <a:ext cx="9779000" cy="934782"/>
          </a:xfrm>
          <a:prstGeom prst="rect">
            <a:avLst/>
          </a:prstGeom>
        </p:spPr>
        <p:txBody>
          <a:bodyPr lIns="45718" tIns="45718" rIns="45718" bIns="45718"/>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Slide Subtitle</a:t>
            </a:r>
          </a:p>
          <a:p>
            <a:pPr lvl="1"/>
            <a:r>
              <a:t/>
            </a:r>
          </a:p>
          <a:p>
            <a:pPr lvl="2"/>
            <a:r>
              <a:t/>
            </a:r>
          </a:p>
          <a:p>
            <a:pPr lvl="3"/>
            <a:r>
              <a:t/>
            </a:r>
          </a:p>
          <a:p>
            <a:pPr lvl="4"/>
            <a:r>
              <a:t/>
            </a:r>
          </a:p>
        </p:txBody>
      </p:sp>
      <p:sp>
        <p:nvSpPr>
          <p:cNvPr id="77" name="Body Level One…"/>
          <p:cNvSpPr txBox="1"/>
          <p:nvPr>
            <p:ph type="body" sz="half" idx="21" hasCustomPrompt="1"/>
          </p:nvPr>
        </p:nvSpPr>
        <p:spPr>
          <a:xfrm>
            <a:off x="1206500" y="4248503"/>
            <a:ext cx="9779000" cy="8256632"/>
          </a:xfrm>
          <a:prstGeom prst="rect">
            <a:avLst/>
          </a:prstGeom>
        </p:spPr>
        <p:txBody>
          <a:bodyPr/>
          <a:lstStyle/>
          <a:p>
            <a:pPr/>
            <a:r>
              <a:t>Slide bullet text</a:t>
            </a:r>
          </a:p>
        </p:txBody>
      </p:sp>
      <p:sp>
        <p:nvSpPr>
          <p:cNvPr id="78" name="image.png"/>
          <p:cNvSpPr/>
          <p:nvPr>
            <p:ph type="pic" sz="half" idx="22"/>
          </p:nvPr>
        </p:nvSpPr>
        <p:spPr>
          <a:xfrm>
            <a:off x="12193751" y="1401263"/>
            <a:ext cx="10913372" cy="10913375"/>
          </a:xfrm>
          <a:prstGeom prst="rect">
            <a:avLst/>
          </a:prstGeom>
        </p:spPr>
        <p:txBody>
          <a:bodyPr lIns="91439" tIns="45719" rIns="91439" bIns="45719">
            <a:noAutofit/>
          </a:bodyPr>
          <a:lstStyle/>
          <a:p>
            <a:pPr/>
          </a:p>
        </p:txBody>
      </p:sp>
      <p:sp>
        <p:nvSpPr>
          <p:cNvPr id="79" name="Slide Title"/>
          <p:cNvSpPr txBox="1"/>
          <p:nvPr>
            <p:ph type="title" hasCustomPrompt="1"/>
          </p:nvPr>
        </p:nvSpPr>
        <p:spPr>
          <a:xfrm>
            <a:off x="1206500" y="1079500"/>
            <a:ext cx="9779000" cy="1435100"/>
          </a:xfrm>
          <a:prstGeom prst="rect">
            <a:avLst/>
          </a:prstGeom>
        </p:spPr>
        <p:txBody>
          <a:bodyPr/>
          <a:lstStyle/>
          <a:p>
            <a:pPr/>
            <a:r>
              <a:t>Slide Title</a:t>
            </a:r>
          </a:p>
        </p:txBody>
      </p:sp>
      <p:pic>
        <p:nvPicPr>
          <p:cNvPr id="80" name="Tuwaiq1000-google-logo-01.png" descr="Tuwaiq1000-google-logo-01.png"/>
          <p:cNvPicPr>
            <a:picLocks noChangeAspect="1"/>
          </p:cNvPicPr>
          <p:nvPr/>
        </p:nvPicPr>
        <p:blipFill>
          <a:blip r:embed="rId2">
            <a:extLst/>
          </a:blip>
          <a:stretch>
            <a:fillRect/>
          </a:stretch>
        </p:blipFill>
        <p:spPr>
          <a:xfrm>
            <a:off x="502624" y="10970683"/>
            <a:ext cx="6194034" cy="3363694"/>
          </a:xfrm>
          <a:prstGeom prst="rect">
            <a:avLst/>
          </a:prstGeom>
          <a:ln w="12700">
            <a:miter lim="400000"/>
          </a:ln>
        </p:spPr>
      </p:pic>
      <p:pic>
        <p:nvPicPr>
          <p:cNvPr id="81" name="Tuwaiq Academy LogoWaterMark-01-01.png" descr="Tuwaiq Academy LogoWaterMark-01-01.png"/>
          <p:cNvPicPr>
            <a:picLocks noChangeAspect="1"/>
          </p:cNvPicPr>
          <p:nvPr/>
        </p:nvPicPr>
        <p:blipFill>
          <a:blip r:embed="rId3">
            <a:alphaModFix amt="50159"/>
            <a:extLst/>
          </a:blip>
          <a:stretch>
            <a:fillRect/>
          </a:stretch>
        </p:blipFill>
        <p:spPr>
          <a:xfrm>
            <a:off x="2141902" y="-7352294"/>
            <a:ext cx="20100195" cy="28420588"/>
          </a:xfrm>
          <a:prstGeom prst="rect">
            <a:avLst/>
          </a:prstGeom>
          <a:ln w="12700">
            <a:miter lim="400000"/>
          </a:ln>
        </p:spPr>
      </p:pic>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p:spTree>
      <p:nvGrpSpPr>
        <p:cNvPr id="1" name=""/>
        <p:cNvGrpSpPr/>
        <p:nvPr/>
      </p:nvGrpSpPr>
      <p:grpSpPr>
        <a:xfrm>
          <a:off x="0" y="0"/>
          <a:ext cx="0" cy="0"/>
          <a:chOff x="0" y="0"/>
          <a:chExt cx="0" cy="0"/>
        </a:xfrm>
      </p:grpSpPr>
      <p:sp>
        <p:nvSpPr>
          <p:cNvPr id="89" name="Section Title"/>
          <p:cNvSpPr txBox="1"/>
          <p:nvPr>
            <p:ph type="title" hasCustomPrompt="1"/>
          </p:nvPr>
        </p:nvSpPr>
        <p:spPr>
          <a:xfrm>
            <a:off x="1206496" y="4533900"/>
            <a:ext cx="21971005"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90" name="Rectangle"/>
          <p:cNvSpPr/>
          <p:nvPr/>
        </p:nvSpPr>
        <p:spPr>
          <a:xfrm>
            <a:off x="23559867" y="4533900"/>
            <a:ext cx="832032" cy="4648200"/>
          </a:xfrm>
          <a:prstGeom prst="rect">
            <a:avLst/>
          </a:prstGeom>
          <a:solidFill>
            <a:srgbClr val="4294A2"/>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pic>
        <p:nvPicPr>
          <p:cNvPr id="91" name="Dotline-02.png" descr="Dotline-02.png"/>
          <p:cNvPicPr>
            <a:picLocks noChangeAspect="1"/>
          </p:cNvPicPr>
          <p:nvPr/>
        </p:nvPicPr>
        <p:blipFill>
          <a:blip r:embed="rId2">
            <a:extLst/>
          </a:blip>
          <a:stretch>
            <a:fillRect/>
          </a:stretch>
        </p:blipFill>
        <p:spPr>
          <a:xfrm>
            <a:off x="-4451083" y="0"/>
            <a:ext cx="9700515" cy="13716002"/>
          </a:xfrm>
          <a:prstGeom prst="rect">
            <a:avLst/>
          </a:prstGeom>
          <a:ln w="12700">
            <a:miter lim="400000"/>
          </a:ln>
        </p:spPr>
      </p:pic>
      <p:pic>
        <p:nvPicPr>
          <p:cNvPr id="92" name="Tuwaiq Academy LogoWaterMark-01-01.png" descr="Tuwaiq Academy LogoWaterMark-01-01.png"/>
          <p:cNvPicPr>
            <a:picLocks noChangeAspect="1"/>
          </p:cNvPicPr>
          <p:nvPr/>
        </p:nvPicPr>
        <p:blipFill>
          <a:blip r:embed="rId3">
            <a:alphaModFix amt="50159"/>
            <a:extLst/>
          </a:blip>
          <a:stretch>
            <a:fillRect/>
          </a:stretch>
        </p:blipFill>
        <p:spPr>
          <a:xfrm>
            <a:off x="2141902" y="-7352294"/>
            <a:ext cx="20100195" cy="28420588"/>
          </a:xfrm>
          <a:prstGeom prst="rect">
            <a:avLst/>
          </a:prstGeom>
          <a:ln w="12700">
            <a:miter lim="400000"/>
          </a:ln>
        </p:spPr>
      </p:pic>
      <p:sp>
        <p:nvSpPr>
          <p:cNvPr id="93" name="Slide Number"/>
          <p:cNvSpPr txBox="1"/>
          <p:nvPr>
            <p:ph type="sldNum" sz="quarter" idx="2"/>
          </p:nvPr>
        </p:nvSpPr>
        <p:spPr>
          <a:xfrm>
            <a:off x="12001500" y="13085233"/>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100" name="Slide Title"/>
          <p:cNvSpPr txBox="1"/>
          <p:nvPr>
            <p:ph type="title" hasCustomPrompt="1"/>
          </p:nvPr>
        </p:nvSpPr>
        <p:spPr>
          <a:xfrm>
            <a:off x="1206500" y="1079500"/>
            <a:ext cx="21971000" cy="1434951"/>
          </a:xfrm>
          <a:prstGeom prst="rect">
            <a:avLst/>
          </a:prstGeom>
        </p:spPr>
        <p:txBody>
          <a:bodyPr/>
          <a:lstStyle/>
          <a:p>
            <a:pPr/>
            <a:r>
              <a:t>Slide Title</a:t>
            </a:r>
          </a:p>
        </p:txBody>
      </p:sp>
      <p:sp>
        <p:nvSpPr>
          <p:cNvPr id="101" name="Body Level One…"/>
          <p:cNvSpPr txBox="1"/>
          <p:nvPr>
            <p:ph type="body" sz="quarter" idx="1" hasCustomPrompt="1"/>
          </p:nvPr>
        </p:nvSpPr>
        <p:spPr>
          <a:xfrm>
            <a:off x="1206500" y="2372960"/>
            <a:ext cx="21971000" cy="934782"/>
          </a:xfrm>
          <a:prstGeom prst="rect">
            <a:avLst/>
          </a:prstGeom>
        </p:spPr>
        <p:txBody>
          <a:bodyPr lIns="45718" tIns="45718" rIns="45718" bIns="45718"/>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Slide Subtitle</a:t>
            </a:r>
          </a:p>
          <a:p>
            <a:pPr lvl="1"/>
            <a:r>
              <a:t/>
            </a:r>
          </a:p>
          <a:p>
            <a:pPr lvl="2"/>
            <a:r>
              <a:t/>
            </a:r>
          </a:p>
          <a:p>
            <a:pPr lvl="3"/>
            <a:r>
              <a:t/>
            </a:r>
          </a:p>
          <a:p>
            <a:pPr lvl="4"/>
            <a:r>
              <a:t/>
            </a:r>
          </a:p>
        </p:txBody>
      </p:sp>
      <p:pic>
        <p:nvPicPr>
          <p:cNvPr id="102" name="Tuwaiq1000-google-logo-01.png" descr="Tuwaiq1000-google-logo-01.png"/>
          <p:cNvPicPr>
            <a:picLocks noChangeAspect="1"/>
          </p:cNvPicPr>
          <p:nvPr/>
        </p:nvPicPr>
        <p:blipFill>
          <a:blip r:embed="rId2">
            <a:extLst/>
          </a:blip>
          <a:stretch>
            <a:fillRect/>
          </a:stretch>
        </p:blipFill>
        <p:spPr>
          <a:xfrm>
            <a:off x="502624" y="10970683"/>
            <a:ext cx="6194034" cy="3363694"/>
          </a:xfrm>
          <a:prstGeom prst="rect">
            <a:avLst/>
          </a:prstGeom>
          <a:ln w="12700">
            <a:miter lim="400000"/>
          </a:ln>
        </p:spPr>
      </p:pic>
      <p:pic>
        <p:nvPicPr>
          <p:cNvPr id="103" name="Dotline-01.png" descr="Dotline-01.png"/>
          <p:cNvPicPr>
            <a:picLocks noChangeAspect="1"/>
          </p:cNvPicPr>
          <p:nvPr/>
        </p:nvPicPr>
        <p:blipFill>
          <a:blip r:embed="rId3">
            <a:extLst/>
          </a:blip>
          <a:stretch>
            <a:fillRect/>
          </a:stretch>
        </p:blipFill>
        <p:spPr>
          <a:xfrm>
            <a:off x="159472" y="-2525380"/>
            <a:ext cx="9700515" cy="13716002"/>
          </a:xfrm>
          <a:prstGeom prst="rect">
            <a:avLst/>
          </a:prstGeom>
          <a:ln w="12700">
            <a:miter lim="400000"/>
          </a:ln>
        </p:spPr>
      </p:pic>
      <p:pic>
        <p:nvPicPr>
          <p:cNvPr id="104" name="Tuwaiq Academy LogoWaterMark-01-01.png" descr="Tuwaiq Academy LogoWaterMark-01-01.png"/>
          <p:cNvPicPr>
            <a:picLocks noChangeAspect="1"/>
          </p:cNvPicPr>
          <p:nvPr/>
        </p:nvPicPr>
        <p:blipFill>
          <a:blip r:embed="rId4">
            <a:alphaModFix amt="50159"/>
            <a:extLst/>
          </a:blip>
          <a:stretch>
            <a:fillRect/>
          </a:stretch>
        </p:blipFill>
        <p:spPr>
          <a:xfrm>
            <a:off x="2141902" y="-7352294"/>
            <a:ext cx="20100195" cy="28420588"/>
          </a:xfrm>
          <a:prstGeom prst="rect">
            <a:avLst/>
          </a:prstGeom>
          <a:ln w="12700">
            <a:miter lim="400000"/>
          </a:ln>
        </p:spPr>
      </p:pic>
      <p:sp>
        <p:nvSpPr>
          <p:cNvPr id="1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genda">
    <p:spTree>
      <p:nvGrpSpPr>
        <p:cNvPr id="1" name=""/>
        <p:cNvGrpSpPr/>
        <p:nvPr/>
      </p:nvGrpSpPr>
      <p:grpSpPr>
        <a:xfrm>
          <a:off x="0" y="0"/>
          <a:ext cx="0" cy="0"/>
          <a:chOff x="0" y="0"/>
          <a:chExt cx="0" cy="0"/>
        </a:xfrm>
      </p:grpSpPr>
      <p:sp>
        <p:nvSpPr>
          <p:cNvPr id="112"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113" name="Body Level One…"/>
          <p:cNvSpPr txBox="1"/>
          <p:nvPr>
            <p:ph type="body" sz="quarter" idx="1" hasCustomPrompt="1"/>
          </p:nvPr>
        </p:nvSpPr>
        <p:spPr>
          <a:xfrm>
            <a:off x="1206500" y="2372960"/>
            <a:ext cx="21971000" cy="934782"/>
          </a:xfrm>
          <a:prstGeom prst="rect">
            <a:avLst/>
          </a:prstGeom>
        </p:spPr>
        <p:txBody>
          <a:bodyPr lIns="45718" tIns="45718" rIns="45718" bIns="45718"/>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Agenda Subtitle</a:t>
            </a:r>
          </a:p>
          <a:p>
            <a:pPr lvl="1"/>
            <a:r>
              <a:t/>
            </a:r>
          </a:p>
          <a:p>
            <a:pPr lvl="2"/>
            <a:r>
              <a:t/>
            </a:r>
          </a:p>
          <a:p>
            <a:pPr lvl="3"/>
            <a:r>
              <a:t/>
            </a:r>
          </a:p>
          <a:p>
            <a:pPr lvl="4"/>
            <a:r>
              <a:t/>
            </a:r>
          </a:p>
        </p:txBody>
      </p:sp>
      <p:sp>
        <p:nvSpPr>
          <p:cNvPr id="114" name="Body Level One…"/>
          <p:cNvSpPr txBox="1"/>
          <p:nvPr>
            <p:ph type="body" idx="21" hasCustomPrompt="1"/>
          </p:nvPr>
        </p:nvSpPr>
        <p:spPr>
          <a:xfrm>
            <a:off x="1206500" y="4248503"/>
            <a:ext cx="21971000" cy="8256015"/>
          </a:xfrm>
          <a:prstGeom prst="rect">
            <a:avLst/>
          </a:prstGeom>
        </p:spPr>
        <p:txBody>
          <a:bodyPr/>
          <a:lstStyle>
            <a:lvl1pPr marL="0" indent="0" defTabSz="825500">
              <a:lnSpc>
                <a:spcPct val="100000"/>
              </a:lnSpc>
              <a:spcBef>
                <a:spcPts val="1800"/>
              </a:spcBef>
              <a:buSzTx/>
              <a:buNone/>
              <a:defRPr spc="-99" sz="5500"/>
            </a:lvl1pPr>
          </a:lstStyle>
          <a:p>
            <a:pPr/>
            <a:r>
              <a:t>Agenda Topics</a:t>
            </a:r>
          </a:p>
        </p:txBody>
      </p:sp>
      <p:pic>
        <p:nvPicPr>
          <p:cNvPr id="115" name="Tuwaiq1000-google-logo-01.png" descr="Tuwaiq1000-google-logo-01.png"/>
          <p:cNvPicPr>
            <a:picLocks noChangeAspect="1"/>
          </p:cNvPicPr>
          <p:nvPr/>
        </p:nvPicPr>
        <p:blipFill>
          <a:blip r:embed="rId2">
            <a:extLst/>
          </a:blip>
          <a:stretch>
            <a:fillRect/>
          </a:stretch>
        </p:blipFill>
        <p:spPr>
          <a:xfrm>
            <a:off x="502624" y="10970683"/>
            <a:ext cx="6194034" cy="3363694"/>
          </a:xfrm>
          <a:prstGeom prst="rect">
            <a:avLst/>
          </a:prstGeom>
          <a:ln w="12700">
            <a:miter lim="400000"/>
          </a:ln>
        </p:spPr>
      </p:pic>
      <p:pic>
        <p:nvPicPr>
          <p:cNvPr id="116" name="Dotline-02.png" descr="Dotline-02.png"/>
          <p:cNvPicPr>
            <a:picLocks noChangeAspect="1"/>
          </p:cNvPicPr>
          <p:nvPr/>
        </p:nvPicPr>
        <p:blipFill>
          <a:blip r:embed="rId3">
            <a:extLst/>
          </a:blip>
          <a:stretch>
            <a:fillRect/>
          </a:stretch>
        </p:blipFill>
        <p:spPr>
          <a:xfrm>
            <a:off x="-4451083" y="0"/>
            <a:ext cx="9700515" cy="13716002"/>
          </a:xfrm>
          <a:prstGeom prst="rect">
            <a:avLst/>
          </a:prstGeom>
          <a:ln w="12700">
            <a:miter lim="400000"/>
          </a:ln>
        </p:spPr>
      </p:pic>
      <p:pic>
        <p:nvPicPr>
          <p:cNvPr id="117" name="Tuwaiq Academy LogoWaterMark-01-01.png" descr="Tuwaiq Academy LogoWaterMark-01-01.png"/>
          <p:cNvPicPr>
            <a:picLocks noChangeAspect="1"/>
          </p:cNvPicPr>
          <p:nvPr/>
        </p:nvPicPr>
        <p:blipFill>
          <a:blip r:embed="rId4">
            <a:alphaModFix amt="50159"/>
            <a:extLst/>
          </a:blip>
          <a:stretch>
            <a:fillRect/>
          </a:stretch>
        </p:blipFill>
        <p:spPr>
          <a:xfrm>
            <a:off x="2141902" y="-7352294"/>
            <a:ext cx="20100195" cy="28420588"/>
          </a:xfrm>
          <a:prstGeom prst="rect">
            <a:avLst/>
          </a:prstGeom>
          <a:ln w="12700">
            <a:miter lim="400000"/>
          </a:ln>
        </p:spPr>
      </p:pic>
      <p:sp>
        <p:nvSpPr>
          <p:cNvPr id="1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Relationship Id="rId17" Type="http://schemas.openxmlformats.org/officeDocument/2006/relationships/slideLayout" Target="../slideLayouts/slideLayout13.xml"/><Relationship Id="rId18" Type="http://schemas.openxmlformats.org/officeDocument/2006/relationships/slideLayout" Target="../slideLayouts/slideLayout14.xml"/><Relationship Id="rId1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Tuwaiq1000-google-logo-01.png" descr="Tuwaiq1000-google-logo-01.png"/>
          <p:cNvPicPr>
            <a:picLocks noChangeAspect="1"/>
          </p:cNvPicPr>
          <p:nvPr/>
        </p:nvPicPr>
        <p:blipFill>
          <a:blip r:embed="rId2">
            <a:extLst/>
          </a:blip>
          <a:stretch>
            <a:fillRect/>
          </a:stretch>
        </p:blipFill>
        <p:spPr>
          <a:xfrm>
            <a:off x="502624" y="10970683"/>
            <a:ext cx="6194034" cy="3363694"/>
          </a:xfrm>
          <a:prstGeom prst="rect">
            <a:avLst/>
          </a:prstGeom>
          <a:ln w="12700">
            <a:miter lim="400000"/>
          </a:ln>
        </p:spPr>
      </p:pic>
      <p:pic>
        <p:nvPicPr>
          <p:cNvPr id="3" name="Tuwaiq Academy LogoWaterMark-01-01.png" descr="Tuwaiq Academy LogoWaterMark-01-01.png"/>
          <p:cNvPicPr>
            <a:picLocks noChangeAspect="1"/>
          </p:cNvPicPr>
          <p:nvPr/>
        </p:nvPicPr>
        <p:blipFill>
          <a:blip r:embed="rId3">
            <a:alphaModFix amt="50159"/>
            <a:extLst/>
          </a:blip>
          <a:stretch>
            <a:fillRect/>
          </a:stretch>
        </p:blipFill>
        <p:spPr>
          <a:xfrm>
            <a:off x="2141902" y="-7352294"/>
            <a:ext cx="20100195" cy="28420588"/>
          </a:xfrm>
          <a:prstGeom prst="rect">
            <a:avLst/>
          </a:prstGeom>
          <a:ln w="12700">
            <a:miter lim="400000"/>
          </a:ln>
        </p:spPr>
      </p:pic>
      <p:pic>
        <p:nvPicPr>
          <p:cNvPr id="4" name="Dotline-02.png" descr="Dotline-02.png"/>
          <p:cNvPicPr>
            <a:picLocks noChangeAspect="1"/>
          </p:cNvPicPr>
          <p:nvPr/>
        </p:nvPicPr>
        <p:blipFill>
          <a:blip r:embed="rId4">
            <a:extLst/>
          </a:blip>
          <a:stretch>
            <a:fillRect/>
          </a:stretch>
        </p:blipFill>
        <p:spPr>
          <a:xfrm>
            <a:off x="-4451083" y="0"/>
            <a:ext cx="9700515" cy="13716002"/>
          </a:xfrm>
          <a:prstGeom prst="rect">
            <a:avLst/>
          </a:prstGeom>
          <a:ln w="12700">
            <a:miter lim="400000"/>
          </a:ln>
        </p:spPr>
      </p:pic>
      <p:sp>
        <p:nvSpPr>
          <p:cNvPr id="5" name="Slide Title"/>
          <p:cNvSpPr txBox="1"/>
          <p:nvPr>
            <p:ph type="title" hasCustomPrompt="1"/>
          </p:nvPr>
        </p:nvSpPr>
        <p:spPr>
          <a:xfrm>
            <a:off x="1206500" y="1079500"/>
            <a:ext cx="21971000" cy="14331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6" name="Body Level One…"/>
          <p:cNvSpPr txBox="1"/>
          <p:nvPr>
            <p:ph type="body" idx="1" hasCustomPrompt="1"/>
          </p:nvPr>
        </p:nvSpPr>
        <p:spPr>
          <a:xfrm>
            <a:off x="1206500" y="4248503"/>
            <a:ext cx="21971000" cy="825601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7" name="Slide Number"/>
          <p:cNvSpPr txBox="1"/>
          <p:nvPr>
            <p:ph type="sldNum" sz="quarter" idx="2"/>
          </p:nvPr>
        </p:nvSpPr>
        <p:spPr>
          <a:xfrm>
            <a:off x="12001500" y="13080999"/>
            <a:ext cx="368504"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Lst>
  <p:transition xmlns:p14="http://schemas.microsoft.com/office/powerpoint/2010/main" spd="med" advClick="1"/>
  <p:txStyles>
    <p:titleStyle>
      <a:lvl1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5E5E5E"/>
          </a:solidFill>
          <a:uFillTx/>
          <a:latin typeface="+mn-lt"/>
          <a:ea typeface="+mn-ea"/>
          <a:cs typeface="+mn-cs"/>
          <a:sym typeface="Helvetica"/>
        </a:defRPr>
      </a:lvl1pPr>
      <a:lvl2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5E5E5E"/>
          </a:solidFill>
          <a:uFillTx/>
          <a:latin typeface="+mn-lt"/>
          <a:ea typeface="+mn-ea"/>
          <a:cs typeface="+mn-cs"/>
          <a:sym typeface="Helvetica"/>
        </a:defRPr>
      </a:lvl2pPr>
      <a:lvl3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5E5E5E"/>
          </a:solidFill>
          <a:uFillTx/>
          <a:latin typeface="+mn-lt"/>
          <a:ea typeface="+mn-ea"/>
          <a:cs typeface="+mn-cs"/>
          <a:sym typeface="Helvetica"/>
        </a:defRPr>
      </a:lvl3pPr>
      <a:lvl4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5E5E5E"/>
          </a:solidFill>
          <a:uFillTx/>
          <a:latin typeface="+mn-lt"/>
          <a:ea typeface="+mn-ea"/>
          <a:cs typeface="+mn-cs"/>
          <a:sym typeface="Helvetica"/>
        </a:defRPr>
      </a:lvl4pPr>
      <a:lvl5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5E5E5E"/>
          </a:solidFill>
          <a:uFillTx/>
          <a:latin typeface="+mn-lt"/>
          <a:ea typeface="+mn-ea"/>
          <a:cs typeface="+mn-cs"/>
          <a:sym typeface="Helvetica"/>
        </a:defRPr>
      </a:lvl5pPr>
      <a:lvl6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5E5E5E"/>
          </a:solidFill>
          <a:uFillTx/>
          <a:latin typeface="+mn-lt"/>
          <a:ea typeface="+mn-ea"/>
          <a:cs typeface="+mn-cs"/>
          <a:sym typeface="Helvetica"/>
        </a:defRPr>
      </a:lvl6pPr>
      <a:lvl7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5E5E5E"/>
          </a:solidFill>
          <a:uFillTx/>
          <a:latin typeface="+mn-lt"/>
          <a:ea typeface="+mn-ea"/>
          <a:cs typeface="+mn-cs"/>
          <a:sym typeface="Helvetica"/>
        </a:defRPr>
      </a:lvl7pPr>
      <a:lvl8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5E5E5E"/>
          </a:solidFill>
          <a:uFillTx/>
          <a:latin typeface="+mn-lt"/>
          <a:ea typeface="+mn-ea"/>
          <a:cs typeface="+mn-cs"/>
          <a:sym typeface="Helvetica"/>
        </a:defRPr>
      </a:lvl8pPr>
      <a:lvl9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5E5E5E"/>
          </a:solidFill>
          <a:uFillTx/>
          <a:latin typeface="+mn-lt"/>
          <a:ea typeface="+mn-ea"/>
          <a:cs typeface="+mn-cs"/>
          <a:sym typeface="Helvetica"/>
        </a:defRPr>
      </a:lvl9pPr>
    </p:titleStyle>
    <p:bodyStyle>
      <a:lvl1pPr marL="381000" marR="0" indent="-381000" algn="l" defTabSz="2438337" rtl="0"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n-lt"/>
          <a:ea typeface="+mn-ea"/>
          <a:cs typeface="+mn-cs"/>
          <a:sym typeface="Helvetica"/>
        </a:defRPr>
      </a:lvl1pPr>
      <a:lvl2pPr marL="990600" marR="0" indent="-381000" algn="l" defTabSz="2438337" rtl="0"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n-lt"/>
          <a:ea typeface="+mn-ea"/>
          <a:cs typeface="+mn-cs"/>
          <a:sym typeface="Helvetica"/>
        </a:defRPr>
      </a:lvl2pPr>
      <a:lvl3pPr marL="1600200" marR="0" indent="-381000" algn="l" defTabSz="2438337" rtl="0"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n-lt"/>
          <a:ea typeface="+mn-ea"/>
          <a:cs typeface="+mn-cs"/>
          <a:sym typeface="Helvetica"/>
        </a:defRPr>
      </a:lvl3pPr>
      <a:lvl4pPr marL="2209800" marR="0" indent="-381000" algn="l" defTabSz="2438337" rtl="0"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n-lt"/>
          <a:ea typeface="+mn-ea"/>
          <a:cs typeface="+mn-cs"/>
          <a:sym typeface="Helvetica"/>
        </a:defRPr>
      </a:lvl4pPr>
      <a:lvl5pPr marL="2819400" marR="0" indent="-381000" algn="l" defTabSz="2438337" rtl="0"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n-lt"/>
          <a:ea typeface="+mn-ea"/>
          <a:cs typeface="+mn-cs"/>
          <a:sym typeface="Helvetica"/>
        </a:defRPr>
      </a:lvl5pPr>
      <a:lvl6pPr marL="3429000" marR="0" indent="-381000" algn="l" defTabSz="2438337" rtl="0"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n-lt"/>
          <a:ea typeface="+mn-ea"/>
          <a:cs typeface="+mn-cs"/>
          <a:sym typeface="Helvetica"/>
        </a:defRPr>
      </a:lvl6pPr>
      <a:lvl7pPr marL="4038600" marR="0" indent="-381000" algn="l" defTabSz="2438337" rtl="0"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n-lt"/>
          <a:ea typeface="+mn-ea"/>
          <a:cs typeface="+mn-cs"/>
          <a:sym typeface="Helvetica"/>
        </a:defRPr>
      </a:lvl7pPr>
      <a:lvl8pPr marL="4648200" marR="0" indent="-381000" algn="l" defTabSz="2438337" rtl="0"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n-lt"/>
          <a:ea typeface="+mn-ea"/>
          <a:cs typeface="+mn-cs"/>
          <a:sym typeface="Helvetica"/>
        </a:defRPr>
      </a:lvl8pPr>
      <a:lvl9pPr marL="5257800" marR="0" indent="-381000" algn="l" defTabSz="2438337" rtl="0"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n-lt"/>
          <a:ea typeface="+mn-ea"/>
          <a:cs typeface="+mn-cs"/>
          <a:sym typeface="Helvetica"/>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Introduction to Web Development"/>
          <p:cNvSpPr txBox="1"/>
          <p:nvPr>
            <p:ph type="ctrTitle"/>
          </p:nvPr>
        </p:nvSpPr>
        <p:spPr>
          <a:xfrm>
            <a:off x="1206494" y="2574991"/>
            <a:ext cx="21971008" cy="4648204"/>
          </a:xfrm>
          <a:prstGeom prst="rect">
            <a:avLst/>
          </a:prstGeom>
        </p:spPr>
        <p:txBody>
          <a:bodyPr/>
          <a:lstStyle>
            <a:lvl1pPr algn="l">
              <a:defRPr spc="-300" sz="11100"/>
            </a:lvl1pPr>
          </a:lstStyle>
          <a:p>
            <a:pPr/>
            <a:r>
              <a:t>Introduction to Web Development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Google Shape;156;p20"/>
          <p:cNvSpPr txBox="1"/>
          <p:nvPr>
            <p:ph type="title" idx="4294967295"/>
          </p:nvPr>
        </p:nvSpPr>
        <p:spPr>
          <a:xfrm>
            <a:off x="3819242" y="1226604"/>
            <a:ext cx="15313519" cy="2133602"/>
          </a:xfrm>
          <a:prstGeom prst="rect">
            <a:avLst/>
          </a:prstGeom>
        </p:spPr>
        <p:txBody>
          <a:bodyPr lIns="243798" tIns="243798" rIns="243798" bIns="243798"/>
          <a:lstStyle>
            <a:lvl1pPr>
              <a:defRPr spc="-200" sz="8400">
                <a:solidFill>
                  <a:srgbClr val="E6B91E"/>
                </a:solidFill>
                <a:latin typeface="Trebuchet MS"/>
                <a:ea typeface="Trebuchet MS"/>
                <a:cs typeface="Trebuchet MS"/>
                <a:sym typeface="Trebuchet MS"/>
              </a:defRPr>
            </a:lvl1pPr>
          </a:lstStyle>
          <a:p>
            <a:pPr/>
            <a:r>
              <a:t>Objectives</a:t>
            </a:r>
          </a:p>
        </p:txBody>
      </p:sp>
      <p:sp>
        <p:nvSpPr>
          <p:cNvPr id="203" name="Google Shape;157;p20"/>
          <p:cNvSpPr txBox="1"/>
          <p:nvPr>
            <p:ph type="body" idx="4294967295"/>
          </p:nvPr>
        </p:nvSpPr>
        <p:spPr>
          <a:xfrm>
            <a:off x="4890683" y="3422378"/>
            <a:ext cx="18446790" cy="8839204"/>
          </a:xfrm>
          <a:prstGeom prst="rect">
            <a:avLst/>
          </a:prstGeom>
        </p:spPr>
        <p:txBody>
          <a:bodyPr lIns="243798" tIns="243798" rIns="243798" bIns="243798"/>
          <a:lstStyle/>
          <a:p>
            <a:pPr marL="1092200" indent="-1016000">
              <a:lnSpc>
                <a:spcPct val="115000"/>
              </a:lnSpc>
              <a:spcBef>
                <a:spcPts val="0"/>
              </a:spcBef>
              <a:buClr>
                <a:srgbClr val="E6B91E"/>
              </a:buClr>
              <a:buFont typeface="Trebuchet MS"/>
              <a:buChar char="❖"/>
              <a:defRPr sz="6400">
                <a:solidFill>
                  <a:srgbClr val="A7A7A7"/>
                </a:solidFill>
              </a:defRPr>
            </a:pPr>
            <a:r>
              <a:t>Learn what the web is. </a:t>
            </a:r>
          </a:p>
          <a:p>
            <a:pPr marL="1092200" indent="-1016000">
              <a:lnSpc>
                <a:spcPct val="115000"/>
              </a:lnSpc>
              <a:spcBef>
                <a:spcPts val="0"/>
              </a:spcBef>
              <a:buClr>
                <a:srgbClr val="E6B91E"/>
              </a:buClr>
              <a:buFont typeface="Trebuchet MS"/>
              <a:buChar char="❖"/>
              <a:defRPr sz="6400">
                <a:solidFill>
                  <a:srgbClr val="A7A7A7"/>
                </a:solidFill>
              </a:defRPr>
            </a:pPr>
            <a:r>
              <a:t>To write programs that run on the web, we first need to grasp what it is, and how people interact with it.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Google Shape;163;p21"/>
          <p:cNvSpPr txBox="1"/>
          <p:nvPr>
            <p:ph type="title"/>
          </p:nvPr>
        </p:nvSpPr>
        <p:spPr>
          <a:xfrm>
            <a:off x="3197030" y="984711"/>
            <a:ext cx="16053098" cy="1434952"/>
          </a:xfrm>
          <a:prstGeom prst="rect">
            <a:avLst/>
          </a:prstGeom>
        </p:spPr>
        <p:txBody>
          <a:bodyPr/>
          <a:lstStyle>
            <a:lvl1pPr>
              <a:defRPr spc="-200">
                <a:solidFill>
                  <a:srgbClr val="E6B91E"/>
                </a:solidFill>
                <a:latin typeface="Trebuchet MS"/>
                <a:ea typeface="Trebuchet MS"/>
                <a:cs typeface="Trebuchet MS"/>
                <a:sym typeface="Trebuchet MS"/>
              </a:defRPr>
            </a:lvl1pPr>
          </a:lstStyle>
          <a:p>
            <a:pPr/>
            <a:r>
              <a:t>The World Wide Web</a:t>
            </a:r>
          </a:p>
        </p:txBody>
      </p:sp>
      <p:sp>
        <p:nvSpPr>
          <p:cNvPr id="206" name="Google Shape;164;p21"/>
          <p:cNvSpPr txBox="1"/>
          <p:nvPr/>
        </p:nvSpPr>
        <p:spPr>
          <a:xfrm>
            <a:off x="1556923" y="2877084"/>
            <a:ext cx="20423206" cy="6786797"/>
          </a:xfrm>
          <a:prstGeom prst="rect">
            <a:avLst/>
          </a:prstGeom>
          <a:ln w="12700">
            <a:miter lim="400000"/>
          </a:ln>
          <a:extLst>
            <a:ext uri="{C572A759-6A51-4108-AA02-DFA0A04FC94B}">
              <ma14:wrappingTextBoxFlag xmlns:ma14="http://schemas.microsoft.com/office/mac/drawingml/2011/main" val="1"/>
            </a:ext>
          </a:extLst>
        </p:spPr>
        <p:txBody>
          <a:bodyPr lIns="243798" tIns="243798" rIns="243798" bIns="243798" anchor="ctr">
            <a:spAutoFit/>
          </a:bodyPr>
          <a:lstStyle/>
          <a:p>
            <a:pPr marL="1092200" indent="-1016000" algn="l">
              <a:buClr>
                <a:srgbClr val="E6B91E"/>
              </a:buClr>
              <a:buSzPts val="6400"/>
              <a:buFont typeface="Trebuchet MS"/>
              <a:buChar char="❖"/>
              <a:defRPr sz="6400">
                <a:solidFill>
                  <a:srgbClr val="A7A7A7"/>
                </a:solidFill>
                <a:latin typeface="Trebuchet MS"/>
                <a:ea typeface="Trebuchet MS"/>
                <a:cs typeface="Trebuchet MS"/>
                <a:sym typeface="Trebuchet MS"/>
              </a:defRPr>
            </a:pPr>
            <a:r>
              <a:t>A</a:t>
            </a:r>
            <a:r>
              <a:rPr>
                <a:solidFill>
                  <a:srgbClr val="E6B91E"/>
                </a:solidFill>
              </a:rPr>
              <a:t> global information system</a:t>
            </a:r>
            <a:r>
              <a:rPr>
                <a:solidFill>
                  <a:srgbClr val="FFFFFF"/>
                </a:solidFill>
              </a:rPr>
              <a:t>,</a:t>
            </a:r>
            <a:r>
              <a:t> consisting of web pages linked to each other using hyperlinks</a:t>
            </a:r>
            <a:endParaRPr>
              <a:solidFill>
                <a:srgbClr val="FFFFFF"/>
              </a:solidFill>
            </a:endParaRPr>
          </a:p>
          <a:p>
            <a:pPr marL="1092200" indent="-1016000" algn="l">
              <a:spcBef>
                <a:spcPts val="2600"/>
              </a:spcBef>
              <a:buClr>
                <a:srgbClr val="E6B91E"/>
              </a:buClr>
              <a:buSzPts val="6400"/>
              <a:buFont typeface="Trebuchet MS"/>
              <a:buChar char="❖"/>
              <a:defRPr sz="6400">
                <a:solidFill>
                  <a:srgbClr val="A7A7A7"/>
                </a:solidFill>
                <a:latin typeface="Trebuchet MS"/>
                <a:ea typeface="Trebuchet MS"/>
                <a:cs typeface="Trebuchet MS"/>
                <a:sym typeface="Trebuchet MS"/>
              </a:defRPr>
            </a:pPr>
            <a:r>
              <a:t>These links let us</a:t>
            </a:r>
            <a:r>
              <a:rPr>
                <a:solidFill>
                  <a:srgbClr val="FFFFFF"/>
                </a:solidFill>
              </a:rPr>
              <a:t> </a:t>
            </a:r>
            <a:r>
              <a:rPr>
                <a:solidFill>
                  <a:srgbClr val="E6B91E"/>
                </a:solidFill>
              </a:rPr>
              <a:t>navigate </a:t>
            </a:r>
            <a:r>
              <a:t>from one page to another</a:t>
            </a:r>
            <a:endParaRPr>
              <a:solidFill>
                <a:srgbClr val="FFFFFF"/>
              </a:solidFill>
            </a:endParaRPr>
          </a:p>
          <a:p>
            <a:pPr marL="1092200" indent="-1016000" algn="l">
              <a:spcBef>
                <a:spcPts val="2600"/>
              </a:spcBef>
              <a:buClr>
                <a:srgbClr val="E6B91E"/>
              </a:buClr>
              <a:buSzPts val="6400"/>
              <a:buFont typeface="Trebuchet MS"/>
              <a:buChar char="❖"/>
              <a:defRPr sz="6400">
                <a:solidFill>
                  <a:srgbClr val="A7A7A7"/>
                </a:solidFill>
                <a:latin typeface="Trebuchet MS"/>
                <a:ea typeface="Trebuchet MS"/>
                <a:cs typeface="Trebuchet MS"/>
                <a:sym typeface="Trebuchet MS"/>
              </a:defRPr>
            </a:pPr>
            <a:r>
              <a:t>This linking technology creates the effect of an</a:t>
            </a:r>
            <a:r>
              <a:rPr>
                <a:solidFill>
                  <a:srgbClr val="E6B91E"/>
                </a:solidFill>
              </a:rPr>
              <a:t> infinite web of information</a:t>
            </a:r>
            <a:r>
              <a:rPr>
                <a:solidFill>
                  <a:srgbClr val="FFFFFF"/>
                </a:solidFill>
              </a:rPr>
              <a:t> that we navigate daily</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Google Shape;170;p22"/>
          <p:cNvSpPr txBox="1"/>
          <p:nvPr>
            <p:ph type="title"/>
          </p:nvPr>
        </p:nvSpPr>
        <p:spPr>
          <a:xfrm>
            <a:off x="3173332" y="1079499"/>
            <a:ext cx="20613898" cy="1434952"/>
          </a:xfrm>
          <a:prstGeom prst="rect">
            <a:avLst/>
          </a:prstGeom>
        </p:spPr>
        <p:txBody>
          <a:bodyPr/>
          <a:lstStyle>
            <a:lvl1pPr>
              <a:defRPr spc="-200">
                <a:solidFill>
                  <a:srgbClr val="E6B91E"/>
                </a:solidFill>
                <a:latin typeface="Trebuchet MS"/>
                <a:ea typeface="Trebuchet MS"/>
                <a:cs typeface="Trebuchet MS"/>
                <a:sym typeface="Trebuchet MS"/>
              </a:defRPr>
            </a:lvl1pPr>
          </a:lstStyle>
          <a:p>
            <a:pPr/>
            <a:r>
              <a:t>Core Components of the World Wide Web</a:t>
            </a:r>
          </a:p>
        </p:txBody>
      </p:sp>
      <p:sp>
        <p:nvSpPr>
          <p:cNvPr id="209" name="Google Shape;171;p22"/>
          <p:cNvSpPr txBox="1"/>
          <p:nvPr/>
        </p:nvSpPr>
        <p:spPr>
          <a:xfrm>
            <a:off x="1980397" y="2879267"/>
            <a:ext cx="20423206" cy="7726597"/>
          </a:xfrm>
          <a:prstGeom prst="rect">
            <a:avLst/>
          </a:prstGeom>
          <a:ln w="12700">
            <a:miter lim="400000"/>
          </a:ln>
          <a:extLst>
            <a:ext uri="{C572A759-6A51-4108-AA02-DFA0A04FC94B}">
              <ma14:wrappingTextBoxFlag xmlns:ma14="http://schemas.microsoft.com/office/mac/drawingml/2011/main" val="1"/>
            </a:ext>
          </a:extLst>
        </p:spPr>
        <p:txBody>
          <a:bodyPr lIns="243798" tIns="243798" rIns="243798" bIns="243798" anchor="ctr">
            <a:spAutoFit/>
          </a:bodyPr>
          <a:lstStyle/>
          <a:p>
            <a:pPr marL="1092200" indent="-1016000" algn="l">
              <a:buClr>
                <a:srgbClr val="E6B91E"/>
              </a:buClr>
              <a:buSzPts val="6400"/>
              <a:buFont typeface="Trebuchet MS"/>
              <a:buChar char="❖"/>
              <a:defRPr sz="6400">
                <a:solidFill>
                  <a:srgbClr val="E6B91E"/>
                </a:solidFill>
                <a:latin typeface="Trebuchet MS"/>
                <a:ea typeface="Trebuchet MS"/>
                <a:cs typeface="Trebuchet MS"/>
                <a:sym typeface="Trebuchet MS"/>
              </a:defRPr>
            </a:pPr>
            <a:r>
              <a:t>Universal Resource Identifier:</a:t>
            </a:r>
            <a:r>
              <a:rPr>
                <a:solidFill>
                  <a:srgbClr val="FFFFFF"/>
                </a:solidFill>
              </a:rPr>
              <a:t> a unique identifier </a:t>
            </a:r>
            <a:r>
              <a:rPr>
                <a:solidFill>
                  <a:srgbClr val="A7A7A7"/>
                </a:solidFill>
              </a:rPr>
              <a:t>assigned to each page and resource on the web</a:t>
            </a:r>
            <a:endParaRPr>
              <a:solidFill>
                <a:srgbClr val="FFFFFF"/>
              </a:solidFill>
            </a:endParaRPr>
          </a:p>
          <a:p>
            <a:pPr marL="1092200" indent="-1016000" algn="l">
              <a:spcBef>
                <a:spcPts val="2600"/>
              </a:spcBef>
              <a:buClr>
                <a:srgbClr val="E6B91E"/>
              </a:buClr>
              <a:buSzPts val="6400"/>
              <a:buFont typeface="Trebuchet MS"/>
              <a:buChar char="❖"/>
              <a:defRPr sz="6400">
                <a:solidFill>
                  <a:srgbClr val="E6B91E"/>
                </a:solidFill>
                <a:latin typeface="Trebuchet MS"/>
                <a:ea typeface="Trebuchet MS"/>
                <a:cs typeface="Trebuchet MS"/>
                <a:sym typeface="Trebuchet MS"/>
              </a:defRPr>
            </a:pPr>
            <a:r>
              <a:t>Hypertext Markup Language (HTML):</a:t>
            </a:r>
            <a:r>
              <a:rPr>
                <a:solidFill>
                  <a:srgbClr val="FFFFFF"/>
                </a:solidFill>
              </a:rPr>
              <a:t> the language </a:t>
            </a:r>
            <a:r>
              <a:rPr>
                <a:solidFill>
                  <a:srgbClr val="A7A7A7"/>
                </a:solidFill>
              </a:rPr>
              <a:t>used to create web pages</a:t>
            </a:r>
            <a:endParaRPr>
              <a:solidFill>
                <a:srgbClr val="A7A7A7"/>
              </a:solidFill>
            </a:endParaRPr>
          </a:p>
          <a:p>
            <a:pPr marL="1092200" indent="-1016000" algn="l">
              <a:spcBef>
                <a:spcPts val="2600"/>
              </a:spcBef>
              <a:buClr>
                <a:srgbClr val="E6B91E"/>
              </a:buClr>
              <a:buSzPts val="6400"/>
              <a:buFont typeface="Trebuchet MS"/>
              <a:buChar char="❖"/>
              <a:defRPr sz="6400">
                <a:solidFill>
                  <a:srgbClr val="E6B91E"/>
                </a:solidFill>
                <a:latin typeface="Trebuchet MS"/>
                <a:ea typeface="Trebuchet MS"/>
                <a:cs typeface="Trebuchet MS"/>
                <a:sym typeface="Trebuchet MS"/>
              </a:defRPr>
            </a:pPr>
            <a:r>
              <a:t>Hypertext Transfer Protocol (HTTP):</a:t>
            </a:r>
            <a:r>
              <a:rPr>
                <a:solidFill>
                  <a:srgbClr val="FFFFFF"/>
                </a:solidFill>
              </a:rPr>
              <a:t> the protocol </a:t>
            </a:r>
            <a:r>
              <a:rPr>
                <a:solidFill>
                  <a:srgbClr val="A7A7A7"/>
                </a:solidFill>
              </a:rPr>
              <a:t>used to request and transfer web pages from one location to another</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Google Shape;177;p23"/>
          <p:cNvSpPr txBox="1"/>
          <p:nvPr>
            <p:ph type="title"/>
          </p:nvPr>
        </p:nvSpPr>
        <p:spPr>
          <a:xfrm>
            <a:off x="3315513" y="1032106"/>
            <a:ext cx="16045140" cy="1434951"/>
          </a:xfrm>
          <a:prstGeom prst="rect">
            <a:avLst/>
          </a:prstGeom>
        </p:spPr>
        <p:txBody>
          <a:bodyPr/>
          <a:lstStyle>
            <a:lvl1pPr>
              <a:defRPr spc="-200">
                <a:solidFill>
                  <a:srgbClr val="E6B91E"/>
                </a:solidFill>
                <a:latin typeface="Trebuchet MS"/>
                <a:ea typeface="Trebuchet MS"/>
                <a:cs typeface="Trebuchet MS"/>
                <a:sym typeface="Trebuchet MS"/>
              </a:defRPr>
            </a:lvl1pPr>
          </a:lstStyle>
          <a:p>
            <a:pPr/>
            <a:r>
              <a:t>How the Web Works</a:t>
            </a:r>
          </a:p>
        </p:txBody>
      </p:sp>
      <p:sp>
        <p:nvSpPr>
          <p:cNvPr id="212" name="Google Shape;178;p23"/>
          <p:cNvSpPr txBox="1"/>
          <p:nvPr/>
        </p:nvSpPr>
        <p:spPr>
          <a:xfrm>
            <a:off x="1936306" y="2415770"/>
            <a:ext cx="20072806" cy="5846997"/>
          </a:xfrm>
          <a:prstGeom prst="rect">
            <a:avLst/>
          </a:prstGeom>
          <a:ln w="12700">
            <a:miter lim="400000"/>
          </a:ln>
          <a:extLst>
            <a:ext uri="{C572A759-6A51-4108-AA02-DFA0A04FC94B}">
              <ma14:wrappingTextBoxFlag xmlns:ma14="http://schemas.microsoft.com/office/mac/drawingml/2011/main" val="1"/>
            </a:ext>
          </a:extLst>
        </p:spPr>
        <p:txBody>
          <a:bodyPr lIns="243798" tIns="243798" rIns="243798" bIns="243798" anchor="ctr">
            <a:spAutoFit/>
          </a:bodyPr>
          <a:lstStyle/>
          <a:p>
            <a:pPr marL="1092200" indent="-1016000" algn="l">
              <a:buClr>
                <a:srgbClr val="E6B91E"/>
              </a:buClr>
              <a:buSzPts val="6400"/>
              <a:buFont typeface="Trebuchet MS"/>
              <a:buChar char="❖"/>
              <a:defRPr sz="6400">
                <a:solidFill>
                  <a:srgbClr val="E6B91E"/>
                </a:solidFill>
                <a:latin typeface="Trebuchet MS"/>
                <a:ea typeface="Trebuchet MS"/>
                <a:cs typeface="Trebuchet MS"/>
                <a:sym typeface="Trebuchet MS"/>
              </a:defRPr>
            </a:pPr>
            <a:r>
              <a:t>Client:</a:t>
            </a:r>
            <a:r>
              <a:rPr>
                <a:solidFill>
                  <a:srgbClr val="FFFFFF"/>
                </a:solidFill>
              </a:rPr>
              <a:t> </a:t>
            </a:r>
            <a:r>
              <a:rPr>
                <a:solidFill>
                  <a:srgbClr val="A7A7A7"/>
                </a:solidFill>
              </a:rPr>
              <a:t>anything that we use to access the web</a:t>
            </a:r>
            <a:endParaRPr>
              <a:solidFill>
                <a:srgbClr val="FFFFFF"/>
              </a:solidFill>
            </a:endParaRPr>
          </a:p>
          <a:p>
            <a:pPr marL="1092200" indent="-1016000" algn="l">
              <a:spcBef>
                <a:spcPts val="2600"/>
              </a:spcBef>
              <a:buClr>
                <a:srgbClr val="E6B91E"/>
              </a:buClr>
              <a:buSzPts val="6400"/>
              <a:buFont typeface="Trebuchet MS"/>
              <a:buChar char="❖"/>
              <a:defRPr sz="6400">
                <a:solidFill>
                  <a:srgbClr val="E6B91E"/>
                </a:solidFill>
                <a:latin typeface="Trebuchet MS"/>
                <a:ea typeface="Trebuchet MS"/>
                <a:cs typeface="Trebuchet MS"/>
                <a:sym typeface="Trebuchet MS"/>
              </a:defRPr>
            </a:pPr>
            <a:r>
              <a:t>Web browser:</a:t>
            </a:r>
            <a:r>
              <a:rPr>
                <a:solidFill>
                  <a:srgbClr val="FFFFFF"/>
                </a:solidFill>
              </a:rPr>
              <a:t> </a:t>
            </a:r>
            <a:r>
              <a:rPr>
                <a:solidFill>
                  <a:srgbClr val="A7A7A7"/>
                </a:solidFill>
              </a:rPr>
              <a:t>an application program on your computer that allows you to view websites</a:t>
            </a:r>
            <a:endParaRPr>
              <a:solidFill>
                <a:srgbClr val="FFFFFF"/>
              </a:solidFill>
            </a:endParaRPr>
          </a:p>
          <a:p>
            <a:pPr marL="1092200" indent="-1016000" algn="l">
              <a:spcBef>
                <a:spcPts val="2600"/>
              </a:spcBef>
              <a:buClr>
                <a:srgbClr val="E6B91E"/>
              </a:buClr>
              <a:buSzPts val="6400"/>
              <a:buFont typeface="Trebuchet MS"/>
              <a:buChar char="❖"/>
              <a:defRPr sz="6400">
                <a:solidFill>
                  <a:srgbClr val="E6B91E"/>
                </a:solidFill>
                <a:latin typeface="Trebuchet MS"/>
                <a:ea typeface="Trebuchet MS"/>
                <a:cs typeface="Trebuchet MS"/>
                <a:sym typeface="Trebuchet MS"/>
              </a:defRPr>
            </a:pPr>
            <a:r>
              <a:t>URL:</a:t>
            </a:r>
            <a:r>
              <a:rPr>
                <a:solidFill>
                  <a:srgbClr val="FFFFFF"/>
                </a:solidFill>
              </a:rPr>
              <a:t> </a:t>
            </a:r>
            <a:r>
              <a:rPr>
                <a:solidFill>
                  <a:srgbClr val="A7A7A7"/>
                </a:solidFill>
              </a:rPr>
              <a:t>a type of URI, which identifies the resource by giving its location on the Web</a:t>
            </a:r>
          </a:p>
        </p:txBody>
      </p:sp>
      <p:grpSp>
        <p:nvGrpSpPr>
          <p:cNvPr id="215" name="Google Shape;179;p23"/>
          <p:cNvGrpSpPr/>
          <p:nvPr/>
        </p:nvGrpSpPr>
        <p:grpSpPr>
          <a:xfrm>
            <a:off x="3710929" y="8035665"/>
            <a:ext cx="16045141" cy="4987206"/>
            <a:chOff x="-1" y="0"/>
            <a:chExt cx="16045140" cy="4987204"/>
          </a:xfrm>
        </p:grpSpPr>
        <p:sp>
          <p:nvSpPr>
            <p:cNvPr id="213" name="Google Shape;180;p23"/>
            <p:cNvSpPr/>
            <p:nvPr/>
          </p:nvSpPr>
          <p:spPr>
            <a:xfrm>
              <a:off x="-2" y="-1"/>
              <a:ext cx="15656008" cy="4987205"/>
            </a:xfrm>
            <a:prstGeom prst="rect">
              <a:avLst/>
            </a:prstGeom>
            <a:solidFill>
              <a:srgbClr val="EBEBEB"/>
            </a:solidFill>
            <a:ln w="25400" cap="flat">
              <a:solidFill>
                <a:srgbClr val="2C3C43"/>
              </a:solidFill>
              <a:prstDash val="solid"/>
              <a:round/>
            </a:ln>
            <a:effectLst/>
          </p:spPr>
          <p:txBody>
            <a:bodyPr wrap="square" lIns="50800" tIns="50800" rIns="50800" bIns="50800" numCol="1" anchor="ctr">
              <a:noAutofit/>
            </a:bodyPr>
            <a:lstStyle/>
            <a:p>
              <a:pPr/>
            </a:p>
          </p:txBody>
        </p:sp>
        <p:pic>
          <p:nvPicPr>
            <p:cNvPr id="214" name="Google Shape;181;p23" descr="Google Shape;181;p23"/>
            <p:cNvPicPr>
              <a:picLocks noChangeAspect="1"/>
            </p:cNvPicPr>
            <p:nvPr/>
          </p:nvPicPr>
          <p:blipFill>
            <a:blip r:embed="rId3">
              <a:extLst/>
            </a:blip>
            <a:stretch>
              <a:fillRect/>
            </a:stretch>
          </p:blipFill>
          <p:spPr>
            <a:xfrm>
              <a:off x="754332" y="70366"/>
              <a:ext cx="15290807" cy="4800606"/>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Google Shape;187;p24"/>
          <p:cNvSpPr txBox="1"/>
          <p:nvPr>
            <p:ph type="title"/>
          </p:nvPr>
        </p:nvSpPr>
        <p:spPr>
          <a:xfrm>
            <a:off x="1206500" y="1079500"/>
            <a:ext cx="21971000" cy="1434951"/>
          </a:xfrm>
          <a:prstGeom prst="rect">
            <a:avLst/>
          </a:prstGeom>
        </p:spPr>
        <p:txBody>
          <a:bodyPr/>
          <a:lstStyle>
            <a:lvl1pPr>
              <a:defRPr spc="-200">
                <a:solidFill>
                  <a:srgbClr val="E6B91E"/>
                </a:solidFill>
                <a:latin typeface="Trebuchet MS"/>
                <a:ea typeface="Trebuchet MS"/>
                <a:cs typeface="Trebuchet MS"/>
                <a:sym typeface="Trebuchet MS"/>
              </a:defRPr>
            </a:lvl1pPr>
          </a:lstStyle>
          <a:p>
            <a:pPr/>
            <a:r>
              <a:t>How the Web Works</a:t>
            </a:r>
          </a:p>
        </p:txBody>
      </p:sp>
      <p:sp>
        <p:nvSpPr>
          <p:cNvPr id="220" name="Google Shape;188;p24"/>
          <p:cNvSpPr txBox="1"/>
          <p:nvPr/>
        </p:nvSpPr>
        <p:spPr>
          <a:xfrm>
            <a:off x="2155597" y="3006455"/>
            <a:ext cx="20072806" cy="8666397"/>
          </a:xfrm>
          <a:prstGeom prst="rect">
            <a:avLst/>
          </a:prstGeom>
          <a:ln w="12700">
            <a:miter lim="400000"/>
          </a:ln>
          <a:extLst>
            <a:ext uri="{C572A759-6A51-4108-AA02-DFA0A04FC94B}">
              <ma14:wrappingTextBoxFlag xmlns:ma14="http://schemas.microsoft.com/office/mac/drawingml/2011/main" val="1"/>
            </a:ext>
          </a:extLst>
        </p:spPr>
        <p:txBody>
          <a:bodyPr lIns="243798" tIns="243798" rIns="243798" bIns="243798" anchor="ctr">
            <a:spAutoFit/>
          </a:bodyPr>
          <a:lstStyle/>
          <a:p>
            <a:pPr marL="1092200" indent="-1016000">
              <a:buClr>
                <a:srgbClr val="E6B91E"/>
              </a:buClr>
              <a:buSzPts val="6400"/>
              <a:buFont typeface="Trebuchet MS"/>
              <a:buChar char="❖"/>
              <a:defRPr sz="6400">
                <a:solidFill>
                  <a:srgbClr val="E6B91E"/>
                </a:solidFill>
                <a:latin typeface="Trebuchet MS"/>
                <a:ea typeface="Trebuchet MS"/>
                <a:cs typeface="Trebuchet MS"/>
                <a:sym typeface="Trebuchet MS"/>
              </a:defRPr>
            </a:pPr>
            <a:r>
              <a:t>Web server:</a:t>
            </a:r>
            <a:r>
              <a:rPr>
                <a:solidFill>
                  <a:srgbClr val="A7A7A7"/>
                </a:solidFill>
              </a:rPr>
              <a:t> a computer that is set up to store and share many web resources</a:t>
            </a:r>
            <a:endParaRPr>
              <a:solidFill>
                <a:srgbClr val="A7A7A7"/>
              </a:solidFill>
            </a:endParaRPr>
          </a:p>
          <a:p>
            <a:pPr marL="1092200" indent="-1016000">
              <a:spcBef>
                <a:spcPts val="2600"/>
              </a:spcBef>
              <a:buClr>
                <a:srgbClr val="E6B91E"/>
              </a:buClr>
              <a:buSzPts val="6400"/>
              <a:buFont typeface="Trebuchet MS"/>
              <a:buChar char="❖"/>
              <a:defRPr sz="6400">
                <a:solidFill>
                  <a:srgbClr val="E6B91E"/>
                </a:solidFill>
                <a:latin typeface="Trebuchet MS"/>
                <a:ea typeface="Trebuchet MS"/>
                <a:cs typeface="Trebuchet MS"/>
                <a:sym typeface="Trebuchet MS"/>
              </a:defRPr>
            </a:pPr>
            <a:r>
              <a:t>Back-end development:</a:t>
            </a:r>
            <a:r>
              <a:rPr>
                <a:solidFill>
                  <a:srgbClr val="FFFFFF"/>
                </a:solidFill>
              </a:rPr>
              <a:t> </a:t>
            </a:r>
            <a:r>
              <a:rPr>
                <a:solidFill>
                  <a:srgbClr val="A7A7A7"/>
                </a:solidFill>
              </a:rPr>
              <a:t>writing code that sits on the server and dynamically builds resources that will be returned to the client.</a:t>
            </a:r>
            <a:endParaRPr>
              <a:solidFill>
                <a:srgbClr val="A7A7A7"/>
              </a:solidFill>
            </a:endParaRPr>
          </a:p>
          <a:p>
            <a:pPr marL="1092200" indent="-1016000">
              <a:spcBef>
                <a:spcPts val="2600"/>
              </a:spcBef>
              <a:buClr>
                <a:srgbClr val="E6B91E"/>
              </a:buClr>
              <a:buSzPts val="6400"/>
              <a:buFont typeface="Trebuchet MS"/>
              <a:buChar char="❖"/>
              <a:defRPr sz="6400">
                <a:solidFill>
                  <a:srgbClr val="E6B91E"/>
                </a:solidFill>
                <a:latin typeface="Trebuchet MS"/>
                <a:ea typeface="Trebuchet MS"/>
                <a:cs typeface="Trebuchet MS"/>
                <a:sym typeface="Trebuchet MS"/>
              </a:defRPr>
            </a:pPr>
            <a:r>
              <a:t>Front-end development:</a:t>
            </a:r>
            <a:r>
              <a:rPr>
                <a:solidFill>
                  <a:srgbClr val="FFFFFF"/>
                </a:solidFill>
              </a:rPr>
              <a:t> </a:t>
            </a:r>
            <a:r>
              <a:rPr>
                <a:solidFill>
                  <a:srgbClr val="A7A7A7"/>
                </a:solidFill>
              </a:rPr>
              <a:t>using HTML, CSS and JavaScript to determine what the user will see on their browser</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Google Shape;194;p25"/>
          <p:cNvSpPr txBox="1"/>
          <p:nvPr>
            <p:ph type="title"/>
          </p:nvPr>
        </p:nvSpPr>
        <p:spPr>
          <a:xfrm>
            <a:off x="1206500" y="1079500"/>
            <a:ext cx="21971000" cy="1434951"/>
          </a:xfrm>
          <a:prstGeom prst="rect">
            <a:avLst/>
          </a:prstGeom>
        </p:spPr>
        <p:txBody>
          <a:bodyPr/>
          <a:lstStyle>
            <a:lvl1pPr>
              <a:defRPr spc="-200">
                <a:solidFill>
                  <a:srgbClr val="E6B91E"/>
                </a:solidFill>
                <a:latin typeface="Trebuchet MS"/>
                <a:ea typeface="Trebuchet MS"/>
                <a:cs typeface="Trebuchet MS"/>
                <a:sym typeface="Trebuchet MS"/>
              </a:defRPr>
            </a:lvl1pPr>
          </a:lstStyle>
          <a:p>
            <a:pPr/>
            <a:r>
              <a:t>Evolution of the Web</a:t>
            </a:r>
          </a:p>
        </p:txBody>
      </p:sp>
      <p:sp>
        <p:nvSpPr>
          <p:cNvPr id="225" name="Google Shape;195;p25"/>
          <p:cNvSpPr txBox="1"/>
          <p:nvPr/>
        </p:nvSpPr>
        <p:spPr>
          <a:xfrm>
            <a:off x="2392882" y="2140216"/>
            <a:ext cx="19980004" cy="10215797"/>
          </a:xfrm>
          <a:prstGeom prst="rect">
            <a:avLst/>
          </a:prstGeom>
          <a:ln w="12700">
            <a:miter lim="400000"/>
          </a:ln>
          <a:extLst>
            <a:ext uri="{C572A759-6A51-4108-AA02-DFA0A04FC94B}">
              <ma14:wrappingTextBoxFlag xmlns:ma14="http://schemas.microsoft.com/office/mac/drawingml/2011/main" val="1"/>
            </a:ext>
          </a:extLst>
        </p:spPr>
        <p:txBody>
          <a:bodyPr lIns="243798" tIns="243798" rIns="243798" bIns="243798" anchor="ctr">
            <a:spAutoFit/>
          </a:bodyPr>
          <a:lstStyle/>
          <a:p>
            <a:pPr marL="1092200" indent="-1016000" algn="l">
              <a:buClr>
                <a:srgbClr val="E6B91E"/>
              </a:buClr>
              <a:buSzPts val="6400"/>
              <a:buFont typeface="Trebuchet MS"/>
              <a:buChar char="❖"/>
              <a:defRPr sz="6400">
                <a:solidFill>
                  <a:srgbClr val="A7A7A7"/>
                </a:solidFill>
                <a:latin typeface="Trebuchet MS"/>
                <a:ea typeface="Trebuchet MS"/>
                <a:cs typeface="Trebuchet MS"/>
                <a:sym typeface="Trebuchet MS"/>
              </a:defRPr>
            </a:pPr>
            <a:r>
              <a:t>Web 1.0: </a:t>
            </a:r>
          </a:p>
          <a:p>
            <a:pPr lvl="1" marL="1549400" indent="-1016000" algn="l">
              <a:buClr>
                <a:srgbClr val="E6B91E"/>
              </a:buClr>
              <a:buSzPts val="6400"/>
              <a:buFont typeface="Trebuchet MS"/>
              <a:buChar char="➢"/>
              <a:defRPr sz="6400">
                <a:solidFill>
                  <a:srgbClr val="A7A7A7"/>
                </a:solidFill>
                <a:latin typeface="Trebuchet MS"/>
                <a:ea typeface="Trebuchet MS"/>
                <a:cs typeface="Trebuchet MS"/>
                <a:sym typeface="Trebuchet MS"/>
              </a:defRPr>
            </a:pPr>
            <a:r>
              <a:t>One-way communication channels with no means of interacting with the web page</a:t>
            </a:r>
          </a:p>
          <a:p>
            <a:pPr lvl="1" marL="1549400" indent="-1016000" algn="l">
              <a:buClr>
                <a:srgbClr val="E6B91E"/>
              </a:buClr>
              <a:buSzPts val="6400"/>
              <a:buFont typeface="Trebuchet MS"/>
              <a:buChar char="➢"/>
              <a:defRPr sz="6400">
                <a:solidFill>
                  <a:srgbClr val="A7A7A7"/>
                </a:solidFill>
                <a:latin typeface="Trebuchet MS"/>
                <a:ea typeface="Trebuchet MS"/>
                <a:cs typeface="Trebuchet MS"/>
                <a:sym typeface="Trebuchet MS"/>
              </a:defRPr>
            </a:pPr>
            <a:r>
              <a:t>Static</a:t>
            </a:r>
          </a:p>
          <a:p>
            <a:pPr marL="1092200" indent="-1016000" algn="l">
              <a:spcBef>
                <a:spcPts val="2600"/>
              </a:spcBef>
              <a:buClr>
                <a:srgbClr val="E6B91E"/>
              </a:buClr>
              <a:buSzPts val="6400"/>
              <a:buFont typeface="Trebuchet MS"/>
              <a:buChar char="❖"/>
              <a:defRPr sz="6400">
                <a:solidFill>
                  <a:srgbClr val="A7A7A7"/>
                </a:solidFill>
                <a:latin typeface="Trebuchet MS"/>
                <a:ea typeface="Trebuchet MS"/>
                <a:cs typeface="Trebuchet MS"/>
                <a:sym typeface="Trebuchet MS"/>
              </a:defRPr>
            </a:pPr>
            <a:r>
              <a:t>Web 2.0:</a:t>
            </a:r>
          </a:p>
          <a:p>
            <a:pPr lvl="1" marL="1549400" indent="-1016000" algn="l">
              <a:buClr>
                <a:srgbClr val="E6B91E"/>
              </a:buClr>
              <a:buSzPts val="6400"/>
              <a:buFont typeface="Trebuchet MS"/>
              <a:buChar char="➢"/>
              <a:defRPr sz="6400">
                <a:solidFill>
                  <a:srgbClr val="A7A7A7"/>
                </a:solidFill>
                <a:latin typeface="Trebuchet MS"/>
                <a:ea typeface="Trebuchet MS"/>
                <a:cs typeface="Trebuchet MS"/>
                <a:sym typeface="Trebuchet MS"/>
              </a:defRPr>
            </a:pPr>
            <a:r>
              <a:t>Allows the user to contribute content to the website. E.g. :</a:t>
            </a:r>
          </a:p>
          <a:p>
            <a:pPr lvl="2" marL="2006600" indent="-1016000" algn="l">
              <a:buClr>
                <a:srgbClr val="E6B91E"/>
              </a:buClr>
              <a:buSzPts val="6400"/>
              <a:buFont typeface="Trebuchet MS"/>
              <a:buChar char="■"/>
              <a:defRPr sz="6400">
                <a:solidFill>
                  <a:srgbClr val="A7A7A7"/>
                </a:solidFill>
                <a:latin typeface="Trebuchet MS"/>
                <a:ea typeface="Trebuchet MS"/>
                <a:cs typeface="Trebuchet MS"/>
                <a:sym typeface="Trebuchet MS"/>
              </a:defRPr>
            </a:pPr>
            <a:r>
              <a:t>Posting a comment</a:t>
            </a:r>
          </a:p>
          <a:p>
            <a:pPr lvl="2" marL="2006600" indent="-1016000" algn="l">
              <a:buClr>
                <a:srgbClr val="E6B91E"/>
              </a:buClr>
              <a:buSzPts val="6400"/>
              <a:buFont typeface="Trebuchet MS"/>
              <a:buChar char="■"/>
              <a:defRPr sz="6400">
                <a:solidFill>
                  <a:srgbClr val="A7A7A7"/>
                </a:solidFill>
                <a:latin typeface="Trebuchet MS"/>
                <a:ea typeface="Trebuchet MS"/>
                <a:cs typeface="Trebuchet MS"/>
                <a:sym typeface="Trebuchet MS"/>
              </a:defRPr>
            </a:pPr>
            <a:r>
              <a:t>Editing a Wikipedia page</a:t>
            </a:r>
          </a:p>
          <a:p>
            <a:pPr lvl="2" marL="2006600" indent="-1016000" algn="l">
              <a:buClr>
                <a:srgbClr val="E6B91E"/>
              </a:buClr>
              <a:buSzPts val="6400"/>
              <a:buFont typeface="Trebuchet MS"/>
              <a:buChar char="■"/>
              <a:defRPr sz="6400">
                <a:solidFill>
                  <a:srgbClr val="A7A7A7"/>
                </a:solidFill>
                <a:latin typeface="Trebuchet MS"/>
                <a:ea typeface="Trebuchet MS"/>
                <a:cs typeface="Trebuchet MS"/>
                <a:sym typeface="Trebuchet MS"/>
              </a:defRPr>
            </a:pPr>
            <a:r>
              <a:t>Creating an investment account online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Google Shape;201;p26"/>
          <p:cNvSpPr txBox="1"/>
          <p:nvPr>
            <p:ph type="title"/>
          </p:nvPr>
        </p:nvSpPr>
        <p:spPr>
          <a:xfrm>
            <a:off x="3457695" y="961015"/>
            <a:ext cx="13756453" cy="1434952"/>
          </a:xfrm>
          <a:prstGeom prst="rect">
            <a:avLst/>
          </a:prstGeom>
        </p:spPr>
        <p:txBody>
          <a:bodyPr/>
          <a:lstStyle>
            <a:lvl1pPr>
              <a:defRPr spc="-200">
                <a:solidFill>
                  <a:srgbClr val="E6B91E"/>
                </a:solidFill>
                <a:latin typeface="Trebuchet MS"/>
                <a:ea typeface="Trebuchet MS"/>
                <a:cs typeface="Trebuchet MS"/>
                <a:sym typeface="Trebuchet MS"/>
              </a:defRPr>
            </a:lvl1pPr>
          </a:lstStyle>
          <a:p>
            <a:pPr/>
            <a:r>
              <a:t>User Accounts</a:t>
            </a:r>
          </a:p>
        </p:txBody>
      </p:sp>
      <p:sp>
        <p:nvSpPr>
          <p:cNvPr id="228" name="Google Shape;202;p26"/>
          <p:cNvSpPr txBox="1"/>
          <p:nvPr/>
        </p:nvSpPr>
        <p:spPr>
          <a:xfrm>
            <a:off x="2356223" y="2686450"/>
            <a:ext cx="20761606" cy="5516797"/>
          </a:xfrm>
          <a:prstGeom prst="rect">
            <a:avLst/>
          </a:prstGeom>
          <a:ln w="12700">
            <a:miter lim="400000"/>
          </a:ln>
          <a:extLst>
            <a:ext uri="{C572A759-6A51-4108-AA02-DFA0A04FC94B}">
              <ma14:wrappingTextBoxFlag xmlns:ma14="http://schemas.microsoft.com/office/mac/drawingml/2011/main" val="1"/>
            </a:ext>
          </a:extLst>
        </p:spPr>
        <p:txBody>
          <a:bodyPr lIns="243798" tIns="243798" rIns="243798" bIns="243798" anchor="ctr">
            <a:spAutoFit/>
          </a:bodyPr>
          <a:lstStyle/>
          <a:p>
            <a:pPr marL="1092200" indent="-1016000">
              <a:buClr>
                <a:srgbClr val="E6B91E"/>
              </a:buClr>
              <a:buSzPts val="6400"/>
              <a:buFont typeface="Trebuchet MS"/>
              <a:buChar char="❖"/>
              <a:defRPr sz="6400">
                <a:solidFill>
                  <a:srgbClr val="A7A7A7"/>
                </a:solidFill>
                <a:latin typeface="Trebuchet MS"/>
                <a:ea typeface="Trebuchet MS"/>
                <a:cs typeface="Trebuchet MS"/>
                <a:sym typeface="Trebuchet MS"/>
              </a:defRPr>
            </a:pPr>
            <a:r>
              <a:t>Each person that uses a web application has a user account with a unique username that</a:t>
            </a:r>
            <a:r>
              <a:rPr>
                <a:solidFill>
                  <a:srgbClr val="E6B91E"/>
                </a:solidFill>
              </a:rPr>
              <a:t> identifies them</a:t>
            </a:r>
            <a:endParaRPr>
              <a:solidFill>
                <a:srgbClr val="E6B91E"/>
              </a:solidFill>
            </a:endParaRPr>
          </a:p>
          <a:p>
            <a:pPr marL="1092200" indent="-1016000">
              <a:spcBef>
                <a:spcPts val="2600"/>
              </a:spcBef>
              <a:buClr>
                <a:srgbClr val="E6B91E"/>
              </a:buClr>
              <a:buSzPts val="6400"/>
              <a:buFont typeface="Trebuchet MS"/>
              <a:buChar char="❖"/>
              <a:defRPr sz="6400">
                <a:solidFill>
                  <a:srgbClr val="A7A7A7"/>
                </a:solidFill>
                <a:latin typeface="Trebuchet MS"/>
                <a:ea typeface="Trebuchet MS"/>
                <a:cs typeface="Trebuchet MS"/>
                <a:sym typeface="Trebuchet MS"/>
              </a:defRPr>
            </a:pPr>
            <a:r>
              <a:t>The user account is a </a:t>
            </a:r>
            <a:r>
              <a:rPr>
                <a:solidFill>
                  <a:srgbClr val="E6B91E"/>
                </a:solidFill>
              </a:rPr>
              <a:t>core </a:t>
            </a:r>
            <a:r>
              <a:t>concept in</a:t>
            </a:r>
            <a:r>
              <a:rPr>
                <a:solidFill>
                  <a:srgbClr val="FFFFFF"/>
                </a:solidFill>
              </a:rPr>
              <a:t> </a:t>
            </a:r>
            <a:r>
              <a:rPr>
                <a:solidFill>
                  <a:srgbClr val="E6B91E"/>
                </a:solidFill>
              </a:rPr>
              <a:t>dynamic </a:t>
            </a:r>
            <a:r>
              <a:t>web development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a:ea typeface="Helvetica"/>
        <a:cs typeface="Helvetica"/>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a:ea typeface="Helvetica"/>
        <a:cs typeface="Helvetica"/>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