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FFF"/>
          </a:solidFill>
        </a:fill>
      </a:tcStyle>
    </a:wholeTbl>
    <a:band2H>
      <a:tcTxStyle b="def" i="def"/>
      <a:tcStyle>
        <a:tcBdr/>
        <a:fill>
          <a:solidFill>
            <a:srgbClr val="E6F0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F0CC"/>
          </a:solidFill>
        </a:fill>
      </a:tcStyle>
    </a:wholeTbl>
    <a:band2H>
      <a:tcTxStyle b="def" i="def"/>
      <a:tcStyle>
        <a:tcBdr/>
        <a:fill>
          <a:solidFill>
            <a:srgbClr val="EAF8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CDDF"/>
          </a:solidFill>
        </a:fill>
      </a:tcStyle>
    </a:wholeTbl>
    <a:band2H>
      <a:tcTxStyle b="def" i="def"/>
      <a:tcStyle>
        <a:tcBdr/>
        <a:fill>
          <a:solidFill>
            <a:srgbClr val="FFE8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5E5E5E"/>
        </a:fontRef>
        <a:srgbClr val="5E5E5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9E9E9"/>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5E5E5E"/>
        </a:fontRef>
        <a:srgbClr val="5E5E5E"/>
      </a:tcTxStyle>
      <a:tcStyle>
        <a:tcBdr>
          <a:left>
            <a:ln w="12700" cap="flat">
              <a:noFill/>
              <a:miter lim="400000"/>
            </a:ln>
          </a:left>
          <a:right>
            <a:ln w="12700" cap="flat">
              <a:noFill/>
              <a:miter lim="400000"/>
            </a:ln>
          </a:right>
          <a:top>
            <a:ln w="508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5E5E5E"/>
              </a:solidFill>
              <a:prstDash val="solid"/>
              <a:round/>
            </a:ln>
          </a:top>
          <a:bottom>
            <a:ln w="25400" cap="flat">
              <a:solidFill>
                <a:srgbClr val="5E5E5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5E5E5E"/>
        </a:fontRef>
        <a:srgbClr val="5E5E5E"/>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D1D1"/>
          </a:solidFill>
        </a:fill>
      </a:tcStyle>
    </a:wholeTbl>
    <a:band2H>
      <a:tcTxStyle b="def" i="def"/>
      <a:tcStyle>
        <a:tcBdr/>
        <a:fill>
          <a:solidFill>
            <a:srgbClr val="E9E9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5E5E5E"/>
          </a:solidFill>
        </a:fill>
      </a:tcStyle>
    </a:firstRow>
  </a:tblStyle>
  <a:tblStyle styleId="{2708684C-4D16-4618-839F-0558EEFCDFE6}" styleName="">
    <a:tblBg/>
    <a:wholeTbl>
      <a:tcTxStyle b="off"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wholeTbl>
    <a:band2H>
      <a:tcTxStyle b="def" i="def"/>
      <a:tcStyle>
        <a:tcBdr/>
        <a:fill>
          <a:solidFill>
            <a:srgbClr val="FFFFFF"/>
          </a:solidFill>
        </a:fill>
      </a:tcStyle>
    </a:band2H>
    <a:firstCol>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solidFill>
            <a:srgbClr val="5E5E5E">
              <a:alpha val="20000"/>
            </a:srgbClr>
          </a:solidFill>
        </a:fill>
      </a:tcStyle>
    </a:firstCol>
    <a:la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50800" cap="flat">
              <a:solidFill>
                <a:srgbClr val="5E5E5E"/>
              </a:solidFill>
              <a:prstDash val="solid"/>
              <a:round/>
            </a:ln>
          </a:top>
          <a:bottom>
            <a:ln w="127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lastRow>
    <a:firstRow>
      <a:tcTxStyle b="on" i="off">
        <a:fontRef idx="minor">
          <a:srgbClr val="5E5E5E"/>
        </a:fontRef>
        <a:srgbClr val="5E5E5E"/>
      </a:tcTxStyle>
      <a:tcStyle>
        <a:tcBdr>
          <a:left>
            <a:ln w="12700" cap="flat">
              <a:solidFill>
                <a:srgbClr val="5E5E5E"/>
              </a:solidFill>
              <a:prstDash val="solid"/>
              <a:round/>
            </a:ln>
          </a:left>
          <a:right>
            <a:ln w="12700" cap="flat">
              <a:solidFill>
                <a:srgbClr val="5E5E5E"/>
              </a:solidFill>
              <a:prstDash val="solid"/>
              <a:round/>
            </a:ln>
          </a:right>
          <a:top>
            <a:ln w="12700" cap="flat">
              <a:solidFill>
                <a:srgbClr val="5E5E5E"/>
              </a:solidFill>
              <a:prstDash val="solid"/>
              <a:round/>
            </a:ln>
          </a:top>
          <a:bottom>
            <a:ln w="25400" cap="flat">
              <a:solidFill>
                <a:srgbClr val="5E5E5E"/>
              </a:solidFill>
              <a:prstDash val="solid"/>
              <a:round/>
            </a:ln>
          </a:bottom>
          <a:insideH>
            <a:ln w="12700" cap="flat">
              <a:solidFill>
                <a:srgbClr val="5E5E5E"/>
              </a:solidFill>
              <a:prstDash val="solid"/>
              <a:round/>
            </a:ln>
          </a:insideH>
          <a:insideV>
            <a:ln w="12700" cap="flat">
              <a:solidFill>
                <a:srgbClr val="5E5E5E"/>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lvl1pPr defTabSz="914400">
              <a:lnSpc>
                <a:spcPct val="115000"/>
              </a:lnSpc>
              <a:defRPr sz="1100">
                <a:latin typeface="Montserrat Light"/>
                <a:ea typeface="Montserrat Light"/>
                <a:cs typeface="Montserrat Light"/>
                <a:sym typeface="Montserrat Light"/>
              </a:defRPr>
            </a:lvl1pPr>
          </a:lstStyle>
          <a:p>
            <a:pPr/>
            <a:r>
              <a:t>The templates provide well-designed pages with attractive layouts, fonts, colours, objects etc that have already been designed and which you can reuse and modify to save yourself a lot of time and effort.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hape 212"/>
          <p:cNvSpPr/>
          <p:nvPr>
            <p:ph type="sldImg"/>
          </p:nvPr>
        </p:nvSpPr>
        <p:spPr>
          <a:prstGeom prst="rect">
            <a:avLst/>
          </a:prstGeom>
        </p:spPr>
        <p:txBody>
          <a:bodyPr/>
          <a:lstStyle/>
          <a:p>
            <a:pPr/>
          </a:p>
        </p:txBody>
      </p:sp>
      <p:sp>
        <p:nvSpPr>
          <p:cNvPr id="213" name="Shape 213"/>
          <p:cNvSpPr/>
          <p:nvPr>
            <p:ph type="body" sz="quarter" idx="1"/>
          </p:nvPr>
        </p:nvSpPr>
        <p:spPr>
          <a:prstGeom prst="rect">
            <a:avLst/>
          </a:prstGeom>
        </p:spPr>
        <p:txBody>
          <a:bodyPr/>
          <a:lstStyle/>
          <a:p>
            <a:pPr marL="457200" indent="-298450" defTabSz="914400">
              <a:lnSpc>
                <a:spcPct val="115000"/>
              </a:lnSpc>
              <a:buClr>
                <a:srgbClr val="000000"/>
              </a:buClr>
              <a:buSzPts val="1100"/>
              <a:buFont typeface="Helvetica"/>
              <a:buChar char="●"/>
              <a:defRPr sz="1100">
                <a:latin typeface="Montserrat Light"/>
                <a:ea typeface="Montserrat Light"/>
                <a:cs typeface="Montserrat Light"/>
                <a:sym typeface="Montserrat Light"/>
              </a:defRPr>
            </a:pPr>
            <a:r>
              <a:t>Easy to use: Anybody with just basic knowledge of HTML and CSS can start using Bootstrap.</a:t>
            </a:r>
          </a:p>
          <a:p>
            <a:pPr marL="457200" indent="-298450" defTabSz="914400">
              <a:lnSpc>
                <a:spcPct val="115000"/>
              </a:lnSpc>
              <a:buClr>
                <a:srgbClr val="000000"/>
              </a:buClr>
              <a:buSzPts val="1100"/>
              <a:buFont typeface="Helvetica"/>
              <a:buChar char="●"/>
              <a:defRPr sz="1100">
                <a:latin typeface="Montserrat Light"/>
                <a:ea typeface="Montserrat Light"/>
                <a:cs typeface="Montserrat Light"/>
                <a:sym typeface="Montserrat Light"/>
              </a:defRPr>
            </a:pPr>
            <a:r>
              <a:t>Responsive features: Bootstrap's responsive CSS adjusts to phones, tablets, and desktops.</a:t>
            </a:r>
          </a:p>
          <a:p>
            <a:pPr marL="457200" indent="-298450" defTabSz="914400">
              <a:lnSpc>
                <a:spcPct val="115000"/>
              </a:lnSpc>
              <a:buClr>
                <a:srgbClr val="000000"/>
              </a:buClr>
              <a:buSzPts val="1100"/>
              <a:buFont typeface="Helvetica"/>
              <a:buChar char="●"/>
              <a:defRPr sz="1100">
                <a:latin typeface="Montserrat Light"/>
                <a:ea typeface="Montserrat Light"/>
                <a:cs typeface="Montserrat Light"/>
                <a:sym typeface="Montserrat Light"/>
              </a:defRPr>
            </a:pPr>
            <a:r>
              <a:t>Mobile-first approach: In Bootstrap, mobile-first styles are part of the core framework.</a:t>
            </a:r>
          </a:p>
          <a:p>
            <a:pPr marL="457200" indent="-298450" defTabSz="914400">
              <a:lnSpc>
                <a:spcPct val="115000"/>
              </a:lnSpc>
              <a:buClr>
                <a:srgbClr val="000000"/>
              </a:buClr>
              <a:buSzPts val="1100"/>
              <a:buFont typeface="Helvetica"/>
              <a:buChar char="●"/>
              <a:defRPr sz="1100">
                <a:latin typeface="Montserrat Light"/>
                <a:ea typeface="Montserrat Light"/>
                <a:cs typeface="Montserrat Light"/>
                <a:sym typeface="Montserrat Light"/>
              </a:defRPr>
            </a:pPr>
            <a:r>
              <a:t>Browser compatibility: Bootstrap is compatible with all modern browsers (Chrome, Firefox, Internet Explorer, Edge, Safari, and Opera).</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p>
            <a:pPr defTabSz="914400">
              <a:lnSpc>
                <a:spcPct val="115000"/>
              </a:lnSpc>
              <a:defRPr sz="1100">
                <a:latin typeface="Montserrat Light"/>
                <a:ea typeface="Montserrat Light"/>
                <a:cs typeface="Montserrat Light"/>
                <a:sym typeface="Montserrat Light"/>
              </a:defRPr>
            </a:pPr>
            <a:r>
              <a:t>To use Bootstrap in a web page, you need to link to it from your html files. It’s similar to what you’re accustomed to when you use external CSS but you won’t have the stylesheet file in your folder. Instead, it will load from an online source. </a:t>
            </a:r>
          </a:p>
          <a:p>
            <a:pPr defTabSz="914400">
              <a:lnSpc>
                <a:spcPct val="115000"/>
              </a:lnSpc>
              <a:defRPr sz="1100"/>
            </a:pPr>
            <a:endParaRPr>
              <a:latin typeface="Montserrat Light"/>
              <a:ea typeface="Montserrat Light"/>
              <a:cs typeface="Montserrat Light"/>
              <a:sym typeface="Montserrat Light"/>
            </a:endParaRPr>
          </a:p>
          <a:p>
            <a:pPr defTabSz="914400">
              <a:lnSpc>
                <a:spcPct val="115000"/>
              </a:lnSpc>
              <a:defRPr sz="1100">
                <a:latin typeface="Montserrat Light"/>
                <a:ea typeface="Montserrat Light"/>
                <a:cs typeface="Montserrat Light"/>
                <a:sym typeface="Montserrat Light"/>
              </a:defRPr>
            </a:pPr>
            <a:r>
              <a:t>Notice that in the example above, there are links to 2 stylesheets. The order of the CSS files matter:</a:t>
            </a:r>
          </a:p>
          <a:p>
            <a:pPr defTabSz="914400">
              <a:lnSpc>
                <a:spcPct val="115000"/>
              </a:lnSpc>
              <a:spcBef>
                <a:spcPts val="1400"/>
              </a:spcBef>
              <a:defRPr sz="1100">
                <a:latin typeface="Montserrat Light"/>
                <a:ea typeface="Montserrat Light"/>
                <a:cs typeface="Montserrat Light"/>
                <a:sym typeface="Montserrat Light"/>
              </a:defRPr>
            </a:pPr>
            <a:r>
              <a:t>The browser sees that the Bootstrap CSS should be included from a CDN and applies those styles to the page. A CDN is a content delivery network, i.e. a network of servers that work together to provide fast delivery of Internet content including stylesheets. You will notice that the link to the Bootstrap CSS file points to a CDN:</a:t>
            </a:r>
          </a:p>
          <a:p>
            <a:pPr defTabSz="914400">
              <a:lnSpc>
                <a:spcPct val="115000"/>
              </a:lnSpc>
              <a:spcBef>
                <a:spcPts val="1400"/>
              </a:spcBef>
              <a:defRPr sz="1100"/>
            </a:pPr>
            <a:endParaRPr>
              <a:latin typeface="Montserrat Light"/>
              <a:ea typeface="Montserrat Light"/>
              <a:cs typeface="Montserrat Light"/>
              <a:sym typeface="Montserrat Light"/>
            </a:endParaRPr>
          </a:p>
          <a:p>
            <a:pPr defTabSz="914400">
              <a:lnSpc>
                <a:spcPct val="115000"/>
              </a:lnSpc>
              <a:spcBef>
                <a:spcPts val="1400"/>
              </a:spcBef>
              <a:defRPr sz="1100">
                <a:latin typeface="Montserrat Light"/>
                <a:ea typeface="Montserrat Light"/>
                <a:cs typeface="Montserrat Light"/>
                <a:sym typeface="Montserrat Light"/>
              </a:defRPr>
            </a:pPr>
            <a:r>
              <a:t>Then the browser then sees main.css and applies those custom styles to the page. The custom styles override the Bootstrap styles.</a:t>
            </a:r>
          </a:p>
          <a:p>
            <a:pPr defTabSz="914400">
              <a:lnSpc>
                <a:spcPct val="115000"/>
              </a:lnSpc>
              <a:spcBef>
                <a:spcPts val="1400"/>
              </a:spcBef>
              <a:defRPr sz="1100">
                <a:latin typeface="Montserrat Light"/>
                <a:ea typeface="Montserrat Light"/>
                <a:cs typeface="Montserrat Light"/>
                <a:sym typeface="Montserrat Light"/>
              </a:defRPr>
            </a:pPr>
            <a:r>
              <a:t>The order of the CSS files tells the browser that your styles in main.css are more important than the styles in bootstrap.css, so the final page that loads is the customised web page.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defTabSz="914400">
              <a:lnSpc>
                <a:spcPct val="115000"/>
              </a:lnSpc>
              <a:defRPr sz="1100">
                <a:latin typeface="Montserrat Light"/>
                <a:ea typeface="Montserrat Light"/>
                <a:cs typeface="Montserrat Light"/>
                <a:sym typeface="Montserrat Light"/>
              </a:defRPr>
            </a:pPr>
            <a:r>
              <a:t>This wrapped CSS code is stored "online" in the Bootstrap repository, hence the need to reference Bootstrap from either an online source or saving the CSS file to your website folder. To illustrate the difference between using Bootstrap and writing your own CSS, let's consider an arbitrary example. </a:t>
            </a:r>
          </a:p>
          <a:p>
            <a:pPr defTabSz="914400">
              <a:lnSpc>
                <a:spcPct val="115000"/>
              </a:lnSpc>
              <a:defRPr sz="1100"/>
            </a:pPr>
            <a:endParaRPr>
              <a:latin typeface="Montserrat Light"/>
              <a:ea typeface="Montserrat Light"/>
              <a:cs typeface="Montserrat Light"/>
              <a:sym typeface="Montserrat Light"/>
            </a:endParaRPr>
          </a:p>
          <a:p>
            <a:pPr defTabSz="914400">
              <a:lnSpc>
                <a:spcPct val="115000"/>
              </a:lnSpc>
              <a:defRPr sz="1100">
                <a:latin typeface="Montserrat Light"/>
                <a:ea typeface="Montserrat Light"/>
                <a:cs typeface="Montserrat Light"/>
                <a:sym typeface="Montserrat Light"/>
              </a:defRPr>
            </a:pPr>
            <a:r>
              <a:t>Libraries such as Bootstrap already include style rules for adding borders to elements.  Instead of writing your own style rules each time you want to add a border therefore, you would rather add an appropriate Bootstrap class (called .pBorder in this example) to your HTML code and the above properties would be looked for in the Bootstrap library and applied. For example, inside your HTML you would have without any additional CSS:</a:t>
            </a:r>
          </a:p>
          <a:p>
            <a:pPr defTabSz="914400">
              <a:lnSpc>
                <a:spcPct val="115000"/>
              </a:lnSpc>
              <a:defRPr sz="1100"/>
            </a:pPr>
            <a:endParaRPr>
              <a:latin typeface="Montserrat Light"/>
              <a:ea typeface="Montserrat Light"/>
              <a:cs typeface="Montserrat Light"/>
              <a:sym typeface="Montserrat Light"/>
            </a:endParaRPr>
          </a:p>
          <a:p>
            <a:pPr defTabSz="914400">
              <a:lnSpc>
                <a:spcPct val="115000"/>
              </a:lnSpc>
              <a:defRPr sz="1100">
                <a:latin typeface="Montserrat Light"/>
                <a:ea typeface="Montserrat Light"/>
                <a:cs typeface="Montserrat Light"/>
                <a:sym typeface="Montserrat Light"/>
              </a:defRPr>
            </a:pPr>
            <a:r>
              <a:t>Linking the Bootstrap library allows you to use some predefined CSS rules that you don't need to duplicate inside your own CSS file. Thus, in your own custom CSS file, you would only add non-Bootstrap styles.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p>
            <a:pPr defTabSz="914400">
              <a:lnSpc>
                <a:spcPct val="115000"/>
              </a:lnSpc>
              <a:defRPr sz="1100">
                <a:latin typeface="Montserrat Light"/>
                <a:ea typeface="Montserrat Light"/>
                <a:cs typeface="Montserrat Light"/>
                <a:sym typeface="Montserrat Light"/>
              </a:defRPr>
            </a:pPr>
            <a:r>
              <a:t>Bootstrap’s Grid System is made up of 3 things:</a:t>
            </a:r>
          </a:p>
          <a:p>
            <a:pPr defTabSz="914400">
              <a:lnSpc>
                <a:spcPct val="115000"/>
              </a:lnSpc>
              <a:defRPr sz="1100"/>
            </a:pPr>
            <a:endParaRPr>
              <a:latin typeface="Montserrat Light"/>
              <a:ea typeface="Montserrat Light"/>
              <a:cs typeface="Montserrat Light"/>
              <a:sym typeface="Montserrat Light"/>
            </a:endParaRPr>
          </a:p>
          <a:p>
            <a:pPr marL="457200" indent="-298450" defTabSz="914400">
              <a:lnSpc>
                <a:spcPct val="115000"/>
              </a:lnSpc>
              <a:buClr>
                <a:srgbClr val="000000"/>
              </a:buClr>
              <a:buSzPts val="1100"/>
              <a:buFont typeface="Helvetica"/>
              <a:buChar char="●"/>
              <a:defRPr i="1" sz="1100">
                <a:latin typeface="Montserrat Light"/>
                <a:ea typeface="Montserrat Light"/>
                <a:cs typeface="Montserrat Light"/>
                <a:sym typeface="Montserrat Light"/>
              </a:defRPr>
            </a:pPr>
            <a:r>
              <a:t>A container</a:t>
            </a:r>
          </a:p>
          <a:p>
            <a:pPr indent="457200" defTabSz="914400">
              <a:lnSpc>
                <a:spcPct val="115000"/>
              </a:lnSpc>
              <a:defRPr sz="1100">
                <a:latin typeface="Montserrat Light"/>
                <a:ea typeface="Montserrat Light"/>
                <a:cs typeface="Montserrat Light"/>
                <a:sym typeface="Montserrat Light"/>
              </a:defRPr>
            </a:pPr>
            <a:r>
              <a:t>Bootstrap’s grid system needs a container to hold rows and columns. A container is a simple &lt;div&gt; element with a class named</a:t>
            </a:r>
            <a:r>
              <a:rPr b="1">
                <a:latin typeface="Montserrat"/>
                <a:ea typeface="Montserrat"/>
                <a:cs typeface="Montserrat"/>
                <a:sym typeface="Montserrat"/>
              </a:rPr>
              <a:t> .container</a:t>
            </a:r>
            <a:r>
              <a:t>. The container is used to provide a proper width for the layout, acting as a wrapper for the content. It also has different fixed widths in different sized devices. You can choose a fluid container instead of a fixed layout. To do this, you use the class</a:t>
            </a:r>
            <a:r>
              <a:rPr b="1">
                <a:latin typeface="Montserrat"/>
                <a:ea typeface="Montserrat"/>
                <a:cs typeface="Montserrat"/>
                <a:sym typeface="Montserrat"/>
              </a:rPr>
              <a:t> .container-fluid</a:t>
            </a:r>
            <a:r>
              <a:t>. A fluid container has no fixed width; its width will always be the width of the device.</a:t>
            </a:r>
          </a:p>
          <a:p>
            <a:pPr indent="457200" defTabSz="914400">
              <a:lnSpc>
                <a:spcPct val="115000"/>
              </a:lnSpc>
              <a:defRPr sz="1100"/>
            </a:pPr>
            <a:endParaRPr>
              <a:latin typeface="Montserrat Light"/>
              <a:ea typeface="Montserrat Light"/>
              <a:cs typeface="Montserrat Light"/>
              <a:sym typeface="Montserrat Light"/>
            </a:endParaRPr>
          </a:p>
          <a:p>
            <a:pPr marL="457200" indent="-298450" defTabSz="914400">
              <a:lnSpc>
                <a:spcPct val="115000"/>
              </a:lnSpc>
              <a:buClr>
                <a:srgbClr val="000000"/>
              </a:buClr>
              <a:buSzPts val="1100"/>
              <a:buFont typeface="Helvetica"/>
              <a:buChar char="●"/>
              <a:defRPr i="1" sz="1100">
                <a:latin typeface="Montserrat Light"/>
                <a:ea typeface="Montserrat Light"/>
                <a:cs typeface="Montserrat Light"/>
                <a:sym typeface="Montserrat Light"/>
              </a:defRPr>
            </a:pPr>
            <a:r>
              <a:t>Rows</a:t>
            </a:r>
          </a:p>
          <a:p>
            <a:pPr indent="457200" defTabSz="914400">
              <a:lnSpc>
                <a:spcPct val="115000"/>
              </a:lnSpc>
              <a:defRPr sz="1100">
                <a:latin typeface="Montserrat Light"/>
                <a:ea typeface="Montserrat Light"/>
                <a:cs typeface="Montserrat Light"/>
                <a:sym typeface="Montserrat Light"/>
              </a:defRPr>
            </a:pPr>
            <a:r>
              <a:t>A row spans from the left edge to the right edge of the container element. It is created by adding the class </a:t>
            </a:r>
            <a:r>
              <a:rPr b="1">
                <a:latin typeface="Montserrat"/>
                <a:ea typeface="Montserrat"/>
                <a:cs typeface="Montserrat"/>
                <a:sym typeface="Montserrat"/>
              </a:rPr>
              <a:t>.row</a:t>
            </a:r>
            <a:r>
              <a:t> to a block level element inside the container.</a:t>
            </a:r>
          </a:p>
          <a:p>
            <a:pPr indent="457200" defTabSz="914400">
              <a:lnSpc>
                <a:spcPct val="115000"/>
              </a:lnSpc>
              <a:defRPr sz="1100"/>
            </a:pPr>
            <a:endParaRPr i="1">
              <a:latin typeface="Montserrat Light"/>
              <a:ea typeface="Montserrat Light"/>
              <a:cs typeface="Montserrat Light"/>
              <a:sym typeface="Montserrat Light"/>
            </a:endParaRPr>
          </a:p>
          <a:p>
            <a:pPr marL="457200" indent="-298450" defTabSz="914400">
              <a:lnSpc>
                <a:spcPct val="115000"/>
              </a:lnSpc>
              <a:buClr>
                <a:srgbClr val="000000"/>
              </a:buClr>
              <a:buSzPts val="1100"/>
              <a:buFont typeface="Helvetica"/>
              <a:buChar char="●"/>
              <a:defRPr i="1" sz="1100">
                <a:latin typeface="Montserrat Light"/>
                <a:ea typeface="Montserrat Light"/>
                <a:cs typeface="Montserrat Light"/>
                <a:sym typeface="Montserrat Light"/>
              </a:defRPr>
            </a:pPr>
            <a:r>
              <a:t>Columns</a:t>
            </a:r>
          </a:p>
          <a:p>
            <a:pPr indent="457200" defTabSz="914400">
              <a:lnSpc>
                <a:spcPct val="115000"/>
              </a:lnSpc>
              <a:defRPr sz="1100">
                <a:latin typeface="Montserrat Light"/>
                <a:ea typeface="Montserrat Light"/>
                <a:cs typeface="Montserrat Light"/>
                <a:sym typeface="Montserrat Light"/>
              </a:defRPr>
            </a:pPr>
            <a:r>
              <a:t>Bootstrap uses different column class prefixes for different sized devices.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Shape 236"/>
          <p:cNvSpPr/>
          <p:nvPr>
            <p:ph type="sldImg"/>
          </p:nvPr>
        </p:nvSpPr>
        <p:spPr>
          <a:prstGeom prst="rect">
            <a:avLst/>
          </a:prstGeom>
        </p:spPr>
        <p:txBody>
          <a:bodyPr/>
          <a:lstStyle/>
          <a:p>
            <a:pPr/>
          </a:p>
        </p:txBody>
      </p:sp>
      <p:sp>
        <p:nvSpPr>
          <p:cNvPr id="237" name="Shape 237"/>
          <p:cNvSpPr/>
          <p:nvPr>
            <p:ph type="body" sz="quarter" idx="1"/>
          </p:nvPr>
        </p:nvSpPr>
        <p:spPr>
          <a:prstGeom prst="rect">
            <a:avLst/>
          </a:prstGeom>
        </p:spPr>
        <p:txBody>
          <a:bodyPr/>
          <a:lstStyle>
            <a:lvl1pPr defTabSz="914400">
              <a:lnSpc>
                <a:spcPct val="115000"/>
              </a:lnSpc>
              <a:spcBef>
                <a:spcPts val="1000"/>
              </a:spcBef>
              <a:defRPr sz="1100">
                <a:latin typeface="Montserrat Light"/>
                <a:ea typeface="Montserrat Light"/>
                <a:cs typeface="Montserrat Light"/>
                <a:sym typeface="Montserrat Light"/>
              </a:defRPr>
            </a:lvl1pPr>
          </a:lstStyle>
          <a:p>
            <a:pPr/>
            <a:r>
              <a:t>Remember that Bootstrap's grid is 12 columns. If you do not want to use all 12 columns individually, you can group the columns together to create wider columns. Therefore, to create three equal-sized columns, they each need to span 4 grid columns.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a:p>
        </p:txBody>
      </p:sp>
      <p:sp>
        <p:nvSpPr>
          <p:cNvPr id="243" name="Shape 243"/>
          <p:cNvSpPr/>
          <p:nvPr>
            <p:ph type="body" sz="quarter" idx="1"/>
          </p:nvPr>
        </p:nvSpPr>
        <p:spPr>
          <a:prstGeom prst="rect">
            <a:avLst/>
          </a:prstGeom>
        </p:spPr>
        <p:txBody>
          <a:bodyPr/>
          <a:lstStyle/>
          <a:p>
            <a:pPr defTabSz="914400">
              <a:lnSpc>
                <a:spcPct val="115000"/>
              </a:lnSpc>
              <a:defRPr sz="1100">
                <a:latin typeface="Montserrat Light"/>
                <a:ea typeface="Montserrat Light"/>
                <a:cs typeface="Montserrat Light"/>
                <a:sym typeface="Montserrat Light"/>
              </a:defRPr>
            </a:pPr>
            <a:r>
              <a:t>Bootstrap provides the </a:t>
            </a:r>
            <a:r>
              <a:rPr b="1">
                <a:latin typeface="Montserrat"/>
                <a:ea typeface="Montserrat"/>
                <a:cs typeface="Montserrat"/>
                <a:sym typeface="Montserrat"/>
              </a:rPr>
              <a:t>.img-thumbnail</a:t>
            </a:r>
            <a:r>
              <a:t> class to easily display an image with a rounded 1px border appearance.</a:t>
            </a:r>
          </a:p>
          <a:p>
            <a:pPr defTabSz="914400">
              <a:lnSpc>
                <a:spcPct val="115000"/>
              </a:lnSpc>
              <a:defRPr sz="1100">
                <a:latin typeface="Montserrat Light"/>
                <a:ea typeface="Montserrat Light"/>
                <a:cs typeface="Montserrat Light"/>
                <a:sym typeface="Montserrat Light"/>
              </a:defRPr>
            </a:pPr>
            <a:r>
              <a:t>An </a:t>
            </a:r>
            <a:r>
              <a:rPr b="1">
                <a:latin typeface="Montserrat"/>
                <a:ea typeface="Montserrat"/>
                <a:cs typeface="Montserrat"/>
                <a:sym typeface="Montserrat"/>
              </a:rPr>
              <a:t>img</a:t>
            </a:r>
            <a:r>
              <a:t> element is wrapped in a div container with the class </a:t>
            </a:r>
            <a:r>
              <a:rPr b="1">
                <a:latin typeface="Montserrat"/>
                <a:ea typeface="Montserrat"/>
                <a:cs typeface="Montserrat"/>
                <a:sym typeface="Montserrat"/>
              </a:rPr>
              <a:t>.img-thumbnail</a:t>
            </a:r>
            <a:r>
              <a:t>. Bootstrap also defines other images classes such as </a:t>
            </a:r>
            <a:r>
              <a:rPr b="1">
                <a:latin typeface="Montserrat"/>
                <a:ea typeface="Montserrat"/>
                <a:cs typeface="Montserrat"/>
                <a:sym typeface="Montserrat"/>
              </a:rPr>
              <a:t>.rounded </a:t>
            </a:r>
            <a:r>
              <a:t>and </a:t>
            </a:r>
            <a:r>
              <a:rPr b="1">
                <a:latin typeface="Montserrat"/>
                <a:ea typeface="Montserrat"/>
                <a:cs typeface="Montserrat"/>
                <a:sym typeface="Montserrat"/>
              </a:rPr>
              <a:t>.circle</a:t>
            </a:r>
            <a:r>
              <a:t> to create images with rounded corners and to be shaped as a circle respectively.</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2.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4294A2"/>
        </a:solidFill>
      </p:bgPr>
    </p:bg>
    <p:spTree>
      <p:nvGrpSpPr>
        <p:cNvPr id="1" name=""/>
        <p:cNvGrpSpPr/>
        <p:nvPr/>
      </p:nvGrpSpPr>
      <p:grpSpPr>
        <a:xfrm>
          <a:off x="0" y="0"/>
          <a:ext cx="0" cy="0"/>
          <a:chOff x="0" y="0"/>
          <a:chExt cx="0" cy="0"/>
        </a:xfrm>
      </p:grpSpPr>
      <p:sp>
        <p:nvSpPr>
          <p:cNvPr id="14" name="Presentation Title"/>
          <p:cNvSpPr txBox="1"/>
          <p:nvPr>
            <p:ph type="title" hasCustomPrompt="1"/>
          </p:nvPr>
        </p:nvSpPr>
        <p:spPr>
          <a:xfrm>
            <a:off x="1206496" y="2574991"/>
            <a:ext cx="21971005" cy="4648202"/>
          </a:xfrm>
          <a:prstGeom prst="rect">
            <a:avLst/>
          </a:prstGeom>
        </p:spPr>
        <p:txBody>
          <a:bodyPr anchor="b"/>
          <a:lstStyle>
            <a:lvl1pPr algn="r">
              <a:defRPr spc="-232" sz="11600">
                <a:solidFill>
                  <a:srgbClr val="FFFFFF"/>
                </a:solidFill>
              </a:defRPr>
            </a:lvl1pPr>
          </a:lstStyle>
          <a:p>
            <a:pPr/>
            <a:r>
              <a:t>Presentation Title</a:t>
            </a:r>
          </a:p>
        </p:txBody>
      </p:sp>
      <p:sp>
        <p:nvSpPr>
          <p:cNvPr id="15" name="Body Level One…"/>
          <p:cNvSpPr txBox="1"/>
          <p:nvPr>
            <p:ph type="body" sz="quarter" idx="1" hasCustomPrompt="1"/>
          </p:nvPr>
        </p:nvSpPr>
        <p:spPr>
          <a:xfrm>
            <a:off x="1206500" y="7196865"/>
            <a:ext cx="21971000" cy="1905002"/>
          </a:xfrm>
          <a:prstGeom prst="rect">
            <a:avLst/>
          </a:prstGeom>
        </p:spPr>
        <p:txBody>
          <a:bodyPr/>
          <a:lstStyle>
            <a:lvl1pPr marL="0" indent="0" algn="r" defTabSz="825500">
              <a:lnSpc>
                <a:spcPct val="100000"/>
              </a:lnSpc>
              <a:spcBef>
                <a:spcPts val="0"/>
              </a:spcBef>
              <a:buSzTx/>
              <a:buNone/>
              <a:defRPr b="1" sz="5500">
                <a:solidFill>
                  <a:srgbClr val="FFFFFF"/>
                </a:solidFill>
              </a:defRPr>
            </a:lvl1pPr>
            <a:lvl2pPr marL="0" indent="0" algn="r" defTabSz="825500">
              <a:lnSpc>
                <a:spcPct val="100000"/>
              </a:lnSpc>
              <a:spcBef>
                <a:spcPts val="0"/>
              </a:spcBef>
              <a:buSzTx/>
              <a:buNone/>
              <a:defRPr b="1" sz="5500">
                <a:solidFill>
                  <a:srgbClr val="FFFFFF"/>
                </a:solidFill>
              </a:defRPr>
            </a:lvl2pPr>
            <a:lvl3pPr marL="0" indent="0" algn="r" defTabSz="825500">
              <a:lnSpc>
                <a:spcPct val="100000"/>
              </a:lnSpc>
              <a:spcBef>
                <a:spcPts val="0"/>
              </a:spcBef>
              <a:buSzTx/>
              <a:buNone/>
              <a:defRPr b="1" sz="5500">
                <a:solidFill>
                  <a:srgbClr val="FFFFFF"/>
                </a:solidFill>
              </a:defRPr>
            </a:lvl3pPr>
            <a:lvl4pPr marL="0" indent="0" algn="r" defTabSz="825500">
              <a:lnSpc>
                <a:spcPct val="100000"/>
              </a:lnSpc>
              <a:spcBef>
                <a:spcPts val="0"/>
              </a:spcBef>
              <a:buSzTx/>
              <a:buNone/>
              <a:defRPr b="1" sz="5500">
                <a:solidFill>
                  <a:srgbClr val="FFFFFF"/>
                </a:solidFill>
              </a:defRPr>
            </a:lvl4pPr>
            <a:lvl5pPr marL="0" indent="0" algn="r"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pic>
        <p:nvPicPr>
          <p:cNvPr id="16" name="mcittt-01.png" descr="mcittt-01.png"/>
          <p:cNvPicPr>
            <a:picLocks noChangeAspect="1"/>
          </p:cNvPicPr>
          <p:nvPr/>
        </p:nvPicPr>
        <p:blipFill>
          <a:blip r:embed="rId2">
            <a:extLst/>
          </a:blip>
          <a:stretch>
            <a:fillRect/>
          </a:stretch>
        </p:blipFill>
        <p:spPr>
          <a:xfrm>
            <a:off x="5351098" y="11337232"/>
            <a:ext cx="4777360" cy="2687266"/>
          </a:xfrm>
          <a:prstGeom prst="rect">
            <a:avLst/>
          </a:prstGeom>
          <a:ln w="12700">
            <a:miter lim="400000"/>
          </a:ln>
        </p:spPr>
      </p:pic>
      <p:pic>
        <p:nvPicPr>
          <p:cNvPr id="17" name="Tuwaiq Academy Logo-02.png" descr="Tuwaiq Academy Logo-02.png"/>
          <p:cNvPicPr>
            <a:picLocks noChangeAspect="1"/>
          </p:cNvPicPr>
          <p:nvPr/>
        </p:nvPicPr>
        <p:blipFill>
          <a:blip r:embed="rId3">
            <a:extLst/>
          </a:blip>
          <a:stretch>
            <a:fillRect/>
          </a:stretch>
        </p:blipFill>
        <p:spPr>
          <a:xfrm>
            <a:off x="-551050" y="10674873"/>
            <a:ext cx="7136317" cy="4011985"/>
          </a:xfrm>
          <a:prstGeom prst="rect">
            <a:avLst/>
          </a:prstGeom>
          <a:ln w="12700">
            <a:miter lim="400000"/>
          </a:ln>
        </p:spPr>
      </p:pic>
      <p:pic>
        <p:nvPicPr>
          <p:cNvPr id="18" name="logoSAFCSP-01.png" descr="logoSAFCSP-01.png"/>
          <p:cNvPicPr>
            <a:picLocks noChangeAspect="1"/>
          </p:cNvPicPr>
          <p:nvPr/>
        </p:nvPicPr>
        <p:blipFill>
          <a:blip r:embed="rId4">
            <a:extLst/>
          </a:blip>
          <a:stretch>
            <a:fillRect/>
          </a:stretch>
        </p:blipFill>
        <p:spPr>
          <a:xfrm>
            <a:off x="9510717" y="10674873"/>
            <a:ext cx="5672730" cy="4011985"/>
          </a:xfrm>
          <a:prstGeom prst="rect">
            <a:avLst/>
          </a:prstGeom>
          <a:ln w="12700">
            <a:miter lim="400000"/>
          </a:ln>
        </p:spPr>
      </p:pic>
      <p:grpSp>
        <p:nvGrpSpPr>
          <p:cNvPr id="21" name="v"/>
          <p:cNvGrpSpPr/>
          <p:nvPr/>
        </p:nvGrpSpPr>
        <p:grpSpPr>
          <a:xfrm>
            <a:off x="5857" y="-54932"/>
            <a:ext cx="24372286" cy="1531841"/>
            <a:chOff x="0" y="0"/>
            <a:chExt cx="24372284" cy="1531839"/>
          </a:xfrm>
        </p:grpSpPr>
        <p:sp>
          <p:nvSpPr>
            <p:cNvPr id="19" name="Rectangle"/>
            <p:cNvSpPr/>
            <p:nvPr/>
          </p:nvSpPr>
          <p:spPr>
            <a:xfrm>
              <a:off x="-1" y="-1"/>
              <a:ext cx="24372286" cy="1531841"/>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0" name="v"/>
            <p:cNvSpPr txBox="1"/>
            <p:nvPr/>
          </p:nvSpPr>
          <p:spPr>
            <a:xfrm>
              <a:off x="-1" y="473363"/>
              <a:ext cx="24372286" cy="585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v</a:t>
              </a:r>
            </a:p>
          </p:txBody>
        </p:sp>
      </p:grpSp>
      <p:pic>
        <p:nvPicPr>
          <p:cNvPr id="22" name="Tuwaiq1000-google-logo-01.png" descr="Tuwaiq1000-google-logo-01.png"/>
          <p:cNvPicPr>
            <a:picLocks noChangeAspect="1"/>
          </p:cNvPicPr>
          <p:nvPr/>
        </p:nvPicPr>
        <p:blipFill>
          <a:blip r:embed="rId5">
            <a:extLst/>
          </a:blip>
          <a:stretch>
            <a:fillRect/>
          </a:stretch>
        </p:blipFill>
        <p:spPr>
          <a:xfrm>
            <a:off x="502624" y="-970858"/>
            <a:ext cx="6194033" cy="3363692"/>
          </a:xfrm>
          <a:prstGeom prst="rect">
            <a:avLst/>
          </a:prstGeom>
          <a:ln w="12700">
            <a:miter lim="400000"/>
          </a:ln>
        </p:spPr>
      </p:pic>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tatement">
    <p:spTree>
      <p:nvGrpSpPr>
        <p:cNvPr id="1" name=""/>
        <p:cNvGrpSpPr/>
        <p:nvPr/>
      </p:nvGrpSpPr>
      <p:grpSpPr>
        <a:xfrm>
          <a:off x="0" y="0"/>
          <a:ext cx="0" cy="0"/>
          <a:chOff x="0" y="0"/>
          <a:chExt cx="0" cy="0"/>
        </a:xfrm>
      </p:grpSpPr>
      <p:pic>
        <p:nvPicPr>
          <p:cNvPr id="125"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126" name="Dotline-01.png" descr="Dotline-01.png"/>
          <p:cNvPicPr>
            <a:picLocks noChangeAspect="1"/>
          </p:cNvPicPr>
          <p:nvPr/>
        </p:nvPicPr>
        <p:blipFill>
          <a:blip r:embed="rId3">
            <a:extLst/>
          </a:blip>
          <a:stretch>
            <a:fillRect/>
          </a:stretch>
        </p:blipFill>
        <p:spPr>
          <a:xfrm>
            <a:off x="-987802" y="-1621805"/>
            <a:ext cx="9700513" cy="13716003"/>
          </a:xfrm>
          <a:prstGeom prst="rect">
            <a:avLst/>
          </a:prstGeom>
          <a:ln w="12700">
            <a:miter lim="400000"/>
          </a:ln>
        </p:spPr>
      </p:pic>
      <p:sp>
        <p:nvSpPr>
          <p:cNvPr id="127" name="Body Level One…"/>
          <p:cNvSpPr txBox="1"/>
          <p:nvPr>
            <p:ph type="body" sz="quarter" idx="1"/>
          </p:nvPr>
        </p:nvSpPr>
        <p:spPr>
          <a:xfrm>
            <a:off x="20006180" y="3163652"/>
            <a:ext cx="3045545" cy="8205376"/>
          </a:xfrm>
          <a:prstGeom prst="rect">
            <a:avLst/>
          </a:prstGeom>
        </p:spPr>
        <p:txBody>
          <a:bodyPr anchor="ctr"/>
          <a:lstStyle/>
          <a:p>
            <a:pPr/>
            <a:r>
              <a:t>Body Level One</a:t>
            </a:r>
          </a:p>
          <a:p>
            <a:pPr lvl="1"/>
            <a:r>
              <a:t>Body Level Two</a:t>
            </a:r>
          </a:p>
          <a:p>
            <a:pPr lvl="2"/>
            <a:r>
              <a:t>Body Level Three</a:t>
            </a:r>
          </a:p>
          <a:p>
            <a:pPr lvl="3"/>
            <a:r>
              <a:t>Body Level Four</a:t>
            </a:r>
          </a:p>
          <a:p>
            <a:pPr lvl="4"/>
            <a:r>
              <a:t>Body Level Five</a:t>
            </a:r>
          </a:p>
        </p:txBody>
      </p:sp>
      <p:sp>
        <p:nvSpPr>
          <p:cNvPr id="128" name="Rectangle"/>
          <p:cNvSpPr txBox="1"/>
          <p:nvPr>
            <p:ph type="body" idx="21"/>
          </p:nvPr>
        </p:nvSpPr>
        <p:spPr>
          <a:xfrm>
            <a:off x="1780557" y="3163652"/>
            <a:ext cx="17993860" cy="8205376"/>
          </a:xfrm>
          <a:prstGeom prst="rect">
            <a:avLst/>
          </a:prstGeom>
        </p:spPr>
        <p:txBody>
          <a:bodyPr anchor="ctr"/>
          <a:lstStyle/>
          <a:p>
            <a:pPr/>
          </a:p>
        </p:txBody>
      </p:sp>
      <p:sp>
        <p:nvSpPr>
          <p:cNvPr id="129" name="Time : 30 min"/>
          <p:cNvSpPr txBox="1"/>
          <p:nvPr>
            <p:ph type="body" sz="quarter" idx="22"/>
          </p:nvPr>
        </p:nvSpPr>
        <p:spPr>
          <a:xfrm>
            <a:off x="1759560" y="1813733"/>
            <a:ext cx="7656922" cy="817669"/>
          </a:xfrm>
          <a:prstGeom prst="rect">
            <a:avLst/>
          </a:prstGeom>
        </p:spPr>
        <p:txBody>
          <a:bodyPr anchor="ctr"/>
          <a:lstStyle/>
          <a:p>
            <a:pPr marL="0" indent="0">
              <a:lnSpc>
                <a:spcPct val="100000"/>
              </a:lnSpc>
              <a:spcBef>
                <a:spcPts val="0"/>
              </a:spcBef>
              <a:buSzTx/>
              <a:buNone/>
              <a:defRPr sz="2400">
                <a:latin typeface="+mn-lt"/>
                <a:ea typeface="+mn-ea"/>
                <a:cs typeface="+mn-cs"/>
                <a:sym typeface="Helvetica Neue"/>
              </a:defRPr>
            </a:pPr>
          </a:p>
        </p:txBody>
      </p:sp>
      <p:sp>
        <p:nvSpPr>
          <p:cNvPr id="130" name="Titile"/>
          <p:cNvSpPr txBox="1"/>
          <p:nvPr>
            <p:ph type="body" sz="quarter" idx="23"/>
          </p:nvPr>
        </p:nvSpPr>
        <p:spPr>
          <a:xfrm>
            <a:off x="12115930" y="1813733"/>
            <a:ext cx="7656923" cy="817669"/>
          </a:xfrm>
          <a:prstGeom prst="rect">
            <a:avLst/>
          </a:prstGeom>
        </p:spPr>
        <p:txBody>
          <a:bodyPr anchor="ctr"/>
          <a:lstStyle/>
          <a:p>
            <a:pPr marL="0" indent="0" defTabSz="1365468">
              <a:lnSpc>
                <a:spcPct val="80000"/>
              </a:lnSpc>
              <a:spcBef>
                <a:spcPts val="0"/>
              </a:spcBef>
              <a:buSzTx/>
              <a:buNone/>
              <a:defRPr b="1" spc="-99" sz="4700">
                <a:solidFill>
                  <a:srgbClr val="6B7076"/>
                </a:solidFill>
                <a:latin typeface="+mn-lt"/>
                <a:ea typeface="+mn-ea"/>
                <a:cs typeface="+mn-cs"/>
                <a:sym typeface="Helvetica Neue"/>
              </a:defRPr>
            </a:pPr>
          </a:p>
        </p:txBody>
      </p:sp>
      <p:pic>
        <p:nvPicPr>
          <p:cNvPr id="131" name="Tuwaiq Academy LogoWaterMark-01-01.png" descr="Tuwaiq Academy LogoWaterMark-01-01.png"/>
          <p:cNvPicPr>
            <a:picLocks noChangeAspect="1"/>
          </p:cNvPicPr>
          <p:nvPr/>
        </p:nvPicPr>
        <p:blipFill>
          <a:blip r:embed="rId4">
            <a:alphaModFix amt="50159"/>
            <a:extLst/>
          </a:blip>
          <a:stretch>
            <a:fillRect/>
          </a:stretch>
        </p:blipFill>
        <p:spPr>
          <a:xfrm>
            <a:off x="2141903" y="-7352294"/>
            <a:ext cx="20100193" cy="28420588"/>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 Fact">
    <p:spTree>
      <p:nvGrpSpPr>
        <p:cNvPr id="1" name=""/>
        <p:cNvGrpSpPr/>
        <p:nvPr/>
      </p:nvGrpSpPr>
      <p:grpSpPr>
        <a:xfrm>
          <a:off x="0" y="0"/>
          <a:ext cx="0" cy="0"/>
          <a:chOff x="0" y="0"/>
          <a:chExt cx="0" cy="0"/>
        </a:xfrm>
      </p:grpSpPr>
      <p:sp>
        <p:nvSpPr>
          <p:cNvPr id="139" name="Body Level One…"/>
          <p:cNvSpPr txBox="1"/>
          <p:nvPr>
            <p:ph type="body" idx="1" hasCustomPrompt="1"/>
          </p:nvPr>
        </p:nvSpPr>
        <p:spPr>
          <a:xfrm>
            <a:off x="1206500" y="1075926"/>
            <a:ext cx="21971000" cy="7241586"/>
          </a:xfrm>
          <a:prstGeom prst="rect">
            <a:avLst/>
          </a:prstGeom>
        </p:spPr>
        <p:txBody>
          <a:bodyPr anchor="b"/>
          <a:lstStyle>
            <a:lvl1pPr marL="0" indent="0">
              <a:lnSpc>
                <a:spcPct val="80000"/>
              </a:lnSpc>
              <a:spcBef>
                <a:spcPts val="0"/>
              </a:spcBef>
              <a:buSzTx/>
              <a:buNone/>
              <a:defRPr b="1" spc="-250" sz="25000"/>
            </a:lvl1pPr>
            <a:lvl2pPr marL="0" indent="0">
              <a:lnSpc>
                <a:spcPct val="80000"/>
              </a:lnSpc>
              <a:spcBef>
                <a:spcPts val="0"/>
              </a:spcBef>
              <a:buSzTx/>
              <a:buNone/>
              <a:defRPr b="1" spc="-250" sz="25000"/>
            </a:lvl2pPr>
            <a:lvl3pPr marL="0" indent="0">
              <a:lnSpc>
                <a:spcPct val="80000"/>
              </a:lnSpc>
              <a:spcBef>
                <a:spcPts val="0"/>
              </a:spcBef>
              <a:buSzTx/>
              <a:buNone/>
              <a:defRPr b="1" spc="-250" sz="25000"/>
            </a:lvl3pPr>
            <a:lvl4pPr marL="0" indent="0">
              <a:lnSpc>
                <a:spcPct val="80000"/>
              </a:lnSpc>
              <a:spcBef>
                <a:spcPts val="0"/>
              </a:spcBef>
              <a:buSzTx/>
              <a:buNone/>
              <a:defRPr b="1" spc="-250" sz="25000"/>
            </a:lvl4pPr>
            <a:lvl5pPr marL="0" indent="0">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40" name="Fact information"/>
          <p:cNvSpPr txBox="1"/>
          <p:nvPr>
            <p:ph type="body" sz="quarter" idx="21" hasCustomPrompt="1"/>
          </p:nvPr>
        </p:nvSpPr>
        <p:spPr>
          <a:xfrm>
            <a:off x="1206500" y="8262180"/>
            <a:ext cx="21971000" cy="934780"/>
          </a:xfrm>
          <a:prstGeom prst="rect">
            <a:avLst/>
          </a:prstGeom>
        </p:spPr>
        <p:txBody>
          <a:bodyPr lIns="45718" tIns="45718" rIns="45718" bIns="45718"/>
          <a:lstStyle>
            <a:lvl1pPr marL="0" indent="0" defTabSz="825500">
              <a:lnSpc>
                <a:spcPct val="100000"/>
              </a:lnSpc>
              <a:spcBef>
                <a:spcPts val="0"/>
              </a:spcBef>
              <a:buSzTx/>
              <a:buNone/>
              <a:defRPr b="1" sz="5500"/>
            </a:lvl1pPr>
          </a:lstStyle>
          <a:p>
            <a:pPr/>
            <a:r>
              <a:t>Fact information</a:t>
            </a:r>
          </a:p>
        </p:txBody>
      </p:sp>
      <p:pic>
        <p:nvPicPr>
          <p:cNvPr id="141"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142" name="Dotline-02.png" descr="Dotline-02.png"/>
          <p:cNvPicPr>
            <a:picLocks noChangeAspect="1"/>
          </p:cNvPicPr>
          <p:nvPr/>
        </p:nvPicPr>
        <p:blipFill>
          <a:blip r:embed="rId3">
            <a:extLst/>
          </a:blip>
          <a:stretch>
            <a:fillRect/>
          </a:stretch>
        </p:blipFill>
        <p:spPr>
          <a:xfrm>
            <a:off x="-4451083" y="0"/>
            <a:ext cx="9700513" cy="13716002"/>
          </a:xfrm>
          <a:prstGeom prst="rect">
            <a:avLst/>
          </a:prstGeom>
          <a:ln w="12700">
            <a:miter lim="400000"/>
          </a:ln>
        </p:spPr>
      </p:pic>
      <p:pic>
        <p:nvPicPr>
          <p:cNvPr id="143" name="Tuwaiq Academy LogoWaterMark-01-01.png" descr="Tuwaiq Academy LogoWaterMark-01-01.png"/>
          <p:cNvPicPr>
            <a:picLocks noChangeAspect="1"/>
          </p:cNvPicPr>
          <p:nvPr/>
        </p:nvPicPr>
        <p:blipFill>
          <a:blip r:embed="rId4">
            <a:alphaModFix amt="50159"/>
            <a:extLst/>
          </a:blip>
          <a:stretch>
            <a:fillRect/>
          </a:stretch>
        </p:blipFill>
        <p:spPr>
          <a:xfrm>
            <a:off x="2141903" y="-7352294"/>
            <a:ext cx="20100193" cy="28420588"/>
          </a:xfrm>
          <a:prstGeom prst="rect">
            <a:avLst/>
          </a:prstGeom>
          <a:ln w="12700">
            <a:miter lim="400000"/>
          </a:ln>
        </p:spPr>
      </p:pic>
      <p:sp>
        <p:nvSpPr>
          <p:cNvPr id="1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51" name="Body Level One…"/>
          <p:cNvSpPr txBox="1"/>
          <p:nvPr>
            <p:ph type="body" sz="quarter" idx="1" hasCustomPrompt="1"/>
          </p:nvPr>
        </p:nvSpPr>
        <p:spPr>
          <a:xfrm>
            <a:off x="2430024" y="10675453"/>
            <a:ext cx="20200054" cy="636980"/>
          </a:xfrm>
          <a:prstGeom prst="rect">
            <a:avLst/>
          </a:prstGeom>
        </p:spPr>
        <p:txBody>
          <a:bodyPr lIns="45718" tIns="45718" rIns="45718" bIns="45718"/>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Attribution</a:t>
            </a:r>
          </a:p>
          <a:p>
            <a:pPr lvl="1"/>
            <a:r>
              <a:t/>
            </a:r>
          </a:p>
          <a:p>
            <a:pPr lvl="2"/>
            <a:r>
              <a:t/>
            </a:r>
          </a:p>
          <a:p>
            <a:pPr lvl="3"/>
            <a:r>
              <a:t/>
            </a:r>
          </a:p>
          <a:p>
            <a:pPr lvl="4"/>
            <a:r>
              <a:t/>
            </a:r>
          </a:p>
        </p:txBody>
      </p:sp>
      <p:sp>
        <p:nvSpPr>
          <p:cNvPr id="152" name="Body Level One…"/>
          <p:cNvSpPr txBox="1"/>
          <p:nvPr>
            <p:ph type="body" sz="half" idx="21" hasCustomPrompt="1"/>
          </p:nvPr>
        </p:nvSpPr>
        <p:spPr>
          <a:xfrm>
            <a:off x="1753923" y="4939860"/>
            <a:ext cx="20876154" cy="3836281"/>
          </a:xfrm>
          <a:prstGeom prst="rect">
            <a:avLst/>
          </a:prstGeom>
        </p:spPr>
        <p:txBody>
          <a:bodyPr/>
          <a:lstStyle>
            <a:lvl1pPr marL="469900" indent="-300876">
              <a:spcBef>
                <a:spcPts val="0"/>
              </a:spcBef>
              <a:buSzTx/>
              <a:buNone/>
              <a:defRPr spc="-200" sz="8500"/>
            </a:lvl1pPr>
          </a:lstStyle>
          <a:p>
            <a:pPr/>
            <a:r>
              <a:t>“Notable Quote”</a:t>
            </a:r>
          </a:p>
        </p:txBody>
      </p:sp>
      <p:pic>
        <p:nvPicPr>
          <p:cNvPr id="153"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154" name="Dotline-01.png" descr="Dotline-01.png"/>
          <p:cNvPicPr>
            <a:picLocks noChangeAspect="1"/>
          </p:cNvPicPr>
          <p:nvPr/>
        </p:nvPicPr>
        <p:blipFill>
          <a:blip r:embed="rId3">
            <a:extLst/>
          </a:blip>
          <a:stretch>
            <a:fillRect/>
          </a:stretch>
        </p:blipFill>
        <p:spPr>
          <a:xfrm>
            <a:off x="379146" y="-3081428"/>
            <a:ext cx="9700515" cy="13716003"/>
          </a:xfrm>
          <a:prstGeom prst="rect">
            <a:avLst/>
          </a:prstGeom>
          <a:ln w="12700">
            <a:miter lim="400000"/>
          </a:ln>
        </p:spPr>
      </p:pic>
      <p:pic>
        <p:nvPicPr>
          <p:cNvPr id="155" name="Tuwaiq Academy LogoWaterMark-01-01.png" descr="Tuwaiq Academy LogoWaterMark-01-01.png"/>
          <p:cNvPicPr>
            <a:picLocks noChangeAspect="1"/>
          </p:cNvPicPr>
          <p:nvPr/>
        </p:nvPicPr>
        <p:blipFill>
          <a:blip r:embed="rId4">
            <a:alphaModFix amt="50159"/>
            <a:extLst/>
          </a:blip>
          <a:stretch>
            <a:fillRect/>
          </a:stretch>
        </p:blipFill>
        <p:spPr>
          <a:xfrm>
            <a:off x="2141903" y="-7352294"/>
            <a:ext cx="20100193" cy="28420588"/>
          </a:xfrm>
          <a:prstGeom prst="rect">
            <a:avLst/>
          </a:prstGeom>
          <a:ln w="12700">
            <a:miter lim="400000"/>
          </a:ln>
        </p:spPr>
      </p:pic>
      <p:sp>
        <p:nvSpPr>
          <p:cNvPr id="1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63" name="image.png"/>
          <p:cNvSpPr/>
          <p:nvPr>
            <p:ph type="pic" sz="quarter" idx="21"/>
          </p:nvPr>
        </p:nvSpPr>
        <p:spPr>
          <a:xfrm>
            <a:off x="16570576" y="2146151"/>
            <a:ext cx="4399070" cy="4399071"/>
          </a:xfrm>
          <a:prstGeom prst="rect">
            <a:avLst/>
          </a:prstGeom>
        </p:spPr>
        <p:txBody>
          <a:bodyPr lIns="91439" tIns="45719" rIns="91439" bIns="45719">
            <a:noAutofit/>
          </a:bodyPr>
          <a:lstStyle/>
          <a:p>
            <a:pPr/>
          </a:p>
        </p:txBody>
      </p:sp>
      <p:sp>
        <p:nvSpPr>
          <p:cNvPr id="164" name="image.png"/>
          <p:cNvSpPr/>
          <p:nvPr>
            <p:ph type="pic" sz="quarter" idx="22"/>
          </p:nvPr>
        </p:nvSpPr>
        <p:spPr>
          <a:xfrm>
            <a:off x="16571596" y="7095452"/>
            <a:ext cx="4397121" cy="4397121"/>
          </a:xfrm>
          <a:prstGeom prst="rect">
            <a:avLst/>
          </a:prstGeom>
        </p:spPr>
        <p:txBody>
          <a:bodyPr lIns="91439" tIns="45719" rIns="91439" bIns="45719">
            <a:noAutofit/>
          </a:bodyPr>
          <a:lstStyle/>
          <a:p>
            <a:pPr/>
          </a:p>
        </p:txBody>
      </p:sp>
      <p:sp>
        <p:nvSpPr>
          <p:cNvPr id="165" name="image.png"/>
          <p:cNvSpPr/>
          <p:nvPr>
            <p:ph type="pic" sz="half" idx="23"/>
          </p:nvPr>
        </p:nvSpPr>
        <p:spPr>
          <a:xfrm>
            <a:off x="3587234" y="2155100"/>
            <a:ext cx="9488866" cy="9488865"/>
          </a:xfrm>
          <a:prstGeom prst="rect">
            <a:avLst/>
          </a:prstGeom>
        </p:spPr>
        <p:txBody>
          <a:bodyPr lIns="91439" tIns="45719" rIns="91439" bIns="45719">
            <a:noAutofit/>
          </a:bodyPr>
          <a:lstStyle/>
          <a:p>
            <a:pPr/>
          </a:p>
        </p:txBody>
      </p:sp>
      <p:pic>
        <p:nvPicPr>
          <p:cNvPr id="166"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74" name="image.png"/>
          <p:cNvSpPr/>
          <p:nvPr>
            <p:ph type="pic" idx="21"/>
          </p:nvPr>
        </p:nvSpPr>
        <p:spPr>
          <a:xfrm>
            <a:off x="5853393" y="519393"/>
            <a:ext cx="12677214" cy="12677214"/>
          </a:xfrm>
          <a:prstGeom prst="rect">
            <a:avLst/>
          </a:prstGeom>
        </p:spPr>
        <p:txBody>
          <a:bodyPr lIns="91439" tIns="45719" rIns="91439" bIns="45719">
            <a:noAutofit/>
          </a:bodyPr>
          <a:lstStyle/>
          <a:p>
            <a:pPr/>
          </a:p>
        </p:txBody>
      </p:sp>
      <p:pic>
        <p:nvPicPr>
          <p:cNvPr id="175"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sp>
        <p:nvSpPr>
          <p:cNvPr id="176"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4294A2"/>
        </a:solidFill>
      </p:bgPr>
    </p:bg>
    <p:spTree>
      <p:nvGrpSpPr>
        <p:cNvPr id="1" name=""/>
        <p:cNvGrpSpPr/>
        <p:nvPr/>
      </p:nvGrpSpPr>
      <p:grpSpPr>
        <a:xfrm>
          <a:off x="0" y="0"/>
          <a:ext cx="0" cy="0"/>
          <a:chOff x="0" y="0"/>
          <a:chExt cx="0" cy="0"/>
        </a:xfrm>
      </p:grpSpPr>
      <p:sp>
        <p:nvSpPr>
          <p:cNvPr id="183" name="Slide Title"/>
          <p:cNvSpPr txBox="1"/>
          <p:nvPr>
            <p:ph type="title" hasCustomPrompt="1"/>
          </p:nvPr>
        </p:nvSpPr>
        <p:spPr>
          <a:xfrm>
            <a:off x="6953250" y="6140450"/>
            <a:ext cx="10477500" cy="1435100"/>
          </a:xfrm>
          <a:prstGeom prst="rect">
            <a:avLst/>
          </a:prstGeom>
        </p:spPr>
        <p:txBody>
          <a:bodyPr anchor="ctr"/>
          <a:lstStyle>
            <a:lvl1pPr algn="ctr">
              <a:defRPr>
                <a:solidFill>
                  <a:srgbClr val="FFFFFF"/>
                </a:solidFill>
              </a:defRPr>
            </a:lvl1pPr>
          </a:lstStyle>
          <a:p>
            <a:pPr/>
            <a:r>
              <a:t>Slide Title</a:t>
            </a:r>
          </a:p>
        </p:txBody>
      </p:sp>
      <p:pic>
        <p:nvPicPr>
          <p:cNvPr id="184" name="mcittt-01.png" descr="mcittt-01.png"/>
          <p:cNvPicPr>
            <a:picLocks noChangeAspect="1"/>
          </p:cNvPicPr>
          <p:nvPr/>
        </p:nvPicPr>
        <p:blipFill>
          <a:blip r:embed="rId2">
            <a:extLst/>
          </a:blip>
          <a:stretch>
            <a:fillRect/>
          </a:stretch>
        </p:blipFill>
        <p:spPr>
          <a:xfrm>
            <a:off x="5351098" y="11337232"/>
            <a:ext cx="4777360" cy="2687266"/>
          </a:xfrm>
          <a:prstGeom prst="rect">
            <a:avLst/>
          </a:prstGeom>
          <a:ln w="12700">
            <a:miter lim="400000"/>
          </a:ln>
        </p:spPr>
      </p:pic>
      <p:pic>
        <p:nvPicPr>
          <p:cNvPr id="185" name="Tuwaiq Academy Logo-02.png" descr="Tuwaiq Academy Logo-02.png"/>
          <p:cNvPicPr>
            <a:picLocks noChangeAspect="1"/>
          </p:cNvPicPr>
          <p:nvPr/>
        </p:nvPicPr>
        <p:blipFill>
          <a:blip r:embed="rId3">
            <a:extLst/>
          </a:blip>
          <a:stretch>
            <a:fillRect/>
          </a:stretch>
        </p:blipFill>
        <p:spPr>
          <a:xfrm>
            <a:off x="-551050" y="10674873"/>
            <a:ext cx="7136317" cy="4011985"/>
          </a:xfrm>
          <a:prstGeom prst="rect">
            <a:avLst/>
          </a:prstGeom>
          <a:ln w="12700">
            <a:miter lim="400000"/>
          </a:ln>
        </p:spPr>
      </p:pic>
      <p:pic>
        <p:nvPicPr>
          <p:cNvPr id="186" name="logoSAFCSP-01.png" descr="logoSAFCSP-01.png"/>
          <p:cNvPicPr>
            <a:picLocks noChangeAspect="1"/>
          </p:cNvPicPr>
          <p:nvPr/>
        </p:nvPicPr>
        <p:blipFill>
          <a:blip r:embed="rId4">
            <a:extLst/>
          </a:blip>
          <a:stretch>
            <a:fillRect/>
          </a:stretch>
        </p:blipFill>
        <p:spPr>
          <a:xfrm>
            <a:off x="9510717" y="10674873"/>
            <a:ext cx="5672730" cy="4011985"/>
          </a:xfrm>
          <a:prstGeom prst="rect">
            <a:avLst/>
          </a:prstGeom>
          <a:ln w="12700">
            <a:miter lim="400000"/>
          </a:ln>
        </p:spPr>
      </p:pic>
      <p:grpSp>
        <p:nvGrpSpPr>
          <p:cNvPr id="189" name="v"/>
          <p:cNvGrpSpPr/>
          <p:nvPr/>
        </p:nvGrpSpPr>
        <p:grpSpPr>
          <a:xfrm>
            <a:off x="5857" y="-54932"/>
            <a:ext cx="24372286" cy="1531841"/>
            <a:chOff x="0" y="0"/>
            <a:chExt cx="24372284" cy="1531839"/>
          </a:xfrm>
        </p:grpSpPr>
        <p:sp>
          <p:nvSpPr>
            <p:cNvPr id="187" name="Rectangle"/>
            <p:cNvSpPr/>
            <p:nvPr/>
          </p:nvSpPr>
          <p:spPr>
            <a:xfrm>
              <a:off x="-1" y="-1"/>
              <a:ext cx="24372286" cy="1531841"/>
            </a:xfrm>
            <a:prstGeom prst="rect">
              <a:avLst/>
            </a:prstGeom>
            <a:solidFill>
              <a:srgbClr val="FFFFFF"/>
            </a:solidFill>
            <a:ln w="12700" cap="flat">
              <a:noFill/>
              <a:miter lim="400000"/>
            </a:ln>
            <a:effectLst/>
          </p:spPr>
          <p:txBody>
            <a:bodyPr wrap="square" lIns="50800" tIns="50800" rIns="50800" bIns="50800" numCol="1" anchor="ctr">
              <a:noAutofit/>
            </a:bodyP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88" name="v"/>
            <p:cNvSpPr txBox="1"/>
            <p:nvPr/>
          </p:nvSpPr>
          <p:spPr>
            <a:xfrm>
              <a:off x="-1" y="473363"/>
              <a:ext cx="24372286" cy="585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defTabSz="825500">
                <a:defRPr sz="3200">
                  <a:solidFill>
                    <a:srgbClr val="FFFFFF"/>
                  </a:solidFill>
                  <a:latin typeface="Helvetica Neue Medium"/>
                  <a:ea typeface="Helvetica Neue Medium"/>
                  <a:cs typeface="Helvetica Neue Medium"/>
                  <a:sym typeface="Helvetica Neue Medium"/>
                </a:defRPr>
              </a:lvl1pPr>
            </a:lstStyle>
            <a:p>
              <a:pPr/>
              <a:r>
                <a:t>v</a:t>
              </a:r>
            </a:p>
          </p:txBody>
        </p:sp>
      </p:grpSp>
      <p:pic>
        <p:nvPicPr>
          <p:cNvPr id="190" name="Tuwaiq1000-google-logo-01.png" descr="Tuwaiq1000-google-logo-01.png"/>
          <p:cNvPicPr>
            <a:picLocks noChangeAspect="1"/>
          </p:cNvPicPr>
          <p:nvPr/>
        </p:nvPicPr>
        <p:blipFill>
          <a:blip r:embed="rId5">
            <a:extLst/>
          </a:blip>
          <a:stretch>
            <a:fillRect/>
          </a:stretch>
        </p:blipFill>
        <p:spPr>
          <a:xfrm>
            <a:off x="502624" y="-970858"/>
            <a:ext cx="6194033" cy="3363692"/>
          </a:xfrm>
          <a:prstGeom prst="rect">
            <a:avLst/>
          </a:prstGeom>
          <a:ln w="12700">
            <a:miter lim="400000"/>
          </a:ln>
        </p:spPr>
      </p:pic>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p:spTree>
      <p:nvGrpSpPr>
        <p:cNvPr id="1" name=""/>
        <p:cNvGrpSpPr/>
        <p:nvPr/>
      </p:nvGrpSpPr>
      <p:grpSpPr>
        <a:xfrm>
          <a:off x="0" y="0"/>
          <a:ext cx="0" cy="0"/>
          <a:chOff x="0" y="0"/>
          <a:chExt cx="0" cy="0"/>
        </a:xfrm>
      </p:grpSpPr>
      <p:sp>
        <p:nvSpPr>
          <p:cNvPr id="30" name="Presentation Title"/>
          <p:cNvSpPr txBox="1"/>
          <p:nvPr>
            <p:ph type="title" hasCustomPrompt="1"/>
          </p:nvPr>
        </p:nvSpPr>
        <p:spPr>
          <a:xfrm>
            <a:off x="1206500" y="7123707"/>
            <a:ext cx="19570511" cy="4648202"/>
          </a:xfrm>
          <a:prstGeom prst="rect">
            <a:avLst/>
          </a:prstGeom>
        </p:spPr>
        <p:txBody>
          <a:bodyPr anchor="b"/>
          <a:lstStyle>
            <a:lvl1pPr>
              <a:defRPr spc="-232" sz="11600"/>
            </a:lvl1pPr>
          </a:lstStyle>
          <a:p>
            <a:pPr/>
            <a:r>
              <a:t>Presentation Title</a:t>
            </a:r>
          </a:p>
        </p:txBody>
      </p:sp>
      <p:sp>
        <p:nvSpPr>
          <p:cNvPr id="31" name="Body Level One…"/>
          <p:cNvSpPr txBox="1"/>
          <p:nvPr>
            <p:ph type="body" sz="quarter" idx="1" hasCustomPrompt="1"/>
          </p:nvPr>
        </p:nvSpPr>
        <p:spPr>
          <a:xfrm>
            <a:off x="1207690" y="1106137"/>
            <a:ext cx="19568132" cy="636980"/>
          </a:xfrm>
          <a:prstGeom prst="rect">
            <a:avLst/>
          </a:prstGeom>
        </p:spPr>
        <p:txBody>
          <a:bodyPr lIns="45718" tIns="45718" rIns="45718" bIns="45718"/>
          <a:lstStyle>
            <a:lvl1pPr marL="0" indent="0" defTabSz="825500">
              <a:lnSpc>
                <a:spcPct val="100000"/>
              </a:lnSpc>
              <a:spcBef>
                <a:spcPts val="0"/>
              </a:spcBef>
              <a:buSzTx/>
              <a:buNone/>
              <a:defRPr b="1" sz="3600"/>
            </a:lvl1pPr>
            <a:lvl2pPr marL="1066800" indent="-457200" defTabSz="825500">
              <a:lnSpc>
                <a:spcPct val="100000"/>
              </a:lnSpc>
              <a:spcBef>
                <a:spcPts val="0"/>
              </a:spcBef>
              <a:defRPr b="1" sz="3600"/>
            </a:lvl2pPr>
            <a:lvl3pPr marL="1676400" indent="-457200" defTabSz="825500">
              <a:lnSpc>
                <a:spcPct val="100000"/>
              </a:lnSpc>
              <a:spcBef>
                <a:spcPts val="0"/>
              </a:spcBef>
              <a:defRPr b="1" sz="3600"/>
            </a:lvl3pPr>
            <a:lvl4pPr marL="2286000" indent="-457200" defTabSz="825500">
              <a:lnSpc>
                <a:spcPct val="100000"/>
              </a:lnSpc>
              <a:spcBef>
                <a:spcPts val="0"/>
              </a:spcBef>
              <a:defRPr b="1" sz="3600"/>
            </a:lvl4pPr>
            <a:lvl5pPr marL="2895600" indent="-457200" defTabSz="825500">
              <a:lnSpc>
                <a:spcPct val="100000"/>
              </a:lnSpc>
              <a:spcBef>
                <a:spcPts val="0"/>
              </a:spcBef>
              <a:defRPr b="1" sz="3600"/>
            </a:lvl5pPr>
          </a:lstStyle>
          <a:p>
            <a:pPr/>
            <a:r>
              <a:t>Author and Date</a:t>
            </a:r>
          </a:p>
          <a:p>
            <a:pPr lvl="1"/>
            <a:r>
              <a:t/>
            </a:r>
          </a:p>
          <a:p>
            <a:pPr lvl="2"/>
            <a:r>
              <a:t/>
            </a:r>
          </a:p>
          <a:p>
            <a:pPr lvl="3"/>
            <a:r>
              <a:t/>
            </a:r>
          </a:p>
          <a:p>
            <a:pPr lvl="4"/>
            <a:r>
              <a:t/>
            </a:r>
          </a:p>
        </p:txBody>
      </p:sp>
      <p:sp>
        <p:nvSpPr>
          <p:cNvPr id="32" name="Body Level One…"/>
          <p:cNvSpPr txBox="1"/>
          <p:nvPr>
            <p:ph type="body" sz="quarter" idx="21" hasCustomPrompt="1"/>
          </p:nvPr>
        </p:nvSpPr>
        <p:spPr>
          <a:xfrm>
            <a:off x="1206499" y="11609909"/>
            <a:ext cx="19570512" cy="1116953"/>
          </a:xfrm>
          <a:prstGeom prst="rect">
            <a:avLst/>
          </a:prstGeom>
        </p:spPr>
        <p:txBody>
          <a:bodyPr/>
          <a:lstStyle>
            <a:lvl1pPr marL="0" indent="0" defTabSz="825500">
              <a:lnSpc>
                <a:spcPct val="100000"/>
              </a:lnSpc>
              <a:spcBef>
                <a:spcPts val="0"/>
              </a:spcBef>
              <a:buSzTx/>
              <a:buNone/>
              <a:defRPr b="1" sz="5500"/>
            </a:lvl1pPr>
          </a:lstStyle>
          <a:p>
            <a:pPr/>
            <a:r>
              <a:t>Presentation Subtitle</a:t>
            </a:r>
          </a:p>
        </p:txBody>
      </p:sp>
      <p:sp>
        <p:nvSpPr>
          <p:cNvPr id="33" name="Rectangle"/>
          <p:cNvSpPr/>
          <p:nvPr/>
        </p:nvSpPr>
        <p:spPr>
          <a:xfrm>
            <a:off x="21848894" y="-110578"/>
            <a:ext cx="2543008" cy="13937157"/>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34"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35" name="Dotline-02.png" descr="Dotline-02.png"/>
          <p:cNvPicPr>
            <a:picLocks noChangeAspect="1"/>
          </p:cNvPicPr>
          <p:nvPr/>
        </p:nvPicPr>
        <p:blipFill>
          <a:blip r:embed="rId3">
            <a:extLst/>
          </a:blip>
          <a:stretch>
            <a:fillRect/>
          </a:stretch>
        </p:blipFill>
        <p:spPr>
          <a:xfrm>
            <a:off x="-4451083" y="0"/>
            <a:ext cx="9700513" cy="13716002"/>
          </a:xfrm>
          <a:prstGeom prst="rect">
            <a:avLst/>
          </a:prstGeom>
          <a:ln w="12700">
            <a:miter lim="400000"/>
          </a:ln>
        </p:spPr>
      </p:pic>
      <p:pic>
        <p:nvPicPr>
          <p:cNvPr id="36" name="Tuwaiq Academy LogoWaterMark-01-01.png" descr="Tuwaiq Academy LogoWaterMark-01-01.png"/>
          <p:cNvPicPr>
            <a:picLocks noChangeAspect="1"/>
          </p:cNvPicPr>
          <p:nvPr/>
        </p:nvPicPr>
        <p:blipFill>
          <a:blip r:embed="rId4">
            <a:alphaModFix amt="50159"/>
            <a:extLst/>
          </a:blip>
          <a:stretch>
            <a:fillRect/>
          </a:stretch>
        </p:blipFill>
        <p:spPr>
          <a:xfrm>
            <a:off x="2141903" y="-7352294"/>
            <a:ext cx="20100193" cy="28420588"/>
          </a:xfrm>
          <a:prstGeom prst="rect">
            <a:avLst/>
          </a:prstGeom>
          <a:ln w="12700">
            <a:miter lim="400000"/>
          </a:ln>
        </p:spPr>
      </p:pic>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Photo Alt">
    <p:spTree>
      <p:nvGrpSpPr>
        <p:cNvPr id="1" name=""/>
        <p:cNvGrpSpPr/>
        <p:nvPr/>
      </p:nvGrpSpPr>
      <p:grpSpPr>
        <a:xfrm>
          <a:off x="0" y="0"/>
          <a:ext cx="0" cy="0"/>
          <a:chOff x="0" y="0"/>
          <a:chExt cx="0" cy="0"/>
        </a:xfrm>
      </p:grpSpPr>
      <p:pic>
        <p:nvPicPr>
          <p:cNvPr id="44" name="Tuwaiq Academy LogoWaterMark-01-01.png" descr="Tuwaiq Academy LogoWaterMark-01-01.png"/>
          <p:cNvPicPr>
            <a:picLocks noChangeAspect="1"/>
          </p:cNvPicPr>
          <p:nvPr/>
        </p:nvPicPr>
        <p:blipFill>
          <a:blip r:embed="rId2">
            <a:alphaModFix amt="50159"/>
            <a:extLst/>
          </a:blip>
          <a:stretch>
            <a:fillRect/>
          </a:stretch>
        </p:blipFill>
        <p:spPr>
          <a:xfrm>
            <a:off x="2141903" y="-7352294"/>
            <a:ext cx="20100193" cy="28420588"/>
          </a:xfrm>
          <a:prstGeom prst="rect">
            <a:avLst/>
          </a:prstGeom>
          <a:ln w="12700">
            <a:miter lim="400000"/>
          </a:ln>
        </p:spPr>
      </p:pic>
      <p:sp>
        <p:nvSpPr>
          <p:cNvPr id="45" name="image.png"/>
          <p:cNvSpPr/>
          <p:nvPr>
            <p:ph type="pic" sz="half" idx="21"/>
          </p:nvPr>
        </p:nvSpPr>
        <p:spPr>
          <a:xfrm>
            <a:off x="12065000" y="1270000"/>
            <a:ext cx="11176000" cy="11176000"/>
          </a:xfrm>
          <a:prstGeom prst="rect">
            <a:avLst/>
          </a:prstGeom>
        </p:spPr>
        <p:txBody>
          <a:bodyPr lIns="91439" tIns="45719" rIns="91439" bIns="45719">
            <a:noAutofit/>
          </a:bodyPr>
          <a:lstStyle/>
          <a:p>
            <a:pPr/>
          </a:p>
        </p:txBody>
      </p:sp>
      <p:sp>
        <p:nvSpPr>
          <p:cNvPr id="46" name="Slide Title"/>
          <p:cNvSpPr txBox="1"/>
          <p:nvPr>
            <p:ph type="title" hasCustomPrompt="1"/>
          </p:nvPr>
        </p:nvSpPr>
        <p:spPr>
          <a:xfrm>
            <a:off x="1206500" y="-381000"/>
            <a:ext cx="9779000" cy="5882274"/>
          </a:xfrm>
          <a:prstGeom prst="rect">
            <a:avLst/>
          </a:prstGeom>
        </p:spPr>
        <p:txBody>
          <a:bodyPr anchor="b"/>
          <a:lstStyle/>
          <a:p>
            <a:pPr/>
            <a:r>
              <a:t>Slide Title</a:t>
            </a:r>
          </a:p>
        </p:txBody>
      </p:sp>
      <p:sp>
        <p:nvSpPr>
          <p:cNvPr id="47" name="Body Level One…"/>
          <p:cNvSpPr txBox="1"/>
          <p:nvPr>
            <p:ph type="body" sz="quarter" idx="1" hasCustomPrompt="1"/>
          </p:nvPr>
        </p:nvSpPr>
        <p:spPr>
          <a:xfrm>
            <a:off x="1206500" y="5409576"/>
            <a:ext cx="9779000" cy="5385424"/>
          </a:xfrm>
          <a:prstGeom prst="rect">
            <a:avLst/>
          </a:prstGeom>
        </p:spPr>
        <p:txBody>
          <a:bodyPr/>
          <a:lstStyle>
            <a:lvl1pPr marL="0" indent="0" defTabSz="825500">
              <a:lnSpc>
                <a:spcPct val="100000"/>
              </a:lnSpc>
              <a:spcBef>
                <a:spcPts val="0"/>
              </a:spcBef>
              <a:buSzTx/>
              <a:buNone/>
              <a:defRPr b="1" sz="5500"/>
            </a:lvl1pPr>
            <a:lvl2pPr marL="0" indent="0" defTabSz="825500">
              <a:lnSpc>
                <a:spcPct val="100000"/>
              </a:lnSpc>
              <a:spcBef>
                <a:spcPts val="0"/>
              </a:spcBef>
              <a:buSzTx/>
              <a:buNone/>
              <a:defRPr b="1" sz="5500"/>
            </a:lvl2pPr>
            <a:lvl3pPr marL="0" indent="0" defTabSz="825500">
              <a:lnSpc>
                <a:spcPct val="100000"/>
              </a:lnSpc>
              <a:spcBef>
                <a:spcPts val="0"/>
              </a:spcBef>
              <a:buSzTx/>
              <a:buNone/>
              <a:defRPr b="1" sz="5500"/>
            </a:lvl3pPr>
            <a:lvl4pPr marL="0" indent="0" defTabSz="825500">
              <a:lnSpc>
                <a:spcPct val="100000"/>
              </a:lnSpc>
              <a:spcBef>
                <a:spcPts val="0"/>
              </a:spcBef>
              <a:buSzTx/>
              <a:buNone/>
              <a:defRPr b="1" sz="5500"/>
            </a:lvl4pPr>
            <a:lvl5pPr marL="0" indent="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pic>
        <p:nvPicPr>
          <p:cNvPr id="48" name="Tuwaiq1000-google-logo-01.png" descr="Tuwaiq1000-google-logo-01.png"/>
          <p:cNvPicPr>
            <a:picLocks noChangeAspect="1"/>
          </p:cNvPicPr>
          <p:nvPr/>
        </p:nvPicPr>
        <p:blipFill>
          <a:blip r:embed="rId3">
            <a:extLst/>
          </a:blip>
          <a:stretch>
            <a:fillRect/>
          </a:stretch>
        </p:blipFill>
        <p:spPr>
          <a:xfrm>
            <a:off x="502624" y="10970684"/>
            <a:ext cx="6194033" cy="3363692"/>
          </a:xfrm>
          <a:prstGeom prst="rect">
            <a:avLst/>
          </a:prstGeom>
          <a:ln w="12700">
            <a:miter lim="400000"/>
          </a:ln>
        </p:spPr>
      </p:pic>
      <p:sp>
        <p:nvSpPr>
          <p:cNvPr id="49"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Slide Title"/>
          <p:cNvSpPr txBox="1"/>
          <p:nvPr>
            <p:ph type="title" hasCustomPrompt="1"/>
          </p:nvPr>
        </p:nvSpPr>
        <p:spPr>
          <a:prstGeom prst="rect">
            <a:avLst/>
          </a:prstGeom>
        </p:spPr>
        <p:txBody>
          <a:bodyPr/>
          <a:lstStyle/>
          <a:p>
            <a:pPr/>
            <a:r>
              <a:t>Slide Title</a:t>
            </a:r>
          </a:p>
        </p:txBody>
      </p:sp>
      <p:sp>
        <p:nvSpPr>
          <p:cNvPr id="57"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58" name="Slide Subtitle"/>
          <p:cNvSpPr txBox="1"/>
          <p:nvPr>
            <p:ph type="body" sz="quarter" idx="21" hasCustomPrompt="1"/>
          </p:nvPr>
        </p:nvSpPr>
        <p:spPr>
          <a:xfrm>
            <a:off x="1206500" y="2372961"/>
            <a:ext cx="21971000" cy="934780"/>
          </a:xfrm>
          <a:prstGeom prst="rect">
            <a:avLst/>
          </a:prstGeom>
        </p:spPr>
        <p:txBody>
          <a:bodyPr lIns="45718" tIns="45718" rIns="45718" bIns="45718"/>
          <a:lstStyle>
            <a:lvl1pPr marL="0" indent="0" defTabSz="825500">
              <a:lnSpc>
                <a:spcPct val="100000"/>
              </a:lnSpc>
              <a:spcBef>
                <a:spcPts val="0"/>
              </a:spcBef>
              <a:buSzTx/>
              <a:buNone/>
              <a:defRPr b="1" sz="5500"/>
            </a:lvl1pPr>
          </a:lstStyle>
          <a:p>
            <a:pPr/>
            <a:r>
              <a:t>Slide Subtitle</a:t>
            </a: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pic>
        <p:nvPicPr>
          <p:cNvPr id="66"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67" name="Dotline-02.png" descr="Dotline-02.png"/>
          <p:cNvPicPr>
            <a:picLocks noChangeAspect="1"/>
          </p:cNvPicPr>
          <p:nvPr/>
        </p:nvPicPr>
        <p:blipFill>
          <a:blip r:embed="rId3">
            <a:extLst/>
          </a:blip>
          <a:stretch>
            <a:fillRect/>
          </a:stretch>
        </p:blipFill>
        <p:spPr>
          <a:xfrm>
            <a:off x="-4451083" y="0"/>
            <a:ext cx="9700513" cy="13716002"/>
          </a:xfrm>
          <a:prstGeom prst="rect">
            <a:avLst/>
          </a:prstGeom>
          <a:ln w="12700">
            <a:miter lim="400000"/>
          </a:ln>
        </p:spPr>
      </p:pic>
      <p:pic>
        <p:nvPicPr>
          <p:cNvPr id="68" name="Tuwaiq Academy LogoWaterMark-01-01.png" descr="Tuwaiq Academy LogoWaterMark-01-01.png"/>
          <p:cNvPicPr>
            <a:picLocks noChangeAspect="1"/>
          </p:cNvPicPr>
          <p:nvPr/>
        </p:nvPicPr>
        <p:blipFill>
          <a:blip r:embed="rId4">
            <a:alphaModFix amt="50159"/>
            <a:extLst/>
          </a:blip>
          <a:stretch>
            <a:fillRect/>
          </a:stretch>
        </p:blipFill>
        <p:spPr>
          <a:xfrm>
            <a:off x="2141903" y="-7352294"/>
            <a:ext cx="20100193" cy="28420588"/>
          </a:xfrm>
          <a:prstGeom prst="rect">
            <a:avLst/>
          </a:prstGeom>
          <a:ln w="12700">
            <a:miter lim="400000"/>
          </a:ln>
        </p:spPr>
      </p:pic>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76" name="Body Level One…"/>
          <p:cNvSpPr txBox="1"/>
          <p:nvPr>
            <p:ph type="body" sz="quarter" idx="1" hasCustomPrompt="1"/>
          </p:nvPr>
        </p:nvSpPr>
        <p:spPr>
          <a:xfrm>
            <a:off x="1206500" y="2372961"/>
            <a:ext cx="9779000" cy="934781"/>
          </a:xfrm>
          <a:prstGeom prst="rect">
            <a:avLst/>
          </a:prstGeom>
        </p:spPr>
        <p:txBody>
          <a:bodyPr lIns="45718" tIns="45718" rIns="45718" bIns="45718"/>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sp>
        <p:nvSpPr>
          <p:cNvPr id="77" name="Body Level One…"/>
          <p:cNvSpPr txBox="1"/>
          <p:nvPr>
            <p:ph type="body" sz="half" idx="21" hasCustomPrompt="1"/>
          </p:nvPr>
        </p:nvSpPr>
        <p:spPr>
          <a:xfrm>
            <a:off x="1206500" y="4248503"/>
            <a:ext cx="9779000" cy="8256631"/>
          </a:xfrm>
          <a:prstGeom prst="rect">
            <a:avLst/>
          </a:prstGeom>
        </p:spPr>
        <p:txBody>
          <a:bodyPr/>
          <a:lstStyle/>
          <a:p>
            <a:pPr/>
            <a:r>
              <a:t>Slide bullet text</a:t>
            </a:r>
          </a:p>
        </p:txBody>
      </p:sp>
      <p:sp>
        <p:nvSpPr>
          <p:cNvPr id="78" name="image.png"/>
          <p:cNvSpPr/>
          <p:nvPr>
            <p:ph type="pic" sz="half" idx="22"/>
          </p:nvPr>
        </p:nvSpPr>
        <p:spPr>
          <a:xfrm>
            <a:off x="12193751" y="1401264"/>
            <a:ext cx="10913372" cy="10913373"/>
          </a:xfrm>
          <a:prstGeom prst="rect">
            <a:avLst/>
          </a:prstGeom>
        </p:spPr>
        <p:txBody>
          <a:bodyPr lIns="91439" tIns="45719" rIns="91439" bIns="45719">
            <a:noAutofit/>
          </a:bodyPr>
          <a:lstStyle/>
          <a:p>
            <a:pPr/>
          </a:p>
        </p:txBody>
      </p:sp>
      <p:sp>
        <p:nvSpPr>
          <p:cNvPr id="79" name="Slide Title"/>
          <p:cNvSpPr txBox="1"/>
          <p:nvPr>
            <p:ph type="title" hasCustomPrompt="1"/>
          </p:nvPr>
        </p:nvSpPr>
        <p:spPr>
          <a:xfrm>
            <a:off x="1206500" y="1079500"/>
            <a:ext cx="9779000" cy="1435100"/>
          </a:xfrm>
          <a:prstGeom prst="rect">
            <a:avLst/>
          </a:prstGeom>
        </p:spPr>
        <p:txBody>
          <a:bodyPr/>
          <a:lstStyle/>
          <a:p>
            <a:pPr/>
            <a:r>
              <a:t>Slide Title</a:t>
            </a:r>
          </a:p>
        </p:txBody>
      </p:sp>
      <p:pic>
        <p:nvPicPr>
          <p:cNvPr id="80"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81" name="Tuwaiq Academy LogoWaterMark-01-01.png" descr="Tuwaiq Academy LogoWaterMark-01-01.png"/>
          <p:cNvPicPr>
            <a:picLocks noChangeAspect="1"/>
          </p:cNvPicPr>
          <p:nvPr/>
        </p:nvPicPr>
        <p:blipFill>
          <a:blip r:embed="rId3">
            <a:alphaModFix amt="50159"/>
            <a:extLst/>
          </a:blip>
          <a:stretch>
            <a:fillRect/>
          </a:stretch>
        </p:blipFill>
        <p:spPr>
          <a:xfrm>
            <a:off x="2141903" y="-7352294"/>
            <a:ext cx="20100193" cy="28420588"/>
          </a:xfrm>
          <a:prstGeom prst="rect">
            <a:avLst/>
          </a:prstGeom>
          <a:ln w="12700">
            <a:miter lim="400000"/>
          </a:ln>
        </p:spPr>
      </p:pic>
      <p:sp>
        <p:nvSpPr>
          <p:cNvPr id="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p:spTree>
      <p:nvGrpSpPr>
        <p:cNvPr id="1" name=""/>
        <p:cNvGrpSpPr/>
        <p:nvPr/>
      </p:nvGrpSpPr>
      <p:grpSpPr>
        <a:xfrm>
          <a:off x="0" y="0"/>
          <a:ext cx="0" cy="0"/>
          <a:chOff x="0" y="0"/>
          <a:chExt cx="0" cy="0"/>
        </a:xfrm>
      </p:grpSpPr>
      <p:sp>
        <p:nvSpPr>
          <p:cNvPr id="89" name="Section Title"/>
          <p:cNvSpPr txBox="1"/>
          <p:nvPr>
            <p:ph type="title" hasCustomPrompt="1"/>
          </p:nvPr>
        </p:nvSpPr>
        <p:spPr>
          <a:xfrm>
            <a:off x="1206496" y="4533900"/>
            <a:ext cx="21971005"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0" name="Rectangle"/>
          <p:cNvSpPr/>
          <p:nvPr/>
        </p:nvSpPr>
        <p:spPr>
          <a:xfrm>
            <a:off x="23559867" y="4533900"/>
            <a:ext cx="832032" cy="4648200"/>
          </a:xfrm>
          <a:prstGeom prst="rect">
            <a:avLst/>
          </a:prstGeom>
          <a:solidFill>
            <a:srgbClr val="4294A2"/>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pic>
        <p:nvPicPr>
          <p:cNvPr id="91" name="Dotline-02.png" descr="Dotline-02.png"/>
          <p:cNvPicPr>
            <a:picLocks noChangeAspect="1"/>
          </p:cNvPicPr>
          <p:nvPr/>
        </p:nvPicPr>
        <p:blipFill>
          <a:blip r:embed="rId2">
            <a:extLst/>
          </a:blip>
          <a:stretch>
            <a:fillRect/>
          </a:stretch>
        </p:blipFill>
        <p:spPr>
          <a:xfrm>
            <a:off x="-4451083" y="0"/>
            <a:ext cx="9700513" cy="13716002"/>
          </a:xfrm>
          <a:prstGeom prst="rect">
            <a:avLst/>
          </a:prstGeom>
          <a:ln w="12700">
            <a:miter lim="400000"/>
          </a:ln>
        </p:spPr>
      </p:pic>
      <p:pic>
        <p:nvPicPr>
          <p:cNvPr id="92" name="Tuwaiq Academy LogoWaterMark-01-01.png" descr="Tuwaiq Academy LogoWaterMark-01-01.png"/>
          <p:cNvPicPr>
            <a:picLocks noChangeAspect="1"/>
          </p:cNvPicPr>
          <p:nvPr/>
        </p:nvPicPr>
        <p:blipFill>
          <a:blip r:embed="rId3">
            <a:alphaModFix amt="50159"/>
            <a:extLst/>
          </a:blip>
          <a:stretch>
            <a:fillRect/>
          </a:stretch>
        </p:blipFill>
        <p:spPr>
          <a:xfrm>
            <a:off x="2141903" y="-7352294"/>
            <a:ext cx="20100193" cy="28420588"/>
          </a:xfrm>
          <a:prstGeom prst="rect">
            <a:avLst/>
          </a:prstGeom>
          <a:ln w="12700">
            <a:miter lim="400000"/>
          </a:ln>
        </p:spPr>
      </p:pic>
      <p:sp>
        <p:nvSpPr>
          <p:cNvPr id="93"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Only">
    <p:spTree>
      <p:nvGrpSpPr>
        <p:cNvPr id="1" name=""/>
        <p:cNvGrpSpPr/>
        <p:nvPr/>
      </p:nvGrpSpPr>
      <p:grpSpPr>
        <a:xfrm>
          <a:off x="0" y="0"/>
          <a:ext cx="0" cy="0"/>
          <a:chOff x="0" y="0"/>
          <a:chExt cx="0" cy="0"/>
        </a:xfrm>
      </p:grpSpPr>
      <p:sp>
        <p:nvSpPr>
          <p:cNvPr id="100" name="Slide Title"/>
          <p:cNvSpPr txBox="1"/>
          <p:nvPr>
            <p:ph type="title" hasCustomPrompt="1"/>
          </p:nvPr>
        </p:nvSpPr>
        <p:spPr>
          <a:xfrm>
            <a:off x="1206500" y="1079500"/>
            <a:ext cx="21971000" cy="1434950"/>
          </a:xfrm>
          <a:prstGeom prst="rect">
            <a:avLst/>
          </a:prstGeom>
        </p:spPr>
        <p:txBody>
          <a:bodyPr/>
          <a:lstStyle/>
          <a:p>
            <a:pPr/>
            <a:r>
              <a:t>Slide Title</a:t>
            </a:r>
          </a:p>
        </p:txBody>
      </p:sp>
      <p:sp>
        <p:nvSpPr>
          <p:cNvPr id="101" name="Body Level One…"/>
          <p:cNvSpPr txBox="1"/>
          <p:nvPr>
            <p:ph type="body" sz="quarter" idx="1" hasCustomPrompt="1"/>
          </p:nvPr>
        </p:nvSpPr>
        <p:spPr>
          <a:xfrm>
            <a:off x="1206500" y="2372961"/>
            <a:ext cx="21971000" cy="934781"/>
          </a:xfrm>
          <a:prstGeom prst="rect">
            <a:avLst/>
          </a:prstGeom>
        </p:spPr>
        <p:txBody>
          <a:bodyPr lIns="45718" tIns="45718" rIns="45718" bIns="45718"/>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Slide Subtitle</a:t>
            </a:r>
          </a:p>
          <a:p>
            <a:pPr lvl="1"/>
            <a:r>
              <a:t/>
            </a:r>
          </a:p>
          <a:p>
            <a:pPr lvl="2"/>
            <a:r>
              <a:t/>
            </a:r>
          </a:p>
          <a:p>
            <a:pPr lvl="3"/>
            <a:r>
              <a:t/>
            </a:r>
          </a:p>
          <a:p>
            <a:pPr lvl="4"/>
            <a:r>
              <a:t/>
            </a:r>
          </a:p>
        </p:txBody>
      </p:sp>
      <p:pic>
        <p:nvPicPr>
          <p:cNvPr id="102"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103" name="Dotline-01.png" descr="Dotline-01.png"/>
          <p:cNvPicPr>
            <a:picLocks noChangeAspect="1"/>
          </p:cNvPicPr>
          <p:nvPr/>
        </p:nvPicPr>
        <p:blipFill>
          <a:blip r:embed="rId3">
            <a:extLst/>
          </a:blip>
          <a:stretch>
            <a:fillRect/>
          </a:stretch>
        </p:blipFill>
        <p:spPr>
          <a:xfrm>
            <a:off x="159472" y="-2525380"/>
            <a:ext cx="9700514" cy="13716002"/>
          </a:xfrm>
          <a:prstGeom prst="rect">
            <a:avLst/>
          </a:prstGeom>
          <a:ln w="12700">
            <a:miter lim="400000"/>
          </a:ln>
        </p:spPr>
      </p:pic>
      <p:pic>
        <p:nvPicPr>
          <p:cNvPr id="104" name="Tuwaiq Academy LogoWaterMark-01-01.png" descr="Tuwaiq Academy LogoWaterMark-01-01.png"/>
          <p:cNvPicPr>
            <a:picLocks noChangeAspect="1"/>
          </p:cNvPicPr>
          <p:nvPr/>
        </p:nvPicPr>
        <p:blipFill>
          <a:blip r:embed="rId4">
            <a:alphaModFix amt="50159"/>
            <a:extLst/>
          </a:blip>
          <a:stretch>
            <a:fillRect/>
          </a:stretch>
        </p:blipFill>
        <p:spPr>
          <a:xfrm>
            <a:off x="2141903" y="-7352294"/>
            <a:ext cx="20100193" cy="28420588"/>
          </a:xfrm>
          <a:prstGeom prst="rect">
            <a:avLst/>
          </a:prstGeom>
          <a:ln w="12700">
            <a:miter lim="400000"/>
          </a:ln>
        </p:spPr>
      </p:pic>
      <p:sp>
        <p:nvSpPr>
          <p:cNvPr id="1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Agenda">
    <p:spTree>
      <p:nvGrpSpPr>
        <p:cNvPr id="1" name=""/>
        <p:cNvGrpSpPr/>
        <p:nvPr/>
      </p:nvGrpSpPr>
      <p:grpSpPr>
        <a:xfrm>
          <a:off x="0" y="0"/>
          <a:ext cx="0" cy="0"/>
          <a:chOff x="0" y="0"/>
          <a:chExt cx="0" cy="0"/>
        </a:xfrm>
      </p:grpSpPr>
      <p:sp>
        <p:nvSpPr>
          <p:cNvPr id="112"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13" name="Body Level One…"/>
          <p:cNvSpPr txBox="1"/>
          <p:nvPr>
            <p:ph type="body" sz="quarter" idx="1" hasCustomPrompt="1"/>
          </p:nvPr>
        </p:nvSpPr>
        <p:spPr>
          <a:xfrm>
            <a:off x="1206500" y="2372961"/>
            <a:ext cx="21971000" cy="934781"/>
          </a:xfrm>
          <a:prstGeom prst="rect">
            <a:avLst/>
          </a:prstGeom>
        </p:spPr>
        <p:txBody>
          <a:bodyPr lIns="45718" tIns="45718" rIns="45718" bIns="45718"/>
          <a:lstStyle>
            <a:lvl1pPr marL="0" indent="0" defTabSz="825500">
              <a:lnSpc>
                <a:spcPct val="100000"/>
              </a:lnSpc>
              <a:spcBef>
                <a:spcPts val="0"/>
              </a:spcBef>
              <a:buSzTx/>
              <a:buNone/>
              <a:defRPr b="1" sz="5500"/>
            </a:lvl1pPr>
            <a:lvl2pPr marL="1308100" indent="-698500" defTabSz="825500">
              <a:lnSpc>
                <a:spcPct val="100000"/>
              </a:lnSpc>
              <a:spcBef>
                <a:spcPts val="0"/>
              </a:spcBef>
              <a:defRPr b="1" sz="5500"/>
            </a:lvl2pPr>
            <a:lvl3pPr marL="1917700" indent="-698500" defTabSz="825500">
              <a:lnSpc>
                <a:spcPct val="100000"/>
              </a:lnSpc>
              <a:spcBef>
                <a:spcPts val="0"/>
              </a:spcBef>
              <a:defRPr b="1" sz="5500"/>
            </a:lvl3pPr>
            <a:lvl4pPr marL="2527300" indent="-698500" defTabSz="825500">
              <a:lnSpc>
                <a:spcPct val="100000"/>
              </a:lnSpc>
              <a:spcBef>
                <a:spcPts val="0"/>
              </a:spcBef>
              <a:defRPr b="1" sz="5500"/>
            </a:lvl4pPr>
            <a:lvl5pPr marL="3136900" indent="-698500" defTabSz="825500">
              <a:lnSpc>
                <a:spcPct val="100000"/>
              </a:lnSpc>
              <a:spcBef>
                <a:spcPts val="0"/>
              </a:spcBef>
              <a:defRPr b="1" sz="5500"/>
            </a:lvl5pPr>
          </a:lstStyle>
          <a:p>
            <a:pPr/>
            <a:r>
              <a:t>Agenda Subtitle</a:t>
            </a:r>
          </a:p>
          <a:p>
            <a:pPr lvl="1"/>
            <a:r>
              <a:t/>
            </a:r>
          </a:p>
          <a:p>
            <a:pPr lvl="2"/>
            <a:r>
              <a:t/>
            </a:r>
          </a:p>
          <a:p>
            <a:pPr lvl="3"/>
            <a:r>
              <a:t/>
            </a:r>
          </a:p>
          <a:p>
            <a:pPr lvl="4"/>
            <a:r>
              <a:t/>
            </a:r>
          </a:p>
        </p:txBody>
      </p:sp>
      <p:sp>
        <p:nvSpPr>
          <p:cNvPr id="114" name="Body Level One…"/>
          <p:cNvSpPr txBox="1"/>
          <p:nvPr>
            <p:ph type="body" idx="21" hasCustomPrompt="1"/>
          </p:nvPr>
        </p:nvSpPr>
        <p:spPr>
          <a:prstGeom prst="rect">
            <a:avLst/>
          </a:prstGeom>
        </p:spPr>
        <p:txBody>
          <a:bodyPr/>
          <a:lstStyle>
            <a:lvl1pPr marL="0" indent="0" defTabSz="825500">
              <a:lnSpc>
                <a:spcPct val="100000"/>
              </a:lnSpc>
              <a:spcBef>
                <a:spcPts val="1800"/>
              </a:spcBef>
              <a:buSzTx/>
              <a:buNone/>
              <a:defRPr spc="-99" sz="5500"/>
            </a:lvl1pPr>
          </a:lstStyle>
          <a:p>
            <a:pPr/>
            <a:r>
              <a:t>Agenda Topics</a:t>
            </a:r>
          </a:p>
        </p:txBody>
      </p:sp>
      <p:pic>
        <p:nvPicPr>
          <p:cNvPr id="115"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116" name="Dotline-02.png" descr="Dotline-02.png"/>
          <p:cNvPicPr>
            <a:picLocks noChangeAspect="1"/>
          </p:cNvPicPr>
          <p:nvPr/>
        </p:nvPicPr>
        <p:blipFill>
          <a:blip r:embed="rId3">
            <a:extLst/>
          </a:blip>
          <a:stretch>
            <a:fillRect/>
          </a:stretch>
        </p:blipFill>
        <p:spPr>
          <a:xfrm>
            <a:off x="-4451083" y="0"/>
            <a:ext cx="9700513" cy="13716002"/>
          </a:xfrm>
          <a:prstGeom prst="rect">
            <a:avLst/>
          </a:prstGeom>
          <a:ln w="12700">
            <a:miter lim="400000"/>
          </a:ln>
        </p:spPr>
      </p:pic>
      <p:pic>
        <p:nvPicPr>
          <p:cNvPr id="117" name="Tuwaiq Academy LogoWaterMark-01-01.png" descr="Tuwaiq Academy LogoWaterMark-01-01.png"/>
          <p:cNvPicPr>
            <a:picLocks noChangeAspect="1"/>
          </p:cNvPicPr>
          <p:nvPr/>
        </p:nvPicPr>
        <p:blipFill>
          <a:blip r:embed="rId4">
            <a:alphaModFix amt="50159"/>
            <a:extLst/>
          </a:blip>
          <a:stretch>
            <a:fillRect/>
          </a:stretch>
        </p:blipFill>
        <p:spPr>
          <a:xfrm>
            <a:off x="2141903" y="-7352294"/>
            <a:ext cx="20100193" cy="28420588"/>
          </a:xfrm>
          <a:prstGeom prst="rect">
            <a:avLst/>
          </a:prstGeom>
          <a:ln w="12700">
            <a:miter lim="400000"/>
          </a:ln>
        </p:spPr>
      </p:pic>
      <p:sp>
        <p:nvSpPr>
          <p:cNvPr id="1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 Id="rId9" Type="http://schemas.openxmlformats.org/officeDocument/2006/relationships/slideLayout" Target="../slideLayouts/slideLayout5.xml"/><Relationship Id="rId10" Type="http://schemas.openxmlformats.org/officeDocument/2006/relationships/slideLayout" Target="../slideLayouts/slideLayout6.xml"/><Relationship Id="rId11" Type="http://schemas.openxmlformats.org/officeDocument/2006/relationships/slideLayout" Target="../slideLayouts/slideLayout7.xml"/><Relationship Id="rId12" Type="http://schemas.openxmlformats.org/officeDocument/2006/relationships/slideLayout" Target="../slideLayouts/slideLayout8.xml"/><Relationship Id="rId13" Type="http://schemas.openxmlformats.org/officeDocument/2006/relationships/slideLayout" Target="../slideLayouts/slideLayout9.xml"/><Relationship Id="rId14" Type="http://schemas.openxmlformats.org/officeDocument/2006/relationships/slideLayout" Target="../slideLayouts/slideLayout10.xml"/><Relationship Id="rId15" Type="http://schemas.openxmlformats.org/officeDocument/2006/relationships/slideLayout" Target="../slideLayouts/slideLayout11.xml"/><Relationship Id="rId16" Type="http://schemas.openxmlformats.org/officeDocument/2006/relationships/slideLayout" Target="../slideLayouts/slideLayout12.xml"/><Relationship Id="rId17" Type="http://schemas.openxmlformats.org/officeDocument/2006/relationships/slideLayout" Target="../slideLayouts/slideLayout13.xml"/><Relationship Id="rId18" Type="http://schemas.openxmlformats.org/officeDocument/2006/relationships/slideLayout" Target="../slideLayouts/slideLayout14.xml"/><Relationship Id="rId1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Tuwaiq1000-google-logo-01.png" descr="Tuwaiq1000-google-logo-01.png"/>
          <p:cNvPicPr>
            <a:picLocks noChangeAspect="1"/>
          </p:cNvPicPr>
          <p:nvPr/>
        </p:nvPicPr>
        <p:blipFill>
          <a:blip r:embed="rId2">
            <a:extLst/>
          </a:blip>
          <a:stretch>
            <a:fillRect/>
          </a:stretch>
        </p:blipFill>
        <p:spPr>
          <a:xfrm>
            <a:off x="502624" y="10970684"/>
            <a:ext cx="6194033" cy="3363692"/>
          </a:xfrm>
          <a:prstGeom prst="rect">
            <a:avLst/>
          </a:prstGeom>
          <a:ln w="12700">
            <a:miter lim="400000"/>
          </a:ln>
        </p:spPr>
      </p:pic>
      <p:pic>
        <p:nvPicPr>
          <p:cNvPr id="3" name="Tuwaiq Academy LogoWaterMark-01-01.png" descr="Tuwaiq Academy LogoWaterMark-01-01.png"/>
          <p:cNvPicPr>
            <a:picLocks noChangeAspect="1"/>
          </p:cNvPicPr>
          <p:nvPr/>
        </p:nvPicPr>
        <p:blipFill>
          <a:blip r:embed="rId3">
            <a:alphaModFix amt="50159"/>
            <a:extLst/>
          </a:blip>
          <a:stretch>
            <a:fillRect/>
          </a:stretch>
        </p:blipFill>
        <p:spPr>
          <a:xfrm>
            <a:off x="2141903" y="-7352294"/>
            <a:ext cx="20100193" cy="28420588"/>
          </a:xfrm>
          <a:prstGeom prst="rect">
            <a:avLst/>
          </a:prstGeom>
          <a:ln w="12700">
            <a:miter lim="400000"/>
          </a:ln>
        </p:spPr>
      </p:pic>
      <p:pic>
        <p:nvPicPr>
          <p:cNvPr id="4" name="Dotline-02.png" descr="Dotline-02.png"/>
          <p:cNvPicPr>
            <a:picLocks noChangeAspect="1"/>
          </p:cNvPicPr>
          <p:nvPr/>
        </p:nvPicPr>
        <p:blipFill>
          <a:blip r:embed="rId4">
            <a:extLst/>
          </a:blip>
          <a:stretch>
            <a:fillRect/>
          </a:stretch>
        </p:blipFill>
        <p:spPr>
          <a:xfrm>
            <a:off x="-4451083" y="0"/>
            <a:ext cx="9700513" cy="13716002"/>
          </a:xfrm>
          <a:prstGeom prst="rect">
            <a:avLst/>
          </a:prstGeom>
          <a:ln w="12700">
            <a:miter lim="400000"/>
          </a:ln>
        </p:spPr>
      </p:pic>
      <p:sp>
        <p:nvSpPr>
          <p:cNvPr id="5" name="Slide Title"/>
          <p:cNvSpPr txBox="1"/>
          <p:nvPr>
            <p:ph type="title" hasCustomPrompt="1"/>
          </p:nvPr>
        </p:nvSpPr>
        <p:spPr>
          <a:xfrm>
            <a:off x="1206500" y="1079500"/>
            <a:ext cx="21971000" cy="143316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6" name="Body Level One…"/>
          <p:cNvSpPr txBox="1"/>
          <p:nvPr>
            <p:ph type="body" idx="1" hasCustomPrompt="1"/>
          </p:nvPr>
        </p:nvSpPr>
        <p:spPr>
          <a:xfrm>
            <a:off x="1206500" y="4248503"/>
            <a:ext cx="21971000" cy="825601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7"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 id="2147483660" r:id="rId16"/>
    <p:sldLayoutId id="2147483661" r:id="rId17"/>
    <p:sldLayoutId id="2147483662" r:id="rId18"/>
    <p:sldLayoutId id="2147483663" r:id="rId19"/>
  </p:sldLayoutIdLst>
  <p:transition xmlns:p14="http://schemas.microsoft.com/office/powerpoint/2010/main" spd="med" advClick="1"/>
  <p:txStyles>
    <p:titleStyle>
      <a:lvl1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1pPr>
      <a:lvl2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2pPr>
      <a:lvl3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3pPr>
      <a:lvl4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4pPr>
      <a:lvl5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5pPr>
      <a:lvl6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6pPr>
      <a:lvl7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7pPr>
      <a:lvl8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8pPr>
      <a:lvl9pPr marL="0" marR="0" indent="0" algn="l" defTabSz="2438337" latinLnBrk="0">
        <a:lnSpc>
          <a:spcPct val="80000"/>
        </a:lnSpc>
        <a:spcBef>
          <a:spcPts val="0"/>
        </a:spcBef>
        <a:spcAft>
          <a:spcPts val="0"/>
        </a:spcAft>
        <a:buClrTx/>
        <a:buSzTx/>
        <a:buFontTx/>
        <a:buNone/>
        <a:tabLst/>
        <a:defRPr b="1" baseline="0" cap="none" i="0" spc="-170" strike="noStrike" sz="8500" u="none">
          <a:solidFill>
            <a:srgbClr val="5E5E5E"/>
          </a:solidFill>
          <a:uFillTx/>
          <a:latin typeface="+mj-lt"/>
          <a:ea typeface="+mj-ea"/>
          <a:cs typeface="+mj-cs"/>
          <a:sym typeface="Helvetica"/>
        </a:defRPr>
      </a:lvl9pPr>
    </p:titleStyle>
    <p:bodyStyle>
      <a:lvl1pPr marL="3810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1pPr>
      <a:lvl2pPr marL="9906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2pPr>
      <a:lvl3pPr marL="16002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3pPr>
      <a:lvl4pPr marL="22098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4pPr>
      <a:lvl5pPr marL="28194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5pPr>
      <a:lvl6pPr marL="34290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6pPr>
      <a:lvl7pPr marL="40386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7pPr>
      <a:lvl8pPr marL="46482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8pPr>
      <a:lvl9pPr marL="5257800" marR="0" indent="-381000" algn="l" defTabSz="2438337" latinLnBrk="0">
        <a:lnSpc>
          <a:spcPct val="90000"/>
        </a:lnSpc>
        <a:spcBef>
          <a:spcPts val="4500"/>
        </a:spcBef>
        <a:spcAft>
          <a:spcPts val="0"/>
        </a:spcAft>
        <a:buClrTx/>
        <a:buSzPct val="123000"/>
        <a:buFontTx/>
        <a:buChar char="•"/>
        <a:tabLst/>
        <a:defRPr b="0" baseline="0" cap="none" i="0" spc="0" strike="noStrike" sz="3000" u="none">
          <a:solidFill>
            <a:srgbClr val="5E5E5E"/>
          </a:solidFill>
          <a:uFillTx/>
          <a:latin typeface="+mj-lt"/>
          <a:ea typeface="+mj-ea"/>
          <a:cs typeface="+mj-cs"/>
          <a:sym typeface="Helvetica"/>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CSS Bootstrap"/>
          <p:cNvSpPr txBox="1"/>
          <p:nvPr>
            <p:ph type="ctrTitle"/>
          </p:nvPr>
        </p:nvSpPr>
        <p:spPr>
          <a:xfrm>
            <a:off x="1206495" y="2574990"/>
            <a:ext cx="21971006" cy="4648202"/>
          </a:xfrm>
          <a:prstGeom prst="rect">
            <a:avLst/>
          </a:prstGeom>
        </p:spPr>
        <p:txBody>
          <a:bodyPr/>
          <a:lstStyle>
            <a:lvl1pPr algn="ctr">
              <a:defRPr spc="-200" sz="10000"/>
            </a:lvl1pPr>
          </a:lstStyle>
          <a:p>
            <a:pPr/>
            <a:r>
              <a:t>CSS Bootstrap</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Google Shape;156;p20"/>
          <p:cNvSpPr txBox="1"/>
          <p:nvPr>
            <p:ph type="title" idx="4294967295"/>
          </p:nvPr>
        </p:nvSpPr>
        <p:spPr>
          <a:xfrm>
            <a:off x="5296174" y="1896215"/>
            <a:ext cx="11025640" cy="2133601"/>
          </a:xfrm>
          <a:prstGeom prst="rect">
            <a:avLst/>
          </a:prstGeom>
        </p:spPr>
        <p:txBody>
          <a:bodyPr lIns="243799" tIns="243799" rIns="243799" bIns="243799"/>
          <a:lstStyle>
            <a:lvl1pPr>
              <a:defRPr spc="-168" sz="8400">
                <a:solidFill>
                  <a:srgbClr val="E6B91E"/>
                </a:solidFill>
                <a:latin typeface="Trebuchet MS"/>
                <a:ea typeface="Trebuchet MS"/>
                <a:cs typeface="Trebuchet MS"/>
                <a:sym typeface="Trebuchet MS"/>
              </a:defRPr>
            </a:lvl1pPr>
          </a:lstStyle>
          <a:p>
            <a:pPr/>
            <a:r>
              <a:t>Objectives</a:t>
            </a:r>
          </a:p>
        </p:txBody>
      </p:sp>
      <p:sp>
        <p:nvSpPr>
          <p:cNvPr id="203" name="Google Shape;157;p20"/>
          <p:cNvSpPr txBox="1"/>
          <p:nvPr>
            <p:ph type="body" idx="4294967295"/>
          </p:nvPr>
        </p:nvSpPr>
        <p:spPr>
          <a:xfrm>
            <a:off x="5411075" y="3956910"/>
            <a:ext cx="15357504" cy="8839201"/>
          </a:xfrm>
          <a:prstGeom prst="rect">
            <a:avLst/>
          </a:prstGeom>
        </p:spPr>
        <p:txBody>
          <a:bodyPr lIns="243799" tIns="243799" rIns="243799" bIns="243799"/>
          <a:lstStyle>
            <a:lvl1pPr marL="1092200" indent="-1016000">
              <a:lnSpc>
                <a:spcPct val="115000"/>
              </a:lnSpc>
              <a:spcBef>
                <a:spcPts val="0"/>
              </a:spcBef>
              <a:buClr>
                <a:srgbClr val="E6B91E"/>
              </a:buClr>
              <a:buFont typeface="Trebuchet MS"/>
              <a:buChar char="❖"/>
              <a:defRPr sz="6400">
                <a:solidFill>
                  <a:srgbClr val="A7A7A7"/>
                </a:solidFill>
              </a:defRPr>
            </a:lvl1pPr>
          </a:lstStyle>
          <a:p>
            <a:pPr/>
            <a:r>
              <a:t>Learn how to style like Twitter does.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Google Shape;163;p21"/>
          <p:cNvSpPr txBox="1"/>
          <p:nvPr>
            <p:ph type="title"/>
          </p:nvPr>
        </p:nvSpPr>
        <p:spPr>
          <a:xfrm>
            <a:off x="3268121" y="842532"/>
            <a:ext cx="14454673" cy="1434950"/>
          </a:xfrm>
          <a:prstGeom prst="rect">
            <a:avLst/>
          </a:prstGeom>
        </p:spPr>
        <p:txBody>
          <a:bodyPr/>
          <a:lstStyle>
            <a:lvl1pPr>
              <a:defRPr>
                <a:solidFill>
                  <a:srgbClr val="E6B91E"/>
                </a:solidFill>
                <a:latin typeface="Trebuchet MS"/>
                <a:ea typeface="Trebuchet MS"/>
                <a:cs typeface="Trebuchet MS"/>
                <a:sym typeface="Trebuchet MS"/>
              </a:defRPr>
            </a:lvl1pPr>
          </a:lstStyle>
          <a:p>
            <a:pPr/>
            <a:r>
              <a:t>What is Bootstrap?</a:t>
            </a:r>
          </a:p>
        </p:txBody>
      </p:sp>
      <p:sp>
        <p:nvSpPr>
          <p:cNvPr id="206" name="Google Shape;164;p21"/>
          <p:cNvSpPr txBox="1"/>
          <p:nvPr/>
        </p:nvSpPr>
        <p:spPr>
          <a:xfrm>
            <a:off x="3045835" y="2657380"/>
            <a:ext cx="20423200" cy="90220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a:buClr>
                <a:srgbClr val="E6B91E"/>
              </a:buClr>
              <a:buSzPts val="6400"/>
              <a:buFont typeface="Trebuchet MS"/>
              <a:buChar char="❖"/>
              <a:defRPr sz="6400">
                <a:solidFill>
                  <a:srgbClr val="FFFFFF"/>
                </a:solidFill>
                <a:latin typeface="Trebuchet MS"/>
                <a:ea typeface="Trebuchet MS"/>
                <a:cs typeface="Trebuchet MS"/>
                <a:sym typeface="Trebuchet MS"/>
              </a:defRPr>
            </a:pPr>
            <a:r>
              <a:rPr>
                <a:solidFill>
                  <a:srgbClr val="A7A7A7"/>
                </a:solidFill>
              </a:rPr>
              <a:t>A</a:t>
            </a:r>
            <a:r>
              <a:t> </a:t>
            </a:r>
            <a:r>
              <a:rPr>
                <a:solidFill>
                  <a:srgbClr val="E6B91E"/>
                </a:solidFill>
              </a:rPr>
              <a:t>front-end framework</a:t>
            </a:r>
            <a:r>
              <a:t> </a:t>
            </a:r>
            <a:r>
              <a:rPr>
                <a:solidFill>
                  <a:srgbClr val="A7A7A7"/>
                </a:solidFill>
              </a:rPr>
              <a:t>used to build pages faster using HTML and CSS</a:t>
            </a:r>
          </a:p>
          <a:p>
            <a:pPr marL="1092200" indent="-1016000">
              <a:spcBef>
                <a:spcPts val="2600"/>
              </a:spcBef>
              <a:buClr>
                <a:srgbClr val="E6B91E"/>
              </a:buClr>
              <a:buSzPts val="6400"/>
              <a:buFont typeface="Trebuchet MS"/>
              <a:buChar char="❖"/>
              <a:defRPr sz="6400">
                <a:solidFill>
                  <a:srgbClr val="FFFFFF"/>
                </a:solidFill>
                <a:latin typeface="Trebuchet MS"/>
                <a:ea typeface="Trebuchet MS"/>
                <a:cs typeface="Trebuchet MS"/>
                <a:sym typeface="Trebuchet MS"/>
              </a:defRPr>
            </a:pPr>
            <a:r>
              <a:rPr>
                <a:solidFill>
                  <a:srgbClr val="A7A7A7"/>
                </a:solidFill>
              </a:rPr>
              <a:t>Provides a lot of useful CSS and HTML</a:t>
            </a:r>
            <a:r>
              <a:t> </a:t>
            </a:r>
            <a:r>
              <a:rPr>
                <a:solidFill>
                  <a:srgbClr val="E6B91E"/>
                </a:solidFill>
              </a:rPr>
              <a:t>templates </a:t>
            </a:r>
            <a:r>
              <a:rPr>
                <a:solidFill>
                  <a:srgbClr val="A7A7A7"/>
                </a:solidFill>
              </a:rPr>
              <a:t>that you can use and modify</a:t>
            </a:r>
          </a:p>
          <a:p>
            <a:pPr marL="1092200" indent="-1016000">
              <a:spcBef>
                <a:spcPts val="2600"/>
              </a:spcBef>
              <a:buClr>
                <a:srgbClr val="E6B91E"/>
              </a:buClr>
              <a:buSzPts val="6400"/>
              <a:buFont typeface="Trebuchet MS"/>
              <a:buChar char="❖"/>
              <a:defRPr sz="6400">
                <a:solidFill>
                  <a:srgbClr val="FFFFFF"/>
                </a:solidFill>
                <a:latin typeface="Trebuchet MS"/>
                <a:ea typeface="Trebuchet MS"/>
                <a:cs typeface="Trebuchet MS"/>
                <a:sym typeface="Trebuchet MS"/>
              </a:defRPr>
            </a:pPr>
            <a:r>
              <a:rPr>
                <a:solidFill>
                  <a:srgbClr val="A7A7A7"/>
                </a:solidFill>
              </a:rPr>
              <a:t>It helps you to create websites that</a:t>
            </a:r>
            <a:r>
              <a:t> </a:t>
            </a:r>
            <a:r>
              <a:rPr>
                <a:solidFill>
                  <a:srgbClr val="E6B91E"/>
                </a:solidFill>
              </a:rPr>
              <a:t>automatically adjust </a:t>
            </a:r>
            <a:r>
              <a:rPr>
                <a:solidFill>
                  <a:srgbClr val="A7A7A7"/>
                </a:solidFill>
              </a:rPr>
              <a:t>based on the device which they are being used on (aka a</a:t>
            </a:r>
            <a:r>
              <a:t> </a:t>
            </a:r>
            <a:r>
              <a:rPr>
                <a:solidFill>
                  <a:srgbClr val="E6B91E"/>
                </a:solidFill>
              </a:rPr>
              <a:t>responsive website</a:t>
            </a:r>
            <a:r>
              <a:rPr>
                <a:solidFill>
                  <a:srgbClr val="A7A7A7"/>
                </a:solidFill>
              </a:rPr>
              <a:t>)</a:t>
            </a:r>
          </a:p>
          <a:p>
            <a:pPr marL="1092200" indent="-1016000">
              <a:spcBef>
                <a:spcPts val="2600"/>
              </a:spcBef>
              <a:buClr>
                <a:srgbClr val="E6B91E"/>
              </a:buClr>
              <a:buSzPts val="6400"/>
              <a:buFont typeface="Trebuchet MS"/>
              <a:buChar char="❖"/>
              <a:defRPr sz="6400">
                <a:solidFill>
                  <a:srgbClr val="FFFFFF"/>
                </a:solidFill>
                <a:latin typeface="Trebuchet MS"/>
                <a:ea typeface="Trebuchet MS"/>
                <a:cs typeface="Trebuchet MS"/>
                <a:sym typeface="Trebuchet MS"/>
              </a:defRPr>
            </a:pPr>
            <a:r>
              <a:rPr>
                <a:solidFill>
                  <a:srgbClr val="A7A7A7"/>
                </a:solidFill>
              </a:rPr>
              <a:t>It’s</a:t>
            </a:r>
            <a:r>
              <a:t> </a:t>
            </a:r>
            <a:r>
              <a:rPr>
                <a:solidFill>
                  <a:srgbClr val="E6B91E"/>
                </a:solidFill>
              </a:rPr>
              <a:t>free</a:t>
            </a:r>
            <a:r>
              <a:rPr>
                <a:solidFill>
                  <a:srgbClr val="A7A7A7"/>
                </a:solidFill>
              </a:rPr>
              <a: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Google Shape;170;p22"/>
          <p:cNvSpPr txBox="1"/>
          <p:nvPr>
            <p:ph type="title"/>
          </p:nvPr>
        </p:nvSpPr>
        <p:spPr>
          <a:xfrm>
            <a:off x="4642534" y="1055803"/>
            <a:ext cx="14566309" cy="1434950"/>
          </a:xfrm>
          <a:prstGeom prst="rect">
            <a:avLst/>
          </a:prstGeom>
        </p:spPr>
        <p:txBody>
          <a:bodyPr/>
          <a:lstStyle>
            <a:lvl1pPr>
              <a:defRPr>
                <a:solidFill>
                  <a:srgbClr val="E6B91E"/>
                </a:solidFill>
                <a:latin typeface="Trebuchet MS"/>
                <a:ea typeface="Trebuchet MS"/>
                <a:cs typeface="Trebuchet MS"/>
                <a:sym typeface="Trebuchet MS"/>
              </a:defRPr>
            </a:lvl1pPr>
          </a:lstStyle>
          <a:p>
            <a:pPr/>
            <a:r>
              <a:t>Advantages of Bootstrap</a:t>
            </a:r>
          </a:p>
        </p:txBody>
      </p:sp>
      <p:sp>
        <p:nvSpPr>
          <p:cNvPr id="211" name="Google Shape;171;p22"/>
          <p:cNvSpPr txBox="1"/>
          <p:nvPr/>
        </p:nvSpPr>
        <p:spPr>
          <a:xfrm>
            <a:off x="3414518" y="3446927"/>
            <a:ext cx="17022342" cy="52628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a:buClr>
                <a:srgbClr val="E6B91E"/>
              </a:buClr>
              <a:buSzPts val="6400"/>
              <a:buFont typeface="Trebuchet MS"/>
              <a:buChar char="❖"/>
              <a:defRPr sz="6400">
                <a:solidFill>
                  <a:srgbClr val="A7A7A7"/>
                </a:solidFill>
                <a:latin typeface="Trebuchet MS"/>
                <a:ea typeface="Trebuchet MS"/>
                <a:cs typeface="Trebuchet MS"/>
                <a:sym typeface="Trebuchet MS"/>
              </a:defRPr>
            </a:pPr>
            <a:r>
              <a:t>Easy to use</a:t>
            </a:r>
            <a:endParaRPr>
              <a:solidFill>
                <a:srgbClr val="FFFFFF"/>
              </a:solidFill>
            </a:endParaRPr>
          </a:p>
          <a:p>
            <a:pPr marL="1092200" indent="-1016000">
              <a:spcBef>
                <a:spcPts val="2600"/>
              </a:spcBef>
              <a:buClr>
                <a:srgbClr val="E6B91E"/>
              </a:buClr>
              <a:buSzPts val="6400"/>
              <a:buFont typeface="Trebuchet MS"/>
              <a:buChar char="❖"/>
              <a:defRPr sz="6400">
                <a:solidFill>
                  <a:srgbClr val="A7A7A7"/>
                </a:solidFill>
                <a:latin typeface="Trebuchet MS"/>
                <a:ea typeface="Trebuchet MS"/>
                <a:cs typeface="Trebuchet MS"/>
                <a:sym typeface="Trebuchet MS"/>
              </a:defRPr>
            </a:pPr>
            <a:r>
              <a:t>Responsive features</a:t>
            </a:r>
            <a:endParaRPr>
              <a:solidFill>
                <a:srgbClr val="FFFFFF"/>
              </a:solidFill>
            </a:endParaRPr>
          </a:p>
          <a:p>
            <a:pPr marL="1092200" indent="-1016000">
              <a:spcBef>
                <a:spcPts val="2600"/>
              </a:spcBef>
              <a:buClr>
                <a:srgbClr val="E6B91E"/>
              </a:buClr>
              <a:buSzPts val="6400"/>
              <a:buFont typeface="Trebuchet MS"/>
              <a:buChar char="❖"/>
              <a:defRPr sz="6400">
                <a:solidFill>
                  <a:srgbClr val="A7A7A7"/>
                </a:solidFill>
                <a:latin typeface="Trebuchet MS"/>
                <a:ea typeface="Trebuchet MS"/>
                <a:cs typeface="Trebuchet MS"/>
                <a:sym typeface="Trebuchet MS"/>
              </a:defRPr>
            </a:pPr>
            <a:r>
              <a:t>Mobile-first approach</a:t>
            </a:r>
            <a:endParaRPr>
              <a:solidFill>
                <a:srgbClr val="FFFFFF"/>
              </a:solidFill>
            </a:endParaRPr>
          </a:p>
          <a:p>
            <a:pPr marL="1092200" indent="-1016000">
              <a:spcBef>
                <a:spcPts val="2600"/>
              </a:spcBef>
              <a:buClr>
                <a:srgbClr val="E6B91E"/>
              </a:buClr>
              <a:buSzPts val="6400"/>
              <a:buFont typeface="Trebuchet MS"/>
              <a:buChar char="❖"/>
              <a:defRPr sz="6400">
                <a:solidFill>
                  <a:srgbClr val="FFFFFF"/>
                </a:solidFill>
                <a:latin typeface="Trebuchet MS"/>
                <a:ea typeface="Trebuchet MS"/>
                <a:cs typeface="Trebuchet MS"/>
                <a:sym typeface="Trebuchet MS"/>
              </a:defRPr>
            </a:pPr>
            <a:r>
              <a:rPr>
                <a:solidFill>
                  <a:srgbClr val="A7A7A7"/>
                </a:solidFill>
              </a:rPr>
              <a:t>Browser compatibility</a:t>
            </a:r>
            <a:r>
              <a:rPr>
                <a:solidFill>
                  <a:srgbClr val="E6B91E"/>
                </a:solidFill>
              </a:rPr>
              <a:t> </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Google Shape;177;p23"/>
          <p:cNvSpPr txBox="1"/>
          <p:nvPr>
            <p:ph type="title"/>
          </p:nvPr>
        </p:nvSpPr>
        <p:spPr>
          <a:xfrm>
            <a:off x="2746791" y="1055803"/>
            <a:ext cx="11715936" cy="1434950"/>
          </a:xfrm>
          <a:prstGeom prst="rect">
            <a:avLst/>
          </a:prstGeom>
        </p:spPr>
        <p:txBody>
          <a:bodyPr/>
          <a:lstStyle>
            <a:lvl1pPr>
              <a:defRPr>
                <a:solidFill>
                  <a:srgbClr val="E6B91E"/>
                </a:solidFill>
                <a:latin typeface="Trebuchet MS"/>
                <a:ea typeface="Trebuchet MS"/>
                <a:cs typeface="Trebuchet MS"/>
                <a:sym typeface="Trebuchet MS"/>
              </a:defRPr>
            </a:lvl1pPr>
          </a:lstStyle>
          <a:p>
            <a:pPr/>
            <a:r>
              <a:t>How do you use it?</a:t>
            </a:r>
          </a:p>
        </p:txBody>
      </p:sp>
      <p:sp>
        <p:nvSpPr>
          <p:cNvPr id="216" name="Google Shape;178;p23"/>
          <p:cNvSpPr txBox="1"/>
          <p:nvPr/>
        </p:nvSpPr>
        <p:spPr>
          <a:xfrm>
            <a:off x="2382324" y="4779117"/>
            <a:ext cx="20423201" cy="5863934"/>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a:buClr>
                <a:srgbClr val="E6B91E"/>
              </a:buClr>
              <a:buSzPts val="6400"/>
              <a:buFont typeface="Trebuchet MS"/>
              <a:buChar char="❖"/>
              <a:defRPr sz="6400">
                <a:solidFill>
                  <a:srgbClr val="E6B91E"/>
                </a:solidFill>
                <a:latin typeface="Trebuchet MS"/>
                <a:ea typeface="Trebuchet MS"/>
                <a:cs typeface="Trebuchet MS"/>
                <a:sym typeface="Trebuchet MS"/>
              </a:defRPr>
            </a:pPr>
            <a:r>
              <a:t>Link </a:t>
            </a:r>
            <a:r>
              <a:rPr>
                <a:solidFill>
                  <a:srgbClr val="A7A7A7"/>
                </a:solidFill>
              </a:rPr>
              <a:t>to Bootstrap from your HTML files</a:t>
            </a:r>
            <a:endParaRPr>
              <a:solidFill>
                <a:srgbClr val="FFFFFF"/>
              </a:solidFill>
            </a:endParaRPr>
          </a:p>
          <a:p>
            <a:pPr>
              <a:spcBef>
                <a:spcPts val="2600"/>
              </a:spcBef>
            </a:pPr>
            <a:endParaRPr sz="6400">
              <a:solidFill>
                <a:srgbClr val="FFFFFF"/>
              </a:solidFill>
              <a:latin typeface="Trebuchet MS"/>
              <a:ea typeface="Trebuchet MS"/>
              <a:cs typeface="Trebuchet MS"/>
              <a:sym typeface="Trebuchet MS"/>
            </a:endParaRPr>
          </a:p>
          <a:p>
            <a:pPr marL="1092200" indent="-1016000">
              <a:spcBef>
                <a:spcPts val="2600"/>
              </a:spcBef>
              <a:buClr>
                <a:srgbClr val="E6B91E"/>
              </a:buClr>
              <a:buSzPts val="6400"/>
              <a:buFont typeface="Trebuchet MS"/>
              <a:buChar char="❖"/>
              <a:defRPr sz="6400">
                <a:solidFill>
                  <a:srgbClr val="E6B91E"/>
                </a:solidFill>
                <a:latin typeface="Trebuchet MS"/>
                <a:ea typeface="Trebuchet MS"/>
                <a:cs typeface="Trebuchet MS"/>
                <a:sym typeface="Trebuchet MS"/>
              </a:defRPr>
            </a:pPr>
            <a:r>
              <a:t>CDN (Content delivery network):</a:t>
            </a:r>
            <a:r>
              <a:rPr>
                <a:solidFill>
                  <a:srgbClr val="FFFFFF"/>
                </a:solidFill>
              </a:rPr>
              <a:t> </a:t>
            </a:r>
            <a:r>
              <a:rPr>
                <a:solidFill>
                  <a:srgbClr val="A7A7A7"/>
                </a:solidFill>
              </a:rPr>
              <a:t>a network of servers that work together to provide fast delivery of Internet content including stylesheets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Google Shape;185;p24"/>
          <p:cNvSpPr txBox="1"/>
          <p:nvPr>
            <p:ph type="title"/>
          </p:nvPr>
        </p:nvSpPr>
        <p:spPr>
          <a:xfrm>
            <a:off x="3149637" y="866228"/>
            <a:ext cx="14506510" cy="1434950"/>
          </a:xfrm>
          <a:prstGeom prst="rect">
            <a:avLst/>
          </a:prstGeom>
        </p:spPr>
        <p:txBody>
          <a:bodyPr/>
          <a:lstStyle>
            <a:lvl1pPr>
              <a:defRPr>
                <a:solidFill>
                  <a:srgbClr val="E6B91E"/>
                </a:solidFill>
                <a:latin typeface="Trebuchet MS"/>
                <a:ea typeface="Trebuchet MS"/>
                <a:cs typeface="Trebuchet MS"/>
                <a:sym typeface="Trebuchet MS"/>
              </a:defRPr>
            </a:lvl1pPr>
          </a:lstStyle>
          <a:p>
            <a:pPr/>
            <a:r>
              <a:t>How Does Bootstrap Work?</a:t>
            </a:r>
          </a:p>
        </p:txBody>
      </p:sp>
      <p:sp>
        <p:nvSpPr>
          <p:cNvPr id="221" name="Google Shape;186;p24"/>
          <p:cNvSpPr txBox="1"/>
          <p:nvPr/>
        </p:nvSpPr>
        <p:spPr>
          <a:xfrm>
            <a:off x="2690383" y="1956547"/>
            <a:ext cx="20423200" cy="90220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a:buClr>
                <a:srgbClr val="E6B91E"/>
              </a:buClr>
              <a:buSzPts val="6400"/>
              <a:buFont typeface="Trebuchet MS"/>
              <a:buChar char="❖"/>
              <a:defRPr sz="6400">
                <a:solidFill>
                  <a:srgbClr val="FFFFFF"/>
                </a:solidFill>
                <a:latin typeface="Trebuchet MS"/>
                <a:ea typeface="Trebuchet MS"/>
                <a:cs typeface="Trebuchet MS"/>
                <a:sym typeface="Trebuchet MS"/>
              </a:defRPr>
            </a:pPr>
            <a:r>
              <a:rPr>
                <a:solidFill>
                  <a:srgbClr val="A7A7A7"/>
                </a:solidFill>
              </a:rPr>
              <a:t>Bootstrap has</a:t>
            </a:r>
            <a:r>
              <a:t> </a:t>
            </a:r>
            <a:r>
              <a:rPr>
                <a:solidFill>
                  <a:srgbClr val="E6B91E"/>
                </a:solidFill>
              </a:rPr>
              <a:t>predefined contexts</a:t>
            </a:r>
            <a:r>
              <a:t> </a:t>
            </a:r>
            <a:r>
              <a:rPr>
                <a:solidFill>
                  <a:srgbClr val="A7A7A7"/>
                </a:solidFill>
              </a:rPr>
              <a:t>which automatically format a selection</a:t>
            </a:r>
          </a:p>
          <a:p>
            <a:pPr marL="1092200" indent="-1016000">
              <a:buClr>
                <a:srgbClr val="E6B91E"/>
              </a:buClr>
              <a:buSzPts val="6400"/>
              <a:buFont typeface="Trebuchet MS"/>
              <a:buChar char="❖"/>
              <a:defRPr sz="6400">
                <a:solidFill>
                  <a:srgbClr val="FFFFFF"/>
                </a:solidFill>
                <a:latin typeface="Trebuchet MS"/>
                <a:ea typeface="Trebuchet MS"/>
                <a:cs typeface="Trebuchet MS"/>
                <a:sym typeface="Trebuchet MS"/>
              </a:defRPr>
            </a:pPr>
            <a:r>
              <a:rPr>
                <a:solidFill>
                  <a:srgbClr val="A7A7A7"/>
                </a:solidFill>
              </a:rPr>
              <a:t>It makes using CSS more</a:t>
            </a:r>
            <a:r>
              <a:t> </a:t>
            </a:r>
            <a:r>
              <a:rPr>
                <a:solidFill>
                  <a:srgbClr val="E6B91E"/>
                </a:solidFill>
              </a:rPr>
              <a:t>efficient</a:t>
            </a:r>
            <a:endParaRPr>
              <a:solidFill>
                <a:srgbClr val="E6B91E"/>
              </a:solidFill>
            </a:endParaRPr>
          </a:p>
          <a:p>
            <a:pPr marL="1092200" indent="-1016000">
              <a:buClr>
                <a:srgbClr val="E6B91E"/>
              </a:buClr>
              <a:buSzPts val="6400"/>
              <a:buFont typeface="Trebuchet MS"/>
              <a:buChar char="❖"/>
              <a:defRPr sz="6400">
                <a:solidFill>
                  <a:srgbClr val="A7A7A7"/>
                </a:solidFill>
                <a:latin typeface="Trebuchet MS"/>
                <a:ea typeface="Trebuchet MS"/>
                <a:cs typeface="Trebuchet MS"/>
                <a:sym typeface="Trebuchet MS"/>
              </a:defRPr>
            </a:pPr>
            <a:r>
              <a:t>Style a border around a paragraph:</a:t>
            </a:r>
            <a:endParaRPr>
              <a:solidFill>
                <a:srgbClr val="FFFFFF"/>
              </a:solidFill>
            </a:endParaRPr>
          </a:p>
          <a:p>
            <a:pPr lvl="1" marL="1549400" indent="-1016000">
              <a:buClr>
                <a:srgbClr val="E6B91E"/>
              </a:buClr>
              <a:buSzPts val="6400"/>
              <a:buFont typeface="Trebuchet MS"/>
              <a:buChar char="➢"/>
              <a:defRPr sz="6400">
                <a:solidFill>
                  <a:srgbClr val="E6B91E"/>
                </a:solidFill>
                <a:latin typeface="Trebuchet MS"/>
                <a:ea typeface="Trebuchet MS"/>
                <a:cs typeface="Trebuchet MS"/>
                <a:sym typeface="Trebuchet MS"/>
              </a:defRPr>
            </a:pPr>
            <a:r>
              <a:t>CSS:</a:t>
            </a:r>
          </a:p>
          <a:p>
            <a:pPr>
              <a:spcBef>
                <a:spcPts val="2600"/>
              </a:spcBef>
            </a:pPr>
            <a:endParaRPr sz="6400">
              <a:solidFill>
                <a:srgbClr val="E6B91E"/>
              </a:solidFill>
              <a:latin typeface="Trebuchet MS"/>
              <a:ea typeface="Trebuchet MS"/>
              <a:cs typeface="Trebuchet MS"/>
              <a:sym typeface="Trebuchet MS"/>
            </a:endParaRPr>
          </a:p>
          <a:p>
            <a:pPr>
              <a:spcBef>
                <a:spcPts val="2600"/>
              </a:spcBef>
            </a:pPr>
            <a:endParaRPr sz="6400">
              <a:solidFill>
                <a:srgbClr val="E6B91E"/>
              </a:solidFill>
              <a:latin typeface="Trebuchet MS"/>
              <a:ea typeface="Trebuchet MS"/>
              <a:cs typeface="Trebuchet MS"/>
              <a:sym typeface="Trebuchet MS"/>
            </a:endParaRPr>
          </a:p>
          <a:p>
            <a:pPr marL="1549400" indent="-1016000">
              <a:spcBef>
                <a:spcPts val="2600"/>
              </a:spcBef>
              <a:buClr>
                <a:srgbClr val="E6B91E"/>
              </a:buClr>
              <a:buSzPts val="6400"/>
              <a:buFont typeface="Trebuchet MS"/>
              <a:buChar char="➢"/>
              <a:defRPr sz="6400">
                <a:solidFill>
                  <a:srgbClr val="E6B91E"/>
                </a:solidFill>
                <a:latin typeface="Trebuchet MS"/>
                <a:ea typeface="Trebuchet MS"/>
                <a:cs typeface="Trebuchet MS"/>
                <a:sym typeface="Trebuchet MS"/>
              </a:defRPr>
            </a:pPr>
            <a:r>
              <a:t>Bootstrap: </a:t>
            </a:r>
          </a:p>
        </p:txBody>
      </p:sp>
      <p:pic>
        <p:nvPicPr>
          <p:cNvPr id="222" name="Google Shape;187;p24" descr="Google Shape;187;p24"/>
          <p:cNvPicPr>
            <a:picLocks noChangeAspect="1"/>
          </p:cNvPicPr>
          <p:nvPr/>
        </p:nvPicPr>
        <p:blipFill>
          <a:blip r:embed="rId3">
            <a:extLst/>
          </a:blip>
          <a:stretch>
            <a:fillRect/>
          </a:stretch>
        </p:blipFill>
        <p:spPr>
          <a:xfrm>
            <a:off x="7272466" y="6894871"/>
            <a:ext cx="12118979" cy="2836357"/>
          </a:xfrm>
          <a:prstGeom prst="rect">
            <a:avLst/>
          </a:prstGeom>
          <a:ln w="12700">
            <a:miter lim="400000"/>
          </a:ln>
        </p:spPr>
      </p:pic>
      <p:pic>
        <p:nvPicPr>
          <p:cNvPr id="223" name="Google Shape;188;p24" descr="Google Shape;188;p24"/>
          <p:cNvPicPr>
            <a:picLocks noChangeAspect="1"/>
          </p:cNvPicPr>
          <p:nvPr/>
        </p:nvPicPr>
        <p:blipFill>
          <a:blip r:embed="rId4">
            <a:extLst/>
          </a:blip>
          <a:stretch>
            <a:fillRect/>
          </a:stretch>
        </p:blipFill>
        <p:spPr>
          <a:xfrm>
            <a:off x="7367124" y="11042023"/>
            <a:ext cx="11929664" cy="1305736"/>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Google Shape;194;p25"/>
          <p:cNvSpPr txBox="1"/>
          <p:nvPr>
            <p:ph type="title"/>
          </p:nvPr>
        </p:nvSpPr>
        <p:spPr>
          <a:xfrm>
            <a:off x="2921138" y="866228"/>
            <a:ext cx="18541724" cy="1434950"/>
          </a:xfrm>
          <a:prstGeom prst="rect">
            <a:avLst/>
          </a:prstGeom>
        </p:spPr>
        <p:txBody>
          <a:bodyPr/>
          <a:lstStyle>
            <a:lvl1pPr>
              <a:defRPr>
                <a:solidFill>
                  <a:srgbClr val="E6B91E"/>
                </a:solidFill>
                <a:latin typeface="Trebuchet MS"/>
                <a:ea typeface="Trebuchet MS"/>
                <a:cs typeface="Trebuchet MS"/>
                <a:sym typeface="Trebuchet MS"/>
              </a:defRPr>
            </a:lvl1pPr>
          </a:lstStyle>
          <a:p>
            <a:pPr/>
            <a:r>
              <a:t>Examples of How to use Bootstrap</a:t>
            </a:r>
          </a:p>
        </p:txBody>
      </p:sp>
      <p:sp>
        <p:nvSpPr>
          <p:cNvPr id="228" name="Google Shape;195;p25"/>
          <p:cNvSpPr txBox="1"/>
          <p:nvPr/>
        </p:nvSpPr>
        <p:spPr>
          <a:xfrm>
            <a:off x="1980399" y="2634460"/>
            <a:ext cx="20423201" cy="89458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p>
            <a:pPr marL="1092200" indent="-1016000" algn="l">
              <a:buClr>
                <a:srgbClr val="E6B91E"/>
              </a:buClr>
              <a:buSzPts val="6400"/>
              <a:buFont typeface="Trebuchet MS"/>
              <a:buChar char="❖"/>
              <a:defRPr sz="6400">
                <a:solidFill>
                  <a:srgbClr val="E6B91E"/>
                </a:solidFill>
                <a:latin typeface="Trebuchet MS"/>
                <a:ea typeface="Trebuchet MS"/>
                <a:cs typeface="Trebuchet MS"/>
                <a:sym typeface="Trebuchet MS"/>
              </a:defRPr>
            </a:pPr>
            <a:r>
              <a:t>The Bootstrap Grid System: </a:t>
            </a:r>
            <a:r>
              <a:rPr>
                <a:solidFill>
                  <a:srgbClr val="A7A7A7"/>
                </a:solidFill>
              </a:rPr>
              <a:t>Allows you to create rows and columns and then place content in the “intersected” areas</a:t>
            </a:r>
            <a:endParaRPr>
              <a:solidFill>
                <a:srgbClr val="FFFFFF"/>
              </a:solidFill>
            </a:endParaRPr>
          </a:p>
          <a:p>
            <a:pPr lvl="1" marL="1549400" indent="-1016000" algn="l">
              <a:buClr>
                <a:srgbClr val="E6B91E"/>
              </a:buClr>
              <a:buSzPts val="6400"/>
              <a:buFont typeface="Trebuchet MS"/>
              <a:buChar char="➢"/>
              <a:defRPr sz="6400">
                <a:solidFill>
                  <a:srgbClr val="FFFFFF"/>
                </a:solidFill>
                <a:latin typeface="Trebuchet MS"/>
                <a:ea typeface="Trebuchet MS"/>
                <a:cs typeface="Trebuchet MS"/>
                <a:sym typeface="Trebuchet MS"/>
              </a:defRPr>
            </a:pPr>
            <a:r>
              <a:rPr>
                <a:solidFill>
                  <a:srgbClr val="A7A7A7"/>
                </a:solidFill>
              </a:rPr>
              <a:t>You can create up to</a:t>
            </a:r>
            <a:r>
              <a:rPr>
                <a:solidFill>
                  <a:srgbClr val="E6B91E"/>
                </a:solidFill>
              </a:rPr>
              <a:t> 12 columns and unlimited rows</a:t>
            </a:r>
            <a:endParaRPr>
              <a:solidFill>
                <a:srgbClr val="E6B91E"/>
              </a:solidFill>
            </a:endParaRPr>
          </a:p>
          <a:p>
            <a:pPr lvl="1" marL="1549400" indent="-1016000" algn="l">
              <a:buClr>
                <a:srgbClr val="E6B91E"/>
              </a:buClr>
              <a:buSzPts val="6400"/>
              <a:buFont typeface="Trebuchet MS"/>
              <a:buChar char="➢"/>
              <a:defRPr sz="6400">
                <a:solidFill>
                  <a:srgbClr val="A7A7A7"/>
                </a:solidFill>
                <a:latin typeface="Trebuchet MS"/>
                <a:ea typeface="Trebuchet MS"/>
                <a:cs typeface="Trebuchet MS"/>
                <a:sym typeface="Trebuchet MS"/>
              </a:defRPr>
            </a:pPr>
            <a:r>
              <a:t>Made up of:</a:t>
            </a:r>
            <a:endParaRPr>
              <a:solidFill>
                <a:srgbClr val="FFFFFF"/>
              </a:solidFill>
            </a:endParaRPr>
          </a:p>
          <a:p>
            <a:pPr lvl="2" marL="2006600" indent="-1016000" algn="l">
              <a:buClr>
                <a:srgbClr val="E6B91E"/>
              </a:buClr>
              <a:buSzPts val="6400"/>
              <a:buFont typeface="Trebuchet MS"/>
              <a:buChar char="■"/>
              <a:defRPr sz="6400">
                <a:solidFill>
                  <a:srgbClr val="A7A7A7"/>
                </a:solidFill>
                <a:latin typeface="Trebuchet MS"/>
                <a:ea typeface="Trebuchet MS"/>
                <a:cs typeface="Trebuchet MS"/>
                <a:sym typeface="Trebuchet MS"/>
              </a:defRPr>
            </a:pPr>
            <a:r>
              <a:t>Container</a:t>
            </a:r>
            <a:endParaRPr>
              <a:solidFill>
                <a:srgbClr val="FFFFFF"/>
              </a:solidFill>
            </a:endParaRPr>
          </a:p>
          <a:p>
            <a:pPr lvl="2" marL="2006600" indent="-1016000" algn="l">
              <a:buClr>
                <a:srgbClr val="E6B91E"/>
              </a:buClr>
              <a:buSzPts val="6400"/>
              <a:buFont typeface="Trebuchet MS"/>
              <a:buChar char="■"/>
              <a:defRPr sz="6400">
                <a:solidFill>
                  <a:srgbClr val="A7A7A7"/>
                </a:solidFill>
                <a:latin typeface="Trebuchet MS"/>
                <a:ea typeface="Trebuchet MS"/>
                <a:cs typeface="Trebuchet MS"/>
                <a:sym typeface="Trebuchet MS"/>
              </a:defRPr>
            </a:pPr>
            <a:r>
              <a:t>Rows</a:t>
            </a:r>
            <a:endParaRPr>
              <a:solidFill>
                <a:srgbClr val="FFFFFF"/>
              </a:solidFill>
            </a:endParaRPr>
          </a:p>
          <a:p>
            <a:pPr lvl="2" marL="2006600" indent="-1016000" algn="l">
              <a:buClr>
                <a:srgbClr val="E6B91E"/>
              </a:buClr>
              <a:buSzPts val="6400"/>
              <a:buFont typeface="Trebuchet MS"/>
              <a:buChar char="■"/>
              <a:defRPr sz="6400">
                <a:solidFill>
                  <a:srgbClr val="FFFFFF"/>
                </a:solidFill>
                <a:latin typeface="Trebuchet MS"/>
                <a:ea typeface="Trebuchet MS"/>
                <a:cs typeface="Trebuchet MS"/>
                <a:sym typeface="Trebuchet MS"/>
              </a:defRPr>
            </a:pPr>
            <a:r>
              <a:rPr>
                <a:solidFill>
                  <a:srgbClr val="A7A7A7"/>
                </a:solidFill>
              </a:rPr>
              <a:t>Columns</a:t>
            </a:r>
            <a:r>
              <a:t> </a:t>
            </a:r>
          </a:p>
        </p:txBody>
      </p:sp>
      <p:graphicFrame>
        <p:nvGraphicFramePr>
          <p:cNvPr id="229" name="Google Shape;197;p25"/>
          <p:cNvGraphicFramePr/>
          <p:nvPr/>
        </p:nvGraphicFramePr>
        <p:xfrm>
          <a:off x="12967653" y="7034370"/>
          <a:ext cx="9776714" cy="5882104"/>
        </p:xfrm>
        <a:graphic xmlns:a="http://schemas.openxmlformats.org/drawingml/2006/main">
          <a:graphicData uri="http://schemas.openxmlformats.org/drawingml/2006/table">
            <a:tbl>
              <a:tblPr firstCol="0" firstRow="0" lastCol="0" lastRow="0" bandCol="0" bandRow="1" rtl="0">
                <a:tableStyleId>{4C3C2611-4C71-4FC5-86AE-919BDF0F9419}</a:tableStyleId>
              </a:tblPr>
              <a:tblGrid>
                <a:gridCol w="4850256"/>
                <a:gridCol w="4850256"/>
              </a:tblGrid>
              <a:tr h="1161180">
                <a:tc>
                  <a:txBody>
                    <a:bodyPr/>
                    <a:lstStyle/>
                    <a:p>
                      <a:pPr indent="457200">
                        <a:spcBef>
                          <a:spcPts val="3200"/>
                        </a:spcBef>
                        <a:defRPr>
                          <a:solidFill>
                            <a:srgbClr val="000000"/>
                          </a:solidFill>
                        </a:defRPr>
                      </a:pPr>
                      <a:r>
                        <a:rPr b="1">
                          <a:solidFill>
                            <a:srgbClr val="5E5E5E"/>
                          </a:solidFill>
                          <a:latin typeface="Montserrat"/>
                          <a:ea typeface="Montserrat"/>
                          <a:cs typeface="Montserrat"/>
                          <a:sym typeface="Montserrat"/>
                        </a:rPr>
                        <a:t>Class Prefix</a:t>
                      </a:r>
                    </a:p>
                  </a:txBody>
                  <a:tcPr marL="0" marR="0" marT="0" marB="0" anchor="t" anchorCtr="0" horzOverflow="overflow">
                    <a:lnL w="76200">
                      <a:solidFill>
                        <a:srgbClr val="E6B91E"/>
                      </a:solidFill>
                    </a:lnL>
                    <a:lnR w="76200">
                      <a:solidFill>
                        <a:srgbClr val="E6B91E"/>
                      </a:solidFill>
                    </a:lnR>
                    <a:lnT w="76200">
                      <a:solidFill>
                        <a:srgbClr val="E6B91E"/>
                      </a:solidFill>
                    </a:lnT>
                    <a:lnB w="76200">
                      <a:solidFill>
                        <a:srgbClr val="E6B91E"/>
                      </a:solidFill>
                    </a:lnB>
                    <a:solidFill>
                      <a:srgbClr val="FFFFFF"/>
                    </a:solidFill>
                  </a:tcPr>
                </a:tc>
                <a:tc>
                  <a:txBody>
                    <a:bodyPr/>
                    <a:lstStyle/>
                    <a:p>
                      <a:pPr indent="457200">
                        <a:lnSpc>
                          <a:spcPct val="115000"/>
                        </a:lnSpc>
                        <a:defRPr>
                          <a:solidFill>
                            <a:srgbClr val="000000"/>
                          </a:solidFill>
                        </a:defRPr>
                      </a:pPr>
                      <a:r>
                        <a:rPr b="1">
                          <a:solidFill>
                            <a:srgbClr val="5E5E5E"/>
                          </a:solidFill>
                          <a:latin typeface="Montserrat"/>
                          <a:ea typeface="Montserrat"/>
                          <a:cs typeface="Montserrat"/>
                          <a:sym typeface="Montserrat"/>
                        </a:rPr>
                        <a:t>Device Size</a:t>
                      </a:r>
                    </a:p>
                  </a:txBody>
                  <a:tcPr marL="0" marR="0" marT="0" marB="0" anchor="ctr" anchorCtr="0" horzOverflow="overflow">
                    <a:lnL w="76200">
                      <a:solidFill>
                        <a:srgbClr val="E6B91E"/>
                      </a:solidFill>
                    </a:lnL>
                    <a:lnR w="76200">
                      <a:solidFill>
                        <a:srgbClr val="E6B91E"/>
                      </a:solidFill>
                    </a:lnR>
                    <a:lnT w="76200">
                      <a:solidFill>
                        <a:srgbClr val="E6B91E"/>
                      </a:solidFill>
                    </a:lnT>
                    <a:lnB w="76200">
                      <a:solidFill>
                        <a:srgbClr val="E6B91E"/>
                      </a:solidFill>
                    </a:lnB>
                    <a:solidFill>
                      <a:srgbClr val="FFFFFF"/>
                    </a:solidFill>
                  </a:tcPr>
                </a:tc>
              </a:tr>
              <a:tr h="1161180">
                <a:tc>
                  <a:txBody>
                    <a:bodyPr/>
                    <a:lstStyle/>
                    <a:p>
                      <a:pPr indent="457200">
                        <a:spcBef>
                          <a:spcPts val="3200"/>
                        </a:spcBef>
                        <a:defRPr>
                          <a:solidFill>
                            <a:srgbClr val="000000"/>
                          </a:solidFill>
                        </a:defRPr>
                      </a:pPr>
                      <a:r>
                        <a:rPr>
                          <a:solidFill>
                            <a:srgbClr val="5E5E5E"/>
                          </a:solidFill>
                          <a:latin typeface="Montserrat Light"/>
                          <a:ea typeface="Montserrat Light"/>
                          <a:cs typeface="Montserrat Light"/>
                          <a:sym typeface="Montserrat Light"/>
                        </a:rPr>
                        <a:t>.col-xs-</a:t>
                      </a:r>
                    </a:p>
                  </a:txBody>
                  <a:tcPr marL="0" marR="0" marT="0" marB="0" anchor="t" anchorCtr="0" horzOverflow="overflow">
                    <a:lnL w="76200">
                      <a:solidFill>
                        <a:srgbClr val="E6B91E"/>
                      </a:solidFill>
                    </a:lnL>
                    <a:lnR w="76200">
                      <a:solidFill>
                        <a:srgbClr val="E6B91E"/>
                      </a:solidFill>
                    </a:lnR>
                    <a:lnT w="76200">
                      <a:solidFill>
                        <a:srgbClr val="E6B91E"/>
                      </a:solidFill>
                    </a:lnT>
                    <a:lnB w="76200">
                      <a:solidFill>
                        <a:srgbClr val="E6B91E"/>
                      </a:solidFill>
                    </a:lnB>
                    <a:solidFill>
                      <a:srgbClr val="FFFFFF"/>
                    </a:solidFill>
                  </a:tcPr>
                </a:tc>
                <a:tc>
                  <a:txBody>
                    <a:bodyPr/>
                    <a:lstStyle/>
                    <a:p>
                      <a:pPr indent="457200">
                        <a:defRPr>
                          <a:solidFill>
                            <a:srgbClr val="000000"/>
                          </a:solidFill>
                        </a:defRPr>
                      </a:pPr>
                      <a:r>
                        <a:rPr>
                          <a:solidFill>
                            <a:srgbClr val="5E5E5E"/>
                          </a:solidFill>
                          <a:latin typeface="Montserrat Light"/>
                          <a:ea typeface="Montserrat Light"/>
                          <a:cs typeface="Montserrat Light"/>
                          <a:sym typeface="Montserrat Light"/>
                        </a:rPr>
                        <a:t>&lt;768px</a:t>
                      </a:r>
                    </a:p>
                  </a:txBody>
                  <a:tcPr marL="0" marR="0" marT="0" marB="0" anchor="t" anchorCtr="0" horzOverflow="overflow">
                    <a:lnL w="76200">
                      <a:solidFill>
                        <a:srgbClr val="E6B91E"/>
                      </a:solidFill>
                    </a:lnL>
                    <a:lnR w="76200">
                      <a:solidFill>
                        <a:srgbClr val="E6B91E"/>
                      </a:solidFill>
                    </a:lnR>
                    <a:lnT w="76200">
                      <a:solidFill>
                        <a:srgbClr val="E6B91E"/>
                      </a:solidFill>
                    </a:lnT>
                    <a:lnB w="76200">
                      <a:solidFill>
                        <a:srgbClr val="E6B91E"/>
                      </a:solidFill>
                    </a:lnB>
                    <a:solidFill>
                      <a:srgbClr val="FFFFFF"/>
                    </a:solidFill>
                  </a:tcPr>
                </a:tc>
              </a:tr>
              <a:tr h="1161180">
                <a:tc>
                  <a:txBody>
                    <a:bodyPr/>
                    <a:lstStyle/>
                    <a:p>
                      <a:pPr indent="457200">
                        <a:spcBef>
                          <a:spcPts val="3200"/>
                        </a:spcBef>
                        <a:defRPr>
                          <a:solidFill>
                            <a:srgbClr val="000000"/>
                          </a:solidFill>
                        </a:defRPr>
                      </a:pPr>
                      <a:r>
                        <a:rPr>
                          <a:solidFill>
                            <a:srgbClr val="5E5E5E"/>
                          </a:solidFill>
                          <a:latin typeface="Montserrat Light"/>
                          <a:ea typeface="Montserrat Light"/>
                          <a:cs typeface="Montserrat Light"/>
                          <a:sym typeface="Montserrat Light"/>
                        </a:rPr>
                        <a:t>.col-sm-</a:t>
                      </a:r>
                    </a:p>
                  </a:txBody>
                  <a:tcPr marL="0" marR="0" marT="0" marB="0" anchor="t" anchorCtr="0" horzOverflow="overflow">
                    <a:lnL w="76200">
                      <a:solidFill>
                        <a:srgbClr val="E6B91E"/>
                      </a:solidFill>
                    </a:lnL>
                    <a:lnR w="76200">
                      <a:solidFill>
                        <a:srgbClr val="E6B91E"/>
                      </a:solidFill>
                    </a:lnR>
                    <a:lnT w="76200">
                      <a:solidFill>
                        <a:srgbClr val="E6B91E"/>
                      </a:solidFill>
                    </a:lnT>
                    <a:lnB w="76200">
                      <a:solidFill>
                        <a:srgbClr val="E6B91E"/>
                      </a:solidFill>
                    </a:lnB>
                    <a:solidFill>
                      <a:srgbClr val="FFFFFF"/>
                    </a:solidFill>
                  </a:tcPr>
                </a:tc>
                <a:tc>
                  <a:txBody>
                    <a:bodyPr/>
                    <a:lstStyle/>
                    <a:p>
                      <a:pPr indent="457200">
                        <a:spcBef>
                          <a:spcPts val="3200"/>
                        </a:spcBef>
                        <a:defRPr>
                          <a:solidFill>
                            <a:srgbClr val="000000"/>
                          </a:solidFill>
                        </a:defRPr>
                      </a:pPr>
                      <a:r>
                        <a:rPr>
                          <a:solidFill>
                            <a:srgbClr val="5E5E5E"/>
                          </a:solidFill>
                          <a:latin typeface="Montserrat Light"/>
                          <a:ea typeface="Montserrat Light"/>
                          <a:cs typeface="Montserrat Light"/>
                          <a:sym typeface="Montserrat Light"/>
                        </a:rPr>
                        <a:t>768px to 991px</a:t>
                      </a:r>
                    </a:p>
                  </a:txBody>
                  <a:tcPr marL="0" marR="0" marT="0" marB="0" anchor="t" anchorCtr="0" horzOverflow="overflow">
                    <a:lnL w="76200">
                      <a:solidFill>
                        <a:srgbClr val="E6B91E"/>
                      </a:solidFill>
                    </a:lnL>
                    <a:lnR w="76200">
                      <a:solidFill>
                        <a:srgbClr val="E6B91E"/>
                      </a:solidFill>
                    </a:lnR>
                    <a:lnT w="76200">
                      <a:solidFill>
                        <a:srgbClr val="E6B91E"/>
                      </a:solidFill>
                    </a:lnT>
                    <a:lnB w="76200">
                      <a:solidFill>
                        <a:srgbClr val="E6B91E"/>
                      </a:solidFill>
                    </a:lnB>
                    <a:solidFill>
                      <a:srgbClr val="FFFFFF"/>
                    </a:solidFill>
                  </a:tcPr>
                </a:tc>
              </a:tr>
              <a:tr h="1161180">
                <a:tc>
                  <a:txBody>
                    <a:bodyPr/>
                    <a:lstStyle/>
                    <a:p>
                      <a:pPr indent="457200">
                        <a:spcBef>
                          <a:spcPts val="3200"/>
                        </a:spcBef>
                        <a:defRPr>
                          <a:solidFill>
                            <a:srgbClr val="000000"/>
                          </a:solidFill>
                        </a:defRPr>
                      </a:pPr>
                      <a:r>
                        <a:rPr>
                          <a:solidFill>
                            <a:srgbClr val="5E5E5E"/>
                          </a:solidFill>
                          <a:latin typeface="Montserrat Light"/>
                          <a:ea typeface="Montserrat Light"/>
                          <a:cs typeface="Montserrat Light"/>
                          <a:sym typeface="Montserrat Light"/>
                        </a:rPr>
                        <a:t>.col-md-</a:t>
                      </a:r>
                    </a:p>
                  </a:txBody>
                  <a:tcPr marL="0" marR="0" marT="0" marB="0" anchor="t" anchorCtr="0" horzOverflow="overflow">
                    <a:lnL w="76200">
                      <a:solidFill>
                        <a:srgbClr val="E6B91E"/>
                      </a:solidFill>
                    </a:lnL>
                    <a:lnR w="76200">
                      <a:solidFill>
                        <a:srgbClr val="E6B91E"/>
                      </a:solidFill>
                    </a:lnR>
                    <a:lnT w="76200">
                      <a:solidFill>
                        <a:srgbClr val="E6B91E"/>
                      </a:solidFill>
                    </a:lnT>
                    <a:lnB w="76200">
                      <a:solidFill>
                        <a:srgbClr val="E6B91E"/>
                      </a:solidFill>
                    </a:lnB>
                    <a:solidFill>
                      <a:srgbClr val="FFFFFF"/>
                    </a:solidFill>
                  </a:tcPr>
                </a:tc>
                <a:tc>
                  <a:txBody>
                    <a:bodyPr/>
                    <a:lstStyle/>
                    <a:p>
                      <a:pPr indent="457200">
                        <a:spcBef>
                          <a:spcPts val="3200"/>
                        </a:spcBef>
                        <a:defRPr>
                          <a:solidFill>
                            <a:srgbClr val="000000"/>
                          </a:solidFill>
                        </a:defRPr>
                      </a:pPr>
                      <a:r>
                        <a:rPr>
                          <a:solidFill>
                            <a:srgbClr val="5E5E5E"/>
                          </a:solidFill>
                          <a:latin typeface="Montserrat Light"/>
                          <a:ea typeface="Montserrat Light"/>
                          <a:cs typeface="Montserrat Light"/>
                          <a:sym typeface="Montserrat Light"/>
                        </a:rPr>
                        <a:t>992px to 1199px</a:t>
                      </a:r>
                    </a:p>
                  </a:txBody>
                  <a:tcPr marL="0" marR="0" marT="0" marB="0" anchor="t" anchorCtr="0" horzOverflow="overflow">
                    <a:lnL w="76200">
                      <a:solidFill>
                        <a:srgbClr val="E6B91E"/>
                      </a:solidFill>
                    </a:lnL>
                    <a:lnR w="76200">
                      <a:solidFill>
                        <a:srgbClr val="E6B91E"/>
                      </a:solidFill>
                    </a:lnR>
                    <a:lnT w="76200">
                      <a:solidFill>
                        <a:srgbClr val="E6B91E"/>
                      </a:solidFill>
                    </a:lnT>
                    <a:lnB w="76200">
                      <a:solidFill>
                        <a:srgbClr val="E6B91E"/>
                      </a:solidFill>
                    </a:lnB>
                    <a:solidFill>
                      <a:srgbClr val="FFFFFF"/>
                    </a:solidFill>
                  </a:tcPr>
                </a:tc>
              </a:tr>
              <a:tr h="1161180">
                <a:tc>
                  <a:txBody>
                    <a:bodyPr/>
                    <a:lstStyle/>
                    <a:p>
                      <a:pPr indent="457200">
                        <a:spcBef>
                          <a:spcPts val="3200"/>
                        </a:spcBef>
                        <a:defRPr>
                          <a:solidFill>
                            <a:srgbClr val="000000"/>
                          </a:solidFill>
                        </a:defRPr>
                      </a:pPr>
                      <a:r>
                        <a:rPr>
                          <a:solidFill>
                            <a:srgbClr val="5E5E5E"/>
                          </a:solidFill>
                          <a:latin typeface="Montserrat Light"/>
                          <a:ea typeface="Montserrat Light"/>
                          <a:cs typeface="Montserrat Light"/>
                          <a:sym typeface="Montserrat Light"/>
                        </a:rPr>
                        <a:t>.col-lg-</a:t>
                      </a:r>
                    </a:p>
                  </a:txBody>
                  <a:tcPr marL="0" marR="0" marT="0" marB="0" anchor="t" anchorCtr="0" horzOverflow="overflow">
                    <a:lnL w="76200">
                      <a:solidFill>
                        <a:srgbClr val="E6B91E"/>
                      </a:solidFill>
                    </a:lnL>
                    <a:lnR w="76200">
                      <a:solidFill>
                        <a:srgbClr val="E6B91E"/>
                      </a:solidFill>
                    </a:lnR>
                    <a:lnT w="76200">
                      <a:solidFill>
                        <a:srgbClr val="E6B91E"/>
                      </a:solidFill>
                    </a:lnT>
                    <a:lnB w="76200">
                      <a:solidFill>
                        <a:srgbClr val="E6B91E"/>
                      </a:solidFill>
                    </a:lnB>
                    <a:solidFill>
                      <a:srgbClr val="FFFFFF"/>
                    </a:solidFill>
                  </a:tcPr>
                </a:tc>
                <a:tc>
                  <a:txBody>
                    <a:bodyPr/>
                    <a:lstStyle/>
                    <a:p>
                      <a:pPr indent="457200">
                        <a:spcBef>
                          <a:spcPts val="3200"/>
                        </a:spcBef>
                        <a:defRPr>
                          <a:solidFill>
                            <a:srgbClr val="000000"/>
                          </a:solidFill>
                        </a:defRPr>
                      </a:pPr>
                      <a:r>
                        <a:rPr>
                          <a:solidFill>
                            <a:srgbClr val="5E5E5E"/>
                          </a:solidFill>
                          <a:latin typeface="Montserrat Light"/>
                          <a:ea typeface="Montserrat Light"/>
                          <a:cs typeface="Montserrat Light"/>
                          <a:sym typeface="Montserrat Light"/>
                        </a:rPr>
                        <a:t>&gt;= 1200px</a:t>
                      </a:r>
                    </a:p>
                  </a:txBody>
                  <a:tcPr marL="0" marR="0" marT="0" marB="0" anchor="t" anchorCtr="0" horzOverflow="overflow">
                    <a:lnL w="76200">
                      <a:solidFill>
                        <a:srgbClr val="E6B91E"/>
                      </a:solidFill>
                    </a:lnL>
                    <a:lnR w="76200">
                      <a:solidFill>
                        <a:srgbClr val="E6B91E"/>
                      </a:solidFill>
                    </a:lnR>
                    <a:lnT w="76200">
                      <a:solidFill>
                        <a:srgbClr val="E6B91E"/>
                      </a:solidFill>
                    </a:lnT>
                    <a:lnB w="76200">
                      <a:solidFill>
                        <a:srgbClr val="E6B91E"/>
                      </a:solidFill>
                    </a:lnB>
                    <a:solidFill>
                      <a:srgbClr val="FFFFFF"/>
                    </a:solidFill>
                  </a:tcPr>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Google Shape;203;p26"/>
          <p:cNvSpPr txBox="1"/>
          <p:nvPr>
            <p:ph type="title"/>
          </p:nvPr>
        </p:nvSpPr>
        <p:spPr>
          <a:xfrm>
            <a:off x="3153385" y="1079500"/>
            <a:ext cx="18077230" cy="1434950"/>
          </a:xfrm>
          <a:prstGeom prst="rect">
            <a:avLst/>
          </a:prstGeom>
        </p:spPr>
        <p:txBody>
          <a:bodyPr/>
          <a:lstStyle>
            <a:lvl1pPr>
              <a:defRPr>
                <a:solidFill>
                  <a:srgbClr val="E6B91E"/>
                </a:solidFill>
                <a:latin typeface="Trebuchet MS"/>
                <a:ea typeface="Trebuchet MS"/>
                <a:cs typeface="Trebuchet MS"/>
                <a:sym typeface="Trebuchet MS"/>
              </a:defRPr>
            </a:lvl1pPr>
          </a:lstStyle>
          <a:p>
            <a:pPr/>
            <a:r>
              <a:t>Examples of How to use Bootstrap</a:t>
            </a:r>
          </a:p>
        </p:txBody>
      </p:sp>
      <p:sp>
        <p:nvSpPr>
          <p:cNvPr id="234" name="Google Shape;204;p26"/>
          <p:cNvSpPr txBox="1"/>
          <p:nvPr/>
        </p:nvSpPr>
        <p:spPr>
          <a:xfrm>
            <a:off x="2145356" y="2814436"/>
            <a:ext cx="20423201" cy="14274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lvl1pPr marL="1092200" indent="-1016000">
              <a:buClr>
                <a:srgbClr val="E6B91E"/>
              </a:buClr>
              <a:buSzPts val="6400"/>
              <a:buFont typeface="Trebuchet MS"/>
              <a:buChar char="❖"/>
              <a:defRPr sz="6400">
                <a:solidFill>
                  <a:srgbClr val="E6B91E"/>
                </a:solidFill>
                <a:latin typeface="Trebuchet MS"/>
                <a:ea typeface="Trebuchet MS"/>
                <a:cs typeface="Trebuchet MS"/>
                <a:sym typeface="Trebuchet MS"/>
              </a:defRPr>
            </a:lvl1pPr>
          </a:lstStyle>
          <a:p>
            <a:pPr/>
            <a:r>
              <a:t>The Bootstrap Grid System: </a:t>
            </a:r>
          </a:p>
        </p:txBody>
      </p:sp>
      <p:pic>
        <p:nvPicPr>
          <p:cNvPr id="235" name="Google Shape;206;p26" descr="Google Shape;206;p26"/>
          <p:cNvPicPr>
            <a:picLocks noChangeAspect="1"/>
          </p:cNvPicPr>
          <p:nvPr/>
        </p:nvPicPr>
        <p:blipFill>
          <a:blip r:embed="rId3">
            <a:extLst/>
          </a:blip>
          <a:stretch>
            <a:fillRect/>
          </a:stretch>
        </p:blipFill>
        <p:spPr>
          <a:xfrm>
            <a:off x="4228804" y="4541824"/>
            <a:ext cx="15316201" cy="7239001"/>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Google Shape;212;p27"/>
          <p:cNvSpPr txBox="1"/>
          <p:nvPr>
            <p:ph type="title"/>
          </p:nvPr>
        </p:nvSpPr>
        <p:spPr>
          <a:xfrm>
            <a:off x="3285384" y="937319"/>
            <a:ext cx="17813232" cy="1434950"/>
          </a:xfrm>
          <a:prstGeom prst="rect">
            <a:avLst/>
          </a:prstGeom>
        </p:spPr>
        <p:txBody>
          <a:bodyPr/>
          <a:lstStyle>
            <a:lvl1pPr>
              <a:defRPr>
                <a:solidFill>
                  <a:srgbClr val="E6B91E"/>
                </a:solidFill>
                <a:latin typeface="Trebuchet MS"/>
                <a:ea typeface="Trebuchet MS"/>
                <a:cs typeface="Trebuchet MS"/>
                <a:sym typeface="Trebuchet MS"/>
              </a:defRPr>
            </a:lvl1pPr>
          </a:lstStyle>
          <a:p>
            <a:pPr/>
            <a:r>
              <a:t>Examples of How to use Bootstrap</a:t>
            </a:r>
          </a:p>
        </p:txBody>
      </p:sp>
      <p:sp>
        <p:nvSpPr>
          <p:cNvPr id="240" name="Google Shape;213;p27"/>
          <p:cNvSpPr txBox="1"/>
          <p:nvPr/>
        </p:nvSpPr>
        <p:spPr>
          <a:xfrm>
            <a:off x="2737776" y="2412599"/>
            <a:ext cx="20423201" cy="142740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chor="ctr">
            <a:spAutoFit/>
          </a:bodyPr>
          <a:lstStyle>
            <a:lvl1pPr marL="1092200" indent="-1016000">
              <a:buClr>
                <a:srgbClr val="E6B91E"/>
              </a:buClr>
              <a:buSzPts val="6400"/>
              <a:buFont typeface="Trebuchet MS"/>
              <a:buChar char="❖"/>
              <a:defRPr sz="6400">
                <a:solidFill>
                  <a:srgbClr val="E6B91E"/>
                </a:solidFill>
                <a:latin typeface="Trebuchet MS"/>
                <a:ea typeface="Trebuchet MS"/>
                <a:cs typeface="Trebuchet MS"/>
                <a:sym typeface="Trebuchet MS"/>
              </a:defRPr>
            </a:lvl1pPr>
          </a:lstStyle>
          <a:p>
            <a:pPr/>
            <a:r>
              <a:t>Bootstrap Thumbnails: </a:t>
            </a:r>
          </a:p>
        </p:txBody>
      </p:sp>
      <p:pic>
        <p:nvPicPr>
          <p:cNvPr id="241" name="Google Shape;215;p27" descr="Google Shape;215;p27"/>
          <p:cNvPicPr>
            <a:picLocks noChangeAspect="1"/>
          </p:cNvPicPr>
          <p:nvPr/>
        </p:nvPicPr>
        <p:blipFill>
          <a:blip r:embed="rId3">
            <a:extLst/>
          </a:blip>
          <a:stretch>
            <a:fillRect/>
          </a:stretch>
        </p:blipFill>
        <p:spPr>
          <a:xfrm>
            <a:off x="3158976" y="4363141"/>
            <a:ext cx="19580801" cy="568265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A7A7A7"/>
      </a:dk2>
      <a:lt2>
        <a:srgbClr val="535353"/>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a:ea typeface="Helvetica"/>
        <a:cs typeface="Helvetica"/>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7"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