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firstCol>
    <a:lastRow>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lastRow>
    <a:firstRow>
      <a:tcTxStyle b="off" i="off">
        <a:fontRef idx="minor">
          <a:srgbClr val="000000"/>
        </a:fontRef>
        <a:srgbClr val="000000"/>
      </a:tcTxStyle>
      <a:tcStyle>
        <a:tcBdr>
          <a:left>
            <a:ln w="19050" cap="flat">
              <a:solidFill>
                <a:srgbClr val="FFFFFF"/>
              </a:solidFill>
              <a:prstDash val="solid"/>
              <a:round/>
            </a:ln>
          </a:left>
          <a:right>
            <a:ln w="19050" cap="flat">
              <a:solidFill>
                <a:srgbClr val="FFFFFF"/>
              </a:solidFill>
              <a:prstDash val="solid"/>
              <a:round/>
            </a:ln>
          </a:right>
          <a:top>
            <a:ln w="19050" cap="flat">
              <a:solidFill>
                <a:srgbClr val="FFFFFF"/>
              </a:solidFill>
              <a:prstDash val="solid"/>
              <a:round/>
            </a:ln>
          </a:top>
          <a:bottom>
            <a:ln w="19050" cap="flat">
              <a:solidFill>
                <a:srgbClr val="FFFFFF"/>
              </a:solidFill>
              <a:prstDash val="solid"/>
              <a:round/>
            </a:ln>
          </a:bottom>
          <a:insideH>
            <a:ln w="19050" cap="flat">
              <a:solidFill>
                <a:srgbClr val="FFFFFF"/>
              </a:solidFill>
              <a:prstDash val="solid"/>
              <a:round/>
            </a:ln>
          </a:insideH>
          <a:insideV>
            <a:ln w="19050" cap="flat">
              <a:solidFill>
                <a:srgbClr val="FFFFFF"/>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Col>
    <a:la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EEE7283C-3CF3-47DC-8721-378D4A62B228}"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b="def" i="def"/>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E9CB"/>
          </a:solidFill>
        </a:fill>
      </a:tcStyle>
    </a:wholeTbl>
    <a:band2H>
      <a:tcTxStyle b="def" i="def"/>
      <a:tcStyle>
        <a:tcBdr/>
        <a:fill>
          <a:solidFill>
            <a:srgbClr val="EEF4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5E6CB"/>
          </a:solidFill>
        </a:fill>
      </a:tcStyle>
    </a:wholeTbl>
    <a:band2H>
      <a:tcTxStyle b="def" i="def"/>
      <a:tcStyle>
        <a:tcBdr/>
        <a:fill>
          <a:solidFill>
            <a:srgbClr val="FAF3E7"/>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BD8D0"/>
          </a:solidFill>
        </a:fill>
      </a:tcStyle>
    </a:wholeTbl>
    <a:band2H>
      <a:tcTxStyle b="def" i="def"/>
      <a:tcStyle>
        <a:tcBdr/>
        <a:fill>
          <a:solidFill>
            <a:srgbClr val="EEED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211" name="Shape 211"/>
          <p:cNvSpPr/>
          <p:nvPr>
            <p:ph type="sldImg"/>
          </p:nvPr>
        </p:nvSpPr>
        <p:spPr>
          <a:xfrm>
            <a:off x="1143000" y="685800"/>
            <a:ext cx="4572000" cy="3429000"/>
          </a:xfrm>
          <a:prstGeom prst="rect">
            <a:avLst/>
          </a:prstGeom>
        </p:spPr>
        <p:txBody>
          <a:bodyPr/>
          <a:lstStyle/>
          <a:p>
            <a:pPr/>
          </a:p>
        </p:txBody>
      </p:sp>
      <p:sp>
        <p:nvSpPr>
          <p:cNvPr id="212" name="Shape 21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Shape 233"/>
          <p:cNvSpPr/>
          <p:nvPr>
            <p:ph type="sldImg"/>
          </p:nvPr>
        </p:nvSpPr>
        <p:spPr>
          <a:prstGeom prst="rect">
            <a:avLst/>
          </a:prstGeom>
        </p:spPr>
        <p:txBody>
          <a:bodyPr/>
          <a:lstStyle/>
          <a:p>
            <a:pPr/>
          </a:p>
        </p:txBody>
      </p:sp>
      <p:sp>
        <p:nvSpPr>
          <p:cNvPr id="234" name="Shape 234"/>
          <p:cNvSpPr/>
          <p:nvPr>
            <p:ph type="body" sz="quarter" idx="1"/>
          </p:nvPr>
        </p:nvSpPr>
        <p:spPr>
          <a:prstGeom prst="rect">
            <a:avLst/>
          </a:prstGeom>
        </p:spPr>
        <p:txBody>
          <a:bodyPr/>
          <a:lstStyle/>
          <a:p>
            <a:pPr algn="just">
              <a:lnSpc>
                <a:spcPct val="115000"/>
              </a:lnSpc>
              <a:defRPr sz="1100">
                <a:latin typeface="Montserrat Light"/>
                <a:ea typeface="Montserrat Light"/>
                <a:cs typeface="Montserrat Light"/>
                <a:sym typeface="Montserrat Light"/>
              </a:defRPr>
            </a:pPr>
            <a:r>
              <a:t>The function that has been created in the example above is called 'doubleNumber.' It takes as input the parameter ‘number’. A </a:t>
            </a:r>
            <a:r>
              <a:rPr i="1"/>
              <a:t>parameter</a:t>
            </a:r>
            <a:r>
              <a:t> is a variable that is declared in a function definition. Parameters store the data needed to perform the logic that the function specifies. Parameters are filled when data is passed to the function as the function is called (which you will learn about soon). The code between the curly braces ‘{ }’, is the logic of the function. It defines what happens when the function is called. Simply put, the function in the example above takes a number and multiplies it by 2. It then 'returns' the resulting value. </a:t>
            </a:r>
          </a:p>
          <a:p>
            <a:pPr algn="just">
              <a:lnSpc>
                <a:spcPct val="115000"/>
              </a:lnSpc>
              <a:defRPr sz="1100"/>
            </a:pPr>
            <a:endParaRPr>
              <a:latin typeface="Montserrat Light"/>
              <a:ea typeface="Montserrat Light"/>
              <a:cs typeface="Montserrat Light"/>
              <a:sym typeface="Montserrat Light"/>
            </a:endParaRPr>
          </a:p>
          <a:p>
            <a:pPr algn="just">
              <a:lnSpc>
                <a:spcPct val="115000"/>
              </a:lnSpc>
              <a:defRPr b="1" sz="1100">
                <a:latin typeface="Montserrat"/>
                <a:ea typeface="Montserrat"/>
                <a:cs typeface="Montserrat"/>
                <a:sym typeface="Montserrat"/>
              </a:defRPr>
            </a:pPr>
            <a:r>
              <a:t>The function and return Keywords </a:t>
            </a:r>
          </a:p>
          <a:p>
            <a:pPr algn="just">
              <a:lnSpc>
                <a:spcPct val="115000"/>
              </a:lnSpc>
              <a:defRPr sz="1100"/>
            </a:pPr>
            <a:endParaRPr>
              <a:latin typeface="Montserrat Light"/>
              <a:ea typeface="Montserrat Light"/>
              <a:cs typeface="Montserrat Light"/>
              <a:sym typeface="Montserrat Light"/>
            </a:endParaRPr>
          </a:p>
          <a:p>
            <a:pPr algn="just">
              <a:lnSpc>
                <a:spcPct val="115000"/>
              </a:lnSpc>
              <a:defRPr sz="1100">
                <a:latin typeface="Montserrat Light"/>
                <a:ea typeface="Montserrat Light"/>
                <a:cs typeface="Montserrat Light"/>
                <a:sym typeface="Montserrat Light"/>
              </a:defRPr>
            </a:pPr>
            <a:r>
              <a:t>Note the </a:t>
            </a:r>
            <a:r>
              <a:rPr b="1">
                <a:latin typeface="Montserrat"/>
                <a:ea typeface="Montserrat"/>
                <a:cs typeface="Montserrat"/>
                <a:sym typeface="Montserrat"/>
              </a:rPr>
              <a:t>'function'</a:t>
            </a:r>
            <a:r>
              <a:t> keyword. JavaScript knows that you're defining a function when you start a line with this keyword. After the keyword ‘function’ you will then put a function name, the function’s input parameters in brackets, “( )”, and then curly braces, “{ }”, with the logic of the function indented underneath. </a:t>
            </a:r>
          </a:p>
          <a:p>
            <a:pPr algn="just">
              <a:lnSpc>
                <a:spcPct val="115000"/>
              </a:lnSpc>
              <a:defRPr sz="1100"/>
            </a:pPr>
            <a:endParaRPr>
              <a:latin typeface="Montserrat Light"/>
              <a:ea typeface="Montserrat Light"/>
              <a:cs typeface="Montserrat Light"/>
              <a:sym typeface="Montserrat Light"/>
            </a:endParaRPr>
          </a:p>
          <a:p>
            <a:pPr algn="just">
              <a:lnSpc>
                <a:spcPct val="115000"/>
              </a:lnSpc>
              <a:defRPr sz="1100">
                <a:latin typeface="Montserrat Light"/>
                <a:ea typeface="Montserrat Light"/>
                <a:cs typeface="Montserrat Light"/>
                <a:sym typeface="Montserrat Light"/>
              </a:defRPr>
            </a:pPr>
            <a:r>
              <a:t>Note the </a:t>
            </a:r>
            <a:r>
              <a:rPr b="1">
                <a:latin typeface="Montserrat"/>
                <a:ea typeface="Montserrat"/>
                <a:cs typeface="Montserrat"/>
                <a:sym typeface="Montserrat"/>
              </a:rPr>
              <a:t>'return'</a:t>
            </a:r>
            <a:r>
              <a:t> keyword. A JavaScript function can return a value but it doesn't have to. The value after the keyword ‘return’ will be returned/passed back to whatever code called the function. </a:t>
            </a:r>
          </a:p>
          <a:p>
            <a:pPr algn="just">
              <a:lnSpc>
                <a:spcPct val="115000"/>
              </a:lnSpc>
              <a:defRPr sz="1100">
                <a:latin typeface="Montserrat Light"/>
                <a:ea typeface="Montserrat Light"/>
                <a:cs typeface="Montserrat Light"/>
                <a:sym typeface="Montserrat Light"/>
              </a:defRPr>
            </a:pPr>
            <a:b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0" name="Shape 240"/>
          <p:cNvSpPr/>
          <p:nvPr>
            <p:ph type="sldImg"/>
          </p:nvPr>
        </p:nvSpPr>
        <p:spPr>
          <a:prstGeom prst="rect">
            <a:avLst/>
          </a:prstGeom>
        </p:spPr>
        <p:txBody>
          <a:bodyPr/>
          <a:lstStyle/>
          <a:p>
            <a:pPr/>
          </a:p>
        </p:txBody>
      </p:sp>
      <p:sp>
        <p:nvSpPr>
          <p:cNvPr id="241" name="Shape 241"/>
          <p:cNvSpPr/>
          <p:nvPr>
            <p:ph type="body" sz="quarter" idx="1"/>
          </p:nvPr>
        </p:nvSpPr>
        <p:spPr>
          <a:prstGeom prst="rect">
            <a:avLst/>
          </a:prstGeom>
        </p:spPr>
        <p:txBody>
          <a:bodyPr/>
          <a:lstStyle/>
          <a:p>
            <a:pPr algn="just">
              <a:lnSpc>
                <a:spcPct val="115000"/>
              </a:lnSpc>
              <a:defRPr sz="1100">
                <a:latin typeface="Montserrat Light"/>
                <a:ea typeface="Montserrat Light"/>
                <a:cs typeface="Montserrat Light"/>
                <a:sym typeface="Montserrat Light"/>
              </a:defRPr>
            </a:pPr>
            <a:r>
              <a:t>In the example here, the function that was defined in the previous slide (‘doubleNumber’’) is called. In this example, we pass the value ‘10’ as an argument to the function ‘doubleNumber’. Since we created a parameter called ‘number’ when we defined the function ‘doubleNumber’, passing the argument 10 to the function ‘doubleNumber’ will result in the parameter ‘number’ being assigned the value 10.  </a:t>
            </a:r>
          </a:p>
          <a:p>
            <a:pPr algn="just">
              <a:lnSpc>
                <a:spcPct val="115000"/>
              </a:lnSpc>
              <a:defRPr sz="1100"/>
            </a:pPr>
            <a:endParaRPr>
              <a:latin typeface="Montserrat Light"/>
              <a:ea typeface="Montserrat Light"/>
              <a:cs typeface="Montserrat Light"/>
              <a:sym typeface="Montserrat Light"/>
            </a:endParaRPr>
          </a:p>
          <a:p>
            <a:pPr algn="just">
              <a:lnSpc>
                <a:spcPct val="115000"/>
              </a:lnSpc>
              <a:defRPr sz="1100">
                <a:latin typeface="Montserrat Light"/>
                <a:ea typeface="Montserrat Light"/>
                <a:cs typeface="Montserrat Light"/>
                <a:sym typeface="Montserrat Light"/>
              </a:defRPr>
            </a:pPr>
            <a:r>
              <a:t>Think of a call to the function (e.g. ‘doubleNumber(10)’), as a 'placeholder' for some computation. The function will go off and run its code and return its result in that place. The instruction above, therefore, does the following: </a:t>
            </a:r>
          </a:p>
          <a:p>
            <a:pPr marL="457200" indent="-298450" algn="just">
              <a:lnSpc>
                <a:spcPct val="115000"/>
              </a:lnSpc>
              <a:buClr>
                <a:srgbClr val="000000"/>
              </a:buClr>
              <a:buSzPts val="1100"/>
              <a:buAutoNum type="arabicPeriod" startAt="1"/>
              <a:defRPr sz="1100">
                <a:latin typeface="Montserrat Light"/>
                <a:ea typeface="Montserrat Light"/>
                <a:cs typeface="Montserrat Light"/>
                <a:sym typeface="Montserrat Light"/>
              </a:defRPr>
            </a:pPr>
            <a:r>
              <a:t>Creates a variable called ‘doubleTen’ (</a:t>
            </a:r>
            <a:r>
              <a:rPr>
                <a:solidFill>
                  <a:srgbClr val="AB0D90"/>
                </a:solidFill>
              </a:rPr>
              <a:t>var</a:t>
            </a:r>
            <a:r>
              <a:rPr>
                <a:solidFill>
                  <a:srgbClr val="222222"/>
                </a:solidFill>
              </a:rPr>
              <a:t> </a:t>
            </a:r>
            <a:r>
              <a:rPr>
                <a:solidFill>
                  <a:srgbClr val="1A1AA8"/>
                </a:solidFill>
              </a:rPr>
              <a:t>doubleTen</a:t>
            </a:r>
            <a:r>
              <a:t>)</a:t>
            </a:r>
          </a:p>
          <a:p>
            <a:pPr marL="457200" indent="-298450" algn="just">
              <a:lnSpc>
                <a:spcPct val="115000"/>
              </a:lnSpc>
              <a:buClr>
                <a:srgbClr val="000000"/>
              </a:buClr>
              <a:buSzPts val="1100"/>
              <a:buAutoNum type="arabicPeriod" startAt="1"/>
              <a:defRPr sz="1100">
                <a:latin typeface="Montserrat Light"/>
                <a:ea typeface="Montserrat Light"/>
                <a:cs typeface="Montserrat Light"/>
                <a:sym typeface="Montserrat Light"/>
              </a:defRPr>
            </a:pPr>
            <a:r>
              <a:t>Calls the function called ‘doubleNumber’ and passes the value 10 as an argument to that function. The function ‘doubleNumber’ is then executed and the result of the statements in the function (</a:t>
            </a:r>
            <a:r>
              <a:rPr>
                <a:solidFill>
                  <a:srgbClr val="000088"/>
                </a:solidFill>
              </a:rPr>
              <a:t>return number * 2;</a:t>
            </a:r>
            <a:r>
              <a:t>) are returned.</a:t>
            </a:r>
          </a:p>
          <a:p>
            <a:pPr marL="457200" indent="-298450" algn="just">
              <a:lnSpc>
                <a:spcPct val="115000"/>
              </a:lnSpc>
              <a:buClr>
                <a:srgbClr val="000000"/>
              </a:buClr>
              <a:buSzPts val="1100"/>
              <a:buAutoNum type="arabicPeriod" startAt="1"/>
              <a:defRPr sz="1100">
                <a:latin typeface="Montserrat Light"/>
                <a:ea typeface="Montserrat Light"/>
                <a:cs typeface="Montserrat Light"/>
                <a:sym typeface="Montserrat Light"/>
              </a:defRPr>
            </a:pPr>
            <a:r>
              <a:t>The returned value is then stored in the variable. The result of the statement  </a:t>
            </a:r>
            <a:r>
              <a:rPr>
                <a:solidFill>
                  <a:srgbClr val="AB0D90"/>
                </a:solidFill>
              </a:rPr>
              <a:t>let</a:t>
            </a:r>
            <a:r>
              <a:rPr>
                <a:solidFill>
                  <a:srgbClr val="222222"/>
                </a:solidFill>
              </a:rPr>
              <a:t> </a:t>
            </a:r>
            <a:r>
              <a:rPr>
                <a:solidFill>
                  <a:srgbClr val="1A1AA8"/>
                </a:solidFill>
              </a:rPr>
              <a:t>doubleTen</a:t>
            </a:r>
            <a:r>
              <a:rPr>
                <a:solidFill>
                  <a:srgbClr val="222222"/>
                </a:solidFill>
              </a:rPr>
              <a:t> </a:t>
            </a:r>
            <a:r>
              <a:rPr>
                <a:solidFill>
                  <a:srgbClr val="994500"/>
                </a:solidFill>
              </a:rPr>
              <a:t>=</a:t>
            </a:r>
            <a:r>
              <a:rPr>
                <a:solidFill>
                  <a:srgbClr val="222222"/>
                </a:solidFill>
              </a:rPr>
              <a:t> doubleNumber(</a:t>
            </a:r>
            <a:r>
              <a:rPr>
                <a:solidFill>
                  <a:srgbClr val="1C00D1"/>
                </a:solidFill>
              </a:rPr>
              <a:t>10</a:t>
            </a:r>
            <a:r>
              <a:rPr>
                <a:solidFill>
                  <a:srgbClr val="222222"/>
                </a:solidFill>
              </a:rPr>
              <a:t>); is therefore </a:t>
            </a:r>
            <a:r>
              <a:rPr>
                <a:solidFill>
                  <a:srgbClr val="1A1AA8"/>
                </a:solidFill>
              </a:rPr>
              <a:t>doubleTen</a:t>
            </a:r>
            <a:r>
              <a:rPr>
                <a:solidFill>
                  <a:srgbClr val="222222"/>
                </a:solidFill>
              </a:rPr>
              <a:t> </a:t>
            </a:r>
            <a:r>
              <a:rPr>
                <a:solidFill>
                  <a:srgbClr val="994500"/>
                </a:solidFill>
              </a:rPr>
              <a:t>=</a:t>
            </a:r>
            <a:r>
              <a:rPr>
                <a:solidFill>
                  <a:srgbClr val="222222"/>
                </a:solidFill>
              </a:rPr>
              <a:t> 20; </a:t>
            </a:r>
          </a:p>
          <a:p>
            <a:pPr algn="just">
              <a:lnSpc>
                <a:spcPct val="115000"/>
              </a:lnSpc>
              <a:defRPr sz="1100"/>
            </a:pPr>
            <a:endParaRPr>
              <a:latin typeface="Montserrat Light"/>
              <a:ea typeface="Montserrat Light"/>
              <a:cs typeface="Montserrat Light"/>
              <a:sym typeface="Montserrat Light"/>
            </a:endParaRPr>
          </a:p>
          <a:p>
            <a:pPr algn="just">
              <a:lnSpc>
                <a:spcPct val="115000"/>
              </a:lnSpc>
              <a:defRPr sz="1100">
                <a:latin typeface="Montserrat Light"/>
                <a:ea typeface="Montserrat Light"/>
                <a:cs typeface="Montserrat Light"/>
                <a:sym typeface="Montserrat Light"/>
              </a:defRPr>
            </a:pPr>
            <a:r>
              <a:t>You can define a function, but it will not run unless called somewhere in the code. For example, although we have defined the function 'doubleNumber' above, the code within the curly braces would never be executed unless there was another line that called ‘doubleNumber’ with the command ‘doubleNumber(some_value)’ somewhere in the main body of your code.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4" name="Shape 254"/>
          <p:cNvSpPr/>
          <p:nvPr>
            <p:ph type="sldImg"/>
          </p:nvPr>
        </p:nvSpPr>
        <p:spPr>
          <a:prstGeom prst="rect">
            <a:avLst/>
          </a:prstGeom>
        </p:spPr>
        <p:txBody>
          <a:bodyPr/>
          <a:lstStyle/>
          <a:p>
            <a:pPr/>
          </a:p>
        </p:txBody>
      </p:sp>
      <p:sp>
        <p:nvSpPr>
          <p:cNvPr id="255" name="Shape 255"/>
          <p:cNvSpPr/>
          <p:nvPr>
            <p:ph type="body" sz="quarter" idx="1"/>
          </p:nvPr>
        </p:nvSpPr>
        <p:spPr>
          <a:prstGeom prst="rect">
            <a:avLst/>
          </a:prstGeom>
        </p:spPr>
        <p:txBody>
          <a:bodyPr/>
          <a:lstStyle>
            <a:lvl1pPr algn="just">
              <a:lnSpc>
                <a:spcPct val="115000"/>
              </a:lnSpc>
              <a:defRPr sz="1100">
                <a:latin typeface="Montserrat Light"/>
                <a:ea typeface="Montserrat Light"/>
                <a:cs typeface="Montserrat Light"/>
                <a:sym typeface="Montserrat Light"/>
              </a:defRPr>
            </a:lvl1pPr>
          </a:lstStyle>
          <a:p>
            <a:pPr/>
            <a:r>
              <a:t>The above is an example of an HTML file where we want our browser to listen for a certain event. Notice that in the &lt;head&gt; element, there is a &lt;script&gt; element that refers to the external JavaScript file called “example.js”. Also, notice the button element: here we instruct the browser to call the function named “closeDoc()” when the button is clicked. The closeDoc() function is declared in the external Javascript file, “example.js”.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1" name="Shape 261"/>
          <p:cNvSpPr/>
          <p:nvPr>
            <p:ph type="sldImg"/>
          </p:nvPr>
        </p:nvSpPr>
        <p:spPr>
          <a:prstGeom prst="rect">
            <a:avLst/>
          </a:prstGeom>
        </p:spPr>
        <p:txBody>
          <a:bodyPr/>
          <a:lstStyle/>
          <a:p>
            <a:pPr/>
          </a:p>
        </p:txBody>
      </p:sp>
      <p:sp>
        <p:nvSpPr>
          <p:cNvPr id="262" name="Shape 262"/>
          <p:cNvSpPr/>
          <p:nvPr>
            <p:ph type="body" sz="quarter" idx="1"/>
          </p:nvPr>
        </p:nvSpPr>
        <p:spPr>
          <a:prstGeom prst="rect">
            <a:avLst/>
          </a:prstGeom>
        </p:spPr>
        <p:txBody>
          <a:bodyPr/>
          <a:lstStyle>
            <a:lvl1pPr algn="just">
              <a:lnSpc>
                <a:spcPct val="115000"/>
              </a:lnSpc>
              <a:defRPr sz="1100">
                <a:latin typeface="Montserrat Light"/>
                <a:ea typeface="Montserrat Light"/>
                <a:cs typeface="Montserrat Light"/>
                <a:sym typeface="Montserrat Light"/>
              </a:defRPr>
            </a:lvl1pPr>
          </a:lstStyle>
          <a:p>
            <a:pPr/>
            <a:r>
              <a:t>A method as a special type of function (more on this later). As you have learned, you can create your own functions but there are also a lot of methods that have already been written by JavaScript developers that we can use. In this section, you will learn about some very important built-in methods that you will use to get your JavaScript ‘talking’ to your HTML.</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spTree>
      <p:nvGrpSpPr>
        <p:cNvPr id="1" name=""/>
        <p:cNvGrpSpPr/>
        <p:nvPr/>
      </p:nvGrpSpPr>
      <p:grpSpPr>
        <a:xfrm>
          <a:off x="0" y="0"/>
          <a:ext cx="0" cy="0"/>
          <a:chOff x="0" y="0"/>
          <a:chExt cx="0" cy="0"/>
        </a:xfrm>
      </p:grpSpPr>
      <p:grpSp>
        <p:nvGrpSpPr>
          <p:cNvPr id="32" name="Google Shape;23;p2"/>
          <p:cNvGrpSpPr/>
          <p:nvPr/>
        </p:nvGrpSpPr>
        <p:grpSpPr>
          <a:xfrm>
            <a:off x="-1" y="-6351"/>
            <a:ext cx="9144001" cy="5149851"/>
            <a:chOff x="0" y="0"/>
            <a:chExt cx="9144000" cy="5149850"/>
          </a:xfrm>
        </p:grpSpPr>
        <p:sp>
          <p:nvSpPr>
            <p:cNvPr id="22" name="Google Shape;24;p2"/>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23" name="Google Shape;25;p2"/>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24" name="Google Shape;26;p2"/>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25" name="Google Shape;27;p2"/>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26" name="Google Shape;28;p2"/>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27" name="Google Shape;29;p2"/>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28" name="Google Shape;30;p2"/>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29" name="Google Shape;31;p2"/>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30" name="Google Shape;32;p2"/>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31" name="Google Shape;33;p2"/>
            <p:cNvSpPr/>
            <p:nvPr/>
          </p:nvSpPr>
          <p:spPr>
            <a:xfrm rot="10800000">
              <a:off x="0" y="6350"/>
              <a:ext cx="631948" cy="424961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33" name="Title Text"/>
          <p:cNvSpPr txBox="1"/>
          <p:nvPr>
            <p:ph type="title"/>
          </p:nvPr>
        </p:nvSpPr>
        <p:spPr>
          <a:xfrm>
            <a:off x="1130300" y="1803400"/>
            <a:ext cx="5825203" cy="1234727"/>
          </a:xfrm>
          <a:prstGeom prst="rect">
            <a:avLst/>
          </a:prstGeom>
        </p:spPr>
        <p:txBody>
          <a:bodyPr lIns="45699" tIns="45699" rIns="45699" bIns="45699" anchor="b"/>
          <a:lstStyle>
            <a:lvl1pPr algn="r">
              <a:defRPr sz="4000"/>
            </a:lvl1pPr>
          </a:lstStyle>
          <a:p>
            <a:pPr/>
            <a:r>
              <a:t>Title Text</a:t>
            </a:r>
          </a:p>
        </p:txBody>
      </p:sp>
      <p:sp>
        <p:nvSpPr>
          <p:cNvPr id="34" name="Body Level One…"/>
          <p:cNvSpPr txBox="1"/>
          <p:nvPr>
            <p:ph type="body" sz="quarter" idx="1"/>
          </p:nvPr>
        </p:nvSpPr>
        <p:spPr>
          <a:xfrm>
            <a:off x="1130300" y="3038125"/>
            <a:ext cx="5825203" cy="822675"/>
          </a:xfrm>
          <a:prstGeom prst="rect">
            <a:avLst/>
          </a:prstGeom>
        </p:spPr>
        <p:txBody>
          <a:bodyPr lIns="45699" tIns="45699" rIns="45699" bIns="45699"/>
          <a:lstStyle>
            <a:lvl1pPr marL="297179" indent="-137159" algn="r">
              <a:spcBef>
                <a:spcPts val="700"/>
              </a:spcBef>
              <a:buClrTx/>
              <a:buSzTx/>
              <a:buFontTx/>
              <a:buNone/>
              <a:defRPr>
                <a:solidFill>
                  <a:srgbClr val="7F7F7F"/>
                </a:solidFill>
              </a:defRPr>
            </a:lvl1pPr>
            <a:lvl2pPr marL="297179" indent="327660" algn="r">
              <a:spcBef>
                <a:spcPts val="700"/>
              </a:spcBef>
              <a:buClrTx/>
              <a:buSzTx/>
              <a:buFontTx/>
              <a:buNone/>
              <a:defRPr>
                <a:solidFill>
                  <a:srgbClr val="7F7F7F"/>
                </a:solidFill>
              </a:defRPr>
            </a:lvl2pPr>
            <a:lvl3pPr marL="297179" indent="792480" algn="r">
              <a:spcBef>
                <a:spcPts val="700"/>
              </a:spcBef>
              <a:buClrTx/>
              <a:buSzTx/>
              <a:buFontTx/>
              <a:buNone/>
              <a:defRPr>
                <a:solidFill>
                  <a:srgbClr val="7F7F7F"/>
                </a:solidFill>
              </a:defRPr>
            </a:lvl3pPr>
            <a:lvl4pPr marL="297179" indent="1257300" algn="r">
              <a:spcBef>
                <a:spcPts val="700"/>
              </a:spcBef>
              <a:buClrTx/>
              <a:buSzTx/>
              <a:buFontTx/>
              <a:buNone/>
              <a:defRPr>
                <a:solidFill>
                  <a:srgbClr val="7F7F7F"/>
                </a:solidFill>
              </a:defRPr>
            </a:lvl4pPr>
            <a:lvl5pPr marL="297179" indent="1714500" algn="r">
              <a:spcBef>
                <a:spcPts val="700"/>
              </a:spcBef>
              <a:buClrTx/>
              <a:buSzTx/>
              <a:buFontTx/>
              <a:buNone/>
              <a:defRPr>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35"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16" name="Title Text"/>
          <p:cNvSpPr txBox="1"/>
          <p:nvPr>
            <p:ph type="title"/>
          </p:nvPr>
        </p:nvSpPr>
        <p:spPr>
          <a:xfrm>
            <a:off x="508001" y="3600450"/>
            <a:ext cx="6447500" cy="425054"/>
          </a:xfrm>
          <a:prstGeom prst="rect">
            <a:avLst/>
          </a:prstGeom>
        </p:spPr>
        <p:txBody>
          <a:bodyPr lIns="45699" tIns="45699" rIns="45699" bIns="45699" anchor="b"/>
          <a:lstStyle>
            <a:lvl1pPr>
              <a:defRPr sz="1800"/>
            </a:lvl1pPr>
          </a:lstStyle>
          <a:p>
            <a:pPr/>
            <a:r>
              <a:t>Title Text</a:t>
            </a:r>
          </a:p>
        </p:txBody>
      </p:sp>
      <p:sp>
        <p:nvSpPr>
          <p:cNvPr id="117" name="Google Shape;89;p11"/>
          <p:cNvSpPr/>
          <p:nvPr>
            <p:ph type="pic" sz="half" idx="21"/>
          </p:nvPr>
        </p:nvSpPr>
        <p:spPr>
          <a:xfrm>
            <a:off x="508001" y="457200"/>
            <a:ext cx="6447502" cy="2884290"/>
          </a:xfrm>
          <a:prstGeom prst="rect">
            <a:avLst/>
          </a:prstGeom>
        </p:spPr>
        <p:txBody>
          <a:bodyPr lIns="91439" tIns="45719" rIns="91439" bIns="45719">
            <a:noAutofit/>
          </a:bodyPr>
          <a:lstStyle/>
          <a:p>
            <a:pPr/>
          </a:p>
        </p:txBody>
      </p:sp>
      <p:sp>
        <p:nvSpPr>
          <p:cNvPr id="118" name="Body Level One…"/>
          <p:cNvSpPr txBox="1"/>
          <p:nvPr>
            <p:ph type="body" sz="quarter" idx="1"/>
          </p:nvPr>
        </p:nvSpPr>
        <p:spPr>
          <a:xfrm>
            <a:off x="508001" y="4025503"/>
            <a:ext cx="6447500" cy="505519"/>
          </a:xfrm>
          <a:prstGeom prst="rect">
            <a:avLst/>
          </a:prstGeom>
        </p:spPr>
        <p:txBody>
          <a:bodyPr lIns="45699" tIns="45699" rIns="45699" bIns="45699"/>
          <a:lstStyle>
            <a:lvl1pPr marL="228600" indent="0">
              <a:spcBef>
                <a:spcPts val="700"/>
              </a:spcBef>
              <a:buClrTx/>
              <a:buSzTx/>
              <a:buFontTx/>
              <a:buNone/>
              <a:defRPr sz="900"/>
            </a:lvl1pPr>
            <a:lvl2pPr marL="228600" indent="457200">
              <a:spcBef>
                <a:spcPts val="700"/>
              </a:spcBef>
              <a:buClrTx/>
              <a:buSzTx/>
              <a:buFontTx/>
              <a:buNone/>
              <a:defRPr sz="900"/>
            </a:lvl2pPr>
            <a:lvl3pPr marL="228600" indent="914400">
              <a:spcBef>
                <a:spcPts val="700"/>
              </a:spcBef>
              <a:buClrTx/>
              <a:buSzTx/>
              <a:buFontTx/>
              <a:buNone/>
              <a:defRPr sz="900"/>
            </a:lvl3pPr>
            <a:lvl4pPr marL="228600" indent="1371600">
              <a:spcBef>
                <a:spcPts val="700"/>
              </a:spcBef>
              <a:buClrTx/>
              <a:buSzTx/>
              <a:buFontTx/>
              <a:buNone/>
              <a:defRPr sz="900"/>
            </a:lvl4pPr>
            <a:lvl5pPr marL="228600" indent="1828800">
              <a:spcBef>
                <a:spcPts val="700"/>
              </a:spcBef>
              <a:buClrTx/>
              <a:buSzTx/>
              <a:buFontTx/>
              <a:buNone/>
              <a:defRPr sz="900"/>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aption">
    <p:spTree>
      <p:nvGrpSpPr>
        <p:cNvPr id="1" name=""/>
        <p:cNvGrpSpPr/>
        <p:nvPr/>
      </p:nvGrpSpPr>
      <p:grpSpPr>
        <a:xfrm>
          <a:off x="0" y="0"/>
          <a:ext cx="0" cy="0"/>
          <a:chOff x="0" y="0"/>
          <a:chExt cx="0" cy="0"/>
        </a:xfrm>
      </p:grpSpPr>
      <p:sp>
        <p:nvSpPr>
          <p:cNvPr id="126" name="Title Text"/>
          <p:cNvSpPr txBox="1"/>
          <p:nvPr>
            <p:ph type="title"/>
          </p:nvPr>
        </p:nvSpPr>
        <p:spPr>
          <a:xfrm>
            <a:off x="508001" y="457200"/>
            <a:ext cx="6447502" cy="2552700"/>
          </a:xfrm>
          <a:prstGeom prst="rect">
            <a:avLst/>
          </a:prstGeom>
        </p:spPr>
        <p:txBody>
          <a:bodyPr lIns="45699" tIns="45699" rIns="45699" bIns="45699" anchor="ctr"/>
          <a:lstStyle>
            <a:lvl1pPr>
              <a:defRPr sz="3300"/>
            </a:lvl1pPr>
          </a:lstStyle>
          <a:p>
            <a:pPr/>
            <a:r>
              <a:t>Title Text</a:t>
            </a:r>
          </a:p>
        </p:txBody>
      </p:sp>
      <p:sp>
        <p:nvSpPr>
          <p:cNvPr id="127" name="Body Level One…"/>
          <p:cNvSpPr txBox="1"/>
          <p:nvPr>
            <p:ph type="body" sz="quarter" idx="1"/>
          </p:nvPr>
        </p:nvSpPr>
        <p:spPr>
          <a:xfrm>
            <a:off x="508001" y="3352800"/>
            <a:ext cx="6447502" cy="1178222"/>
          </a:xfrm>
          <a:prstGeom prst="rect">
            <a:avLst/>
          </a:prstGeom>
        </p:spPr>
        <p:txBody>
          <a:bodyPr lIns="45699" tIns="45699" rIns="45699" bIns="45699" anchor="ctr"/>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with Caption">
    <p:spTree>
      <p:nvGrpSpPr>
        <p:cNvPr id="1" name=""/>
        <p:cNvGrpSpPr/>
        <p:nvPr/>
      </p:nvGrpSpPr>
      <p:grpSpPr>
        <a:xfrm>
          <a:off x="0" y="0"/>
          <a:ext cx="0" cy="0"/>
          <a:chOff x="0" y="0"/>
          <a:chExt cx="0" cy="0"/>
        </a:xfrm>
      </p:grpSpPr>
      <p:sp>
        <p:nvSpPr>
          <p:cNvPr id="135"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36" name="Body Level One…"/>
          <p:cNvSpPr txBox="1"/>
          <p:nvPr>
            <p:ph type="body" sz="quarter" idx="1"/>
          </p:nvPr>
        </p:nvSpPr>
        <p:spPr>
          <a:xfrm>
            <a:off x="1024604" y="2724150"/>
            <a:ext cx="5418393" cy="285750"/>
          </a:xfrm>
          <a:prstGeom prst="rect">
            <a:avLst/>
          </a:prstGeom>
        </p:spPr>
        <p:txBody>
          <a:bodyPr lIns="45699" tIns="45699" rIns="45699" bIns="45699" anchor="ctr"/>
          <a:lstStyle>
            <a:lvl1pPr marL="228600" indent="0">
              <a:spcBef>
                <a:spcPts val="700"/>
              </a:spcBef>
              <a:buClrTx/>
              <a:buSzTx/>
              <a:buFontTx/>
              <a:buNone/>
              <a:defRPr sz="1200">
                <a:solidFill>
                  <a:srgbClr val="7F7F7F"/>
                </a:solidFill>
              </a:defRPr>
            </a:lvl1pPr>
            <a:lvl2pPr marL="228600" indent="457200">
              <a:spcBef>
                <a:spcPts val="700"/>
              </a:spcBef>
              <a:buClrTx/>
              <a:buSzTx/>
              <a:buFontTx/>
              <a:buNone/>
              <a:defRPr sz="1200">
                <a:solidFill>
                  <a:srgbClr val="7F7F7F"/>
                </a:solidFill>
              </a:defRPr>
            </a:lvl2pPr>
            <a:lvl3pPr marL="228600" indent="914400">
              <a:spcBef>
                <a:spcPts val="700"/>
              </a:spcBef>
              <a:buClrTx/>
              <a:buSzTx/>
              <a:buFontTx/>
              <a:buNone/>
              <a:defRPr sz="1200">
                <a:solidFill>
                  <a:srgbClr val="7F7F7F"/>
                </a:solidFill>
              </a:defRPr>
            </a:lvl3pPr>
            <a:lvl4pPr marL="228600" indent="1371600">
              <a:spcBef>
                <a:spcPts val="700"/>
              </a:spcBef>
              <a:buClrTx/>
              <a:buSzTx/>
              <a:buFontTx/>
              <a:buNone/>
              <a:defRPr sz="1200">
                <a:solidFill>
                  <a:srgbClr val="7F7F7F"/>
                </a:solidFill>
              </a:defRPr>
            </a:lvl4pPr>
            <a:lvl5pPr marL="228600" indent="1828800">
              <a:spcBef>
                <a:spcPts val="700"/>
              </a:spcBef>
              <a:buClrTx/>
              <a:buSzTx/>
              <a:buFontTx/>
              <a:buNone/>
              <a:defRPr sz="12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103;p13"/>
          <p:cNvSpPr txBox="1"/>
          <p:nvPr>
            <p:ph type="body" sz="quarter" idx="21"/>
          </p:nvPr>
        </p:nvSpPr>
        <p:spPr>
          <a:xfrm>
            <a:off x="508001" y="3352800"/>
            <a:ext cx="6447502" cy="1178222"/>
          </a:xfrm>
          <a:prstGeom prst="rect">
            <a:avLst/>
          </a:prstGeom>
        </p:spPr>
        <p:txBody>
          <a:bodyPr lIns="45699" tIns="45699" rIns="45699" bIns="45699" anchor="ctr"/>
          <a:lstStyle/>
          <a:p>
            <a:pPr marL="228600" indent="0">
              <a:spcBef>
                <a:spcPts val="700"/>
              </a:spcBef>
              <a:buClrTx/>
              <a:buSzTx/>
              <a:buFontTx/>
              <a:buNone/>
            </a:pPr>
          </a:p>
        </p:txBody>
      </p:sp>
      <p:sp>
        <p:nvSpPr>
          <p:cNvPr id="138" name="Google Shape;107;p13"/>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39" name="Google Shape;108;p13"/>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4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Name Card">
    <p:spTree>
      <p:nvGrpSpPr>
        <p:cNvPr id="1" name=""/>
        <p:cNvGrpSpPr/>
        <p:nvPr/>
      </p:nvGrpSpPr>
      <p:grpSpPr>
        <a:xfrm>
          <a:off x="0" y="0"/>
          <a:ext cx="0" cy="0"/>
          <a:chOff x="0" y="0"/>
          <a:chExt cx="0" cy="0"/>
        </a:xfrm>
      </p:grpSpPr>
      <p:sp>
        <p:nvSpPr>
          <p:cNvPr id="147" name="Title Text"/>
          <p:cNvSpPr txBox="1"/>
          <p:nvPr>
            <p:ph type="title"/>
          </p:nvPr>
        </p:nvSpPr>
        <p:spPr>
          <a:xfrm>
            <a:off x="508001" y="1448991"/>
            <a:ext cx="6447502" cy="1946595"/>
          </a:xfrm>
          <a:prstGeom prst="rect">
            <a:avLst/>
          </a:prstGeom>
        </p:spPr>
        <p:txBody>
          <a:bodyPr lIns="45699" tIns="45699" rIns="45699" bIns="45699" anchor="b"/>
          <a:lstStyle>
            <a:lvl1pPr>
              <a:defRPr sz="3300"/>
            </a:lvl1pPr>
          </a:lstStyle>
          <a:p>
            <a:pPr/>
            <a:r>
              <a:t>Title Text</a:t>
            </a:r>
          </a:p>
        </p:txBody>
      </p:sp>
      <p:sp>
        <p:nvSpPr>
          <p:cNvPr id="148" name="Body Level One…"/>
          <p:cNvSpPr txBox="1"/>
          <p:nvPr>
            <p:ph type="body" sz="quarter" idx="1"/>
          </p:nvPr>
        </p:nvSpPr>
        <p:spPr>
          <a:xfrm>
            <a:off x="508001" y="3395586"/>
            <a:ext cx="6447502" cy="1135437"/>
          </a:xfrm>
          <a:prstGeom prst="rect">
            <a:avLst/>
          </a:prstGeom>
        </p:spPr>
        <p:txBody>
          <a:bodyPr lIns="45699" tIns="45699" rIns="45699" bIns="45699"/>
          <a:lstStyle>
            <a:lvl1pPr marL="228600" indent="0">
              <a:spcBef>
                <a:spcPts val="700"/>
              </a:spcBef>
              <a:buClrTx/>
              <a:buSzTx/>
              <a:buFontTx/>
              <a:buNone/>
            </a:lvl1pPr>
            <a:lvl2pPr marL="228600" indent="457200">
              <a:spcBef>
                <a:spcPts val="700"/>
              </a:spcBef>
              <a:buClrTx/>
              <a:buSzTx/>
              <a:buFontTx/>
              <a:buNone/>
            </a:lvl2pPr>
            <a:lvl3pPr marL="228600" indent="914400">
              <a:spcBef>
                <a:spcPts val="700"/>
              </a:spcBef>
              <a:buClrTx/>
              <a:buSzTx/>
              <a:buFontTx/>
              <a:buNone/>
            </a:lvl3pPr>
            <a:lvl4pPr marL="228600" indent="1371600">
              <a:spcBef>
                <a:spcPts val="700"/>
              </a:spcBef>
              <a:buClrTx/>
              <a:buSzTx/>
              <a:buFontTx/>
              <a:buNone/>
            </a:lvl4pPr>
            <a:lvl5pPr marL="228600" indent="1828800">
              <a:spcBef>
                <a:spcPts val="700"/>
              </a:spcBef>
              <a:buClrTx/>
              <a:buSzTx/>
              <a:buFontTx/>
              <a:buNone/>
            </a:lvl5pPr>
          </a:lstStyle>
          <a:p>
            <a:pPr/>
            <a:r>
              <a:t>Body Level One</a:t>
            </a:r>
          </a:p>
          <a:p>
            <a:pPr lvl="1"/>
            <a:r>
              <a:t>Body Level Two</a:t>
            </a:r>
          </a:p>
          <a:p>
            <a:pPr lvl="2"/>
            <a:r>
              <a:t>Body Level Three</a:t>
            </a:r>
          </a:p>
          <a:p>
            <a:pPr lvl="3"/>
            <a:r>
              <a:t>Body Level Four</a:t>
            </a:r>
          </a:p>
          <a:p>
            <a:pPr lvl="4"/>
            <a:r>
              <a:t>Body Level Five</a:t>
            </a:r>
          </a:p>
        </p:txBody>
      </p:sp>
      <p:sp>
        <p:nvSpPr>
          <p:cNvPr id="14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Name Card">
    <p:spTree>
      <p:nvGrpSpPr>
        <p:cNvPr id="1" name=""/>
        <p:cNvGrpSpPr/>
        <p:nvPr/>
      </p:nvGrpSpPr>
      <p:grpSpPr>
        <a:xfrm>
          <a:off x="0" y="0"/>
          <a:ext cx="0" cy="0"/>
          <a:chOff x="0" y="0"/>
          <a:chExt cx="0" cy="0"/>
        </a:xfrm>
      </p:grpSpPr>
      <p:sp>
        <p:nvSpPr>
          <p:cNvPr id="156" name="Title Text"/>
          <p:cNvSpPr txBox="1"/>
          <p:nvPr>
            <p:ph type="title"/>
          </p:nvPr>
        </p:nvSpPr>
        <p:spPr>
          <a:xfrm>
            <a:off x="698500" y="457200"/>
            <a:ext cx="6070602" cy="2266950"/>
          </a:xfrm>
          <a:prstGeom prst="rect">
            <a:avLst/>
          </a:prstGeom>
        </p:spPr>
        <p:txBody>
          <a:bodyPr lIns="45699" tIns="45699" rIns="45699" bIns="45699" anchor="ctr"/>
          <a:lstStyle>
            <a:lvl1pPr>
              <a:defRPr sz="3300"/>
            </a:lvl1pPr>
          </a:lstStyle>
          <a:p>
            <a:pPr/>
            <a:r>
              <a:t>Title Text</a:t>
            </a:r>
          </a:p>
        </p:txBody>
      </p:sp>
      <p:sp>
        <p:nvSpPr>
          <p:cNvPr id="157"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158" name="Google Shape;118;p15"/>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59" name="Google Shape;122;p15"/>
          <p:cNvSpPr txBox="1"/>
          <p:nvPr/>
        </p:nvSpPr>
        <p:spPr>
          <a:xfrm>
            <a:off x="440703" y="352114"/>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0" name="Google Shape;123;p15"/>
          <p:cNvSpPr txBox="1"/>
          <p:nvPr/>
        </p:nvSpPr>
        <p:spPr>
          <a:xfrm>
            <a:off x="6704058" y="1924247"/>
            <a:ext cx="388601" cy="919922"/>
          </a:xfrm>
          <a:prstGeom prst="rect">
            <a:avLst/>
          </a:prstGeom>
          <a:ln w="12700">
            <a:miter lim="400000"/>
          </a:ln>
          <a:extLst>
            <a:ext uri="{C572A759-6A51-4108-AA02-DFA0A04FC94B}">
              <ma14:wrappingTextBoxFlag xmlns:ma14="http://schemas.microsoft.com/office/mac/drawingml/2011/main" val="1"/>
            </a:ext>
          </a:extLst>
        </p:spPr>
        <p:txBody>
          <a:bodyPr lIns="34275" tIns="34275" rIns="34275" bIns="34275" anchor="ctr">
            <a:spAutoFit/>
          </a:bodyPr>
          <a:lstStyle>
            <a:lvl1pPr>
              <a:defRPr sz="6000">
                <a:solidFill>
                  <a:srgbClr val="BFE471"/>
                </a:solidFill>
              </a:defRPr>
            </a:lvl1pPr>
          </a:lstStyle>
          <a:p>
            <a:pPr/>
            <a:r>
              <a:t>”</a:t>
            </a:r>
          </a:p>
        </p:txBody>
      </p:sp>
      <p:sp>
        <p:nvSpPr>
          <p:cNvPr id="16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rue or False">
    <p:spTree>
      <p:nvGrpSpPr>
        <p:cNvPr id="1" name=""/>
        <p:cNvGrpSpPr/>
        <p:nvPr/>
      </p:nvGrpSpPr>
      <p:grpSpPr>
        <a:xfrm>
          <a:off x="0" y="0"/>
          <a:ext cx="0" cy="0"/>
          <a:chOff x="0" y="0"/>
          <a:chExt cx="0" cy="0"/>
        </a:xfrm>
      </p:grpSpPr>
      <p:sp>
        <p:nvSpPr>
          <p:cNvPr id="168" name="Title Text"/>
          <p:cNvSpPr txBox="1"/>
          <p:nvPr>
            <p:ph type="title"/>
          </p:nvPr>
        </p:nvSpPr>
        <p:spPr>
          <a:xfrm>
            <a:off x="514350" y="457200"/>
            <a:ext cx="6441153" cy="2266950"/>
          </a:xfrm>
          <a:prstGeom prst="rect">
            <a:avLst/>
          </a:prstGeom>
        </p:spPr>
        <p:txBody>
          <a:bodyPr lIns="45699" tIns="45699" rIns="45699" bIns="45699" anchor="ctr"/>
          <a:lstStyle>
            <a:lvl1pPr>
              <a:defRPr sz="3300"/>
            </a:lvl1pPr>
          </a:lstStyle>
          <a:p>
            <a:pPr/>
            <a:r>
              <a:t>Title Text</a:t>
            </a:r>
          </a:p>
        </p:txBody>
      </p:sp>
      <p:sp>
        <p:nvSpPr>
          <p:cNvPr id="169" name="Body Level One…"/>
          <p:cNvSpPr txBox="1"/>
          <p:nvPr>
            <p:ph type="body" sz="quarter" idx="1"/>
          </p:nvPr>
        </p:nvSpPr>
        <p:spPr>
          <a:xfrm>
            <a:off x="507998" y="3009900"/>
            <a:ext cx="6447504" cy="385687"/>
          </a:xfrm>
          <a:prstGeom prst="rect">
            <a:avLst/>
          </a:prstGeom>
        </p:spPr>
        <p:txBody>
          <a:bodyPr lIns="45699" tIns="45699" rIns="45699" bIns="45699" anchor="b"/>
          <a:lstStyle>
            <a:lvl1pPr marL="228600" indent="0">
              <a:spcBef>
                <a:spcPts val="700"/>
              </a:spcBef>
              <a:buClrTx/>
              <a:buSzTx/>
              <a:buFontTx/>
              <a:buNone/>
              <a:defRPr sz="1800">
                <a:solidFill>
                  <a:schemeClr val="accent1"/>
                </a:solidFill>
              </a:defRPr>
            </a:lvl1pPr>
            <a:lvl2pPr marL="228600" indent="457200">
              <a:spcBef>
                <a:spcPts val="700"/>
              </a:spcBef>
              <a:buClrTx/>
              <a:buSzTx/>
              <a:buFontTx/>
              <a:buNone/>
              <a:defRPr sz="1800">
                <a:solidFill>
                  <a:schemeClr val="accent1"/>
                </a:solidFill>
              </a:defRPr>
            </a:lvl2pPr>
            <a:lvl3pPr marL="228600" indent="914400">
              <a:spcBef>
                <a:spcPts val="700"/>
              </a:spcBef>
              <a:buClrTx/>
              <a:buSzTx/>
              <a:buFontTx/>
              <a:buNone/>
              <a:defRPr sz="1800">
                <a:solidFill>
                  <a:schemeClr val="accent1"/>
                </a:solidFill>
              </a:defRPr>
            </a:lvl3pPr>
            <a:lvl4pPr marL="228600" indent="1371600">
              <a:spcBef>
                <a:spcPts val="700"/>
              </a:spcBef>
              <a:buClrTx/>
              <a:buSzTx/>
              <a:buFontTx/>
              <a:buNone/>
              <a:defRPr sz="1800">
                <a:solidFill>
                  <a:schemeClr val="accent1"/>
                </a:solidFill>
              </a:defRPr>
            </a:lvl4pPr>
            <a:lvl5pPr marL="228600" indent="1828800">
              <a:spcBef>
                <a:spcPts val="700"/>
              </a:spcBef>
              <a:buClrTx/>
              <a:buSzTx/>
              <a:buFontTx/>
              <a:buNone/>
              <a:defRPr sz="1800">
                <a:solidFill>
                  <a:schemeClr val="accent1"/>
                </a:solidFill>
              </a:defRPr>
            </a:lvl5pPr>
          </a:lstStyle>
          <a:p>
            <a:pPr/>
            <a:r>
              <a:t>Body Level One</a:t>
            </a:r>
          </a:p>
          <a:p>
            <a:pPr lvl="1"/>
            <a:r>
              <a:t>Body Level Two</a:t>
            </a:r>
          </a:p>
          <a:p>
            <a:pPr lvl="2"/>
            <a:r>
              <a:t>Body Level Three</a:t>
            </a:r>
          </a:p>
          <a:p>
            <a:pPr lvl="3"/>
            <a:r>
              <a:t>Body Level Four</a:t>
            </a:r>
          </a:p>
          <a:p>
            <a:pPr lvl="4"/>
            <a:r>
              <a:t>Body Level Five</a:t>
            </a:r>
          </a:p>
        </p:txBody>
      </p:sp>
      <p:sp>
        <p:nvSpPr>
          <p:cNvPr id="170" name="Google Shape;127;p16"/>
          <p:cNvSpPr txBox="1"/>
          <p:nvPr>
            <p:ph type="body" sz="quarter" idx="21"/>
          </p:nvPr>
        </p:nvSpPr>
        <p:spPr>
          <a:xfrm>
            <a:off x="508001" y="3395586"/>
            <a:ext cx="6447502" cy="1135437"/>
          </a:xfrm>
          <a:prstGeom prst="rect">
            <a:avLst/>
          </a:prstGeom>
        </p:spPr>
        <p:txBody>
          <a:bodyPr lIns="45699" tIns="45699" rIns="45699" bIns="45699"/>
          <a:lstStyle/>
          <a:p>
            <a:pPr marL="228600" indent="0">
              <a:spcBef>
                <a:spcPts val="700"/>
              </a:spcBef>
              <a:buClrTx/>
              <a:buSzTx/>
              <a:buFontTx/>
              <a:buNone/>
              <a:defRPr>
                <a:solidFill>
                  <a:srgbClr val="7F7F7F"/>
                </a:solidFill>
              </a:defRPr>
            </a:pPr>
          </a:p>
        </p:txBody>
      </p:sp>
      <p:sp>
        <p:nvSpPr>
          <p:cNvPr id="171"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78"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179" name="Body Level One…"/>
          <p:cNvSpPr txBox="1"/>
          <p:nvPr>
            <p:ph type="body" sz="half" idx="1"/>
          </p:nvPr>
        </p:nvSpPr>
        <p:spPr>
          <a:xfrm rot="5400000">
            <a:off x="2276462" y="-148020"/>
            <a:ext cx="2910581" cy="6447503"/>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0"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87" name="Title Text"/>
          <p:cNvSpPr txBox="1"/>
          <p:nvPr>
            <p:ph type="title"/>
          </p:nvPr>
        </p:nvSpPr>
        <p:spPr>
          <a:xfrm rot="5400000">
            <a:off x="4495739" y="1937215"/>
            <a:ext cx="3938589" cy="978558"/>
          </a:xfrm>
          <a:prstGeom prst="rect">
            <a:avLst/>
          </a:prstGeom>
        </p:spPr>
        <p:txBody>
          <a:bodyPr lIns="45699" tIns="45699" rIns="45699" bIns="45699" anchor="ctr"/>
          <a:lstStyle/>
          <a:p>
            <a:pPr/>
            <a:r>
              <a:t>Title Text</a:t>
            </a:r>
          </a:p>
        </p:txBody>
      </p:sp>
      <p:sp>
        <p:nvSpPr>
          <p:cNvPr id="188" name="Body Level One…"/>
          <p:cNvSpPr txBox="1"/>
          <p:nvPr>
            <p:ph type="body" idx="1"/>
          </p:nvPr>
        </p:nvSpPr>
        <p:spPr>
          <a:xfrm rot="5400000">
            <a:off x="1186264" y="-221064"/>
            <a:ext cx="3938588" cy="5295114"/>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8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
    <p:bg>
      <p:bgPr>
        <a:solidFill>
          <a:srgbClr val="4294A2"/>
        </a:solidFill>
      </p:bgPr>
    </p:bg>
    <p:spTree>
      <p:nvGrpSpPr>
        <p:cNvPr id="1" name=""/>
        <p:cNvGrpSpPr/>
        <p:nvPr/>
      </p:nvGrpSpPr>
      <p:grpSpPr>
        <a:xfrm>
          <a:off x="0" y="0"/>
          <a:ext cx="0" cy="0"/>
          <a:chOff x="0" y="0"/>
          <a:chExt cx="0" cy="0"/>
        </a:xfrm>
      </p:grpSpPr>
      <p:sp>
        <p:nvSpPr>
          <p:cNvPr id="196" name="Presentation Title"/>
          <p:cNvSpPr txBox="1"/>
          <p:nvPr>
            <p:ph type="title" hasCustomPrompt="1"/>
          </p:nvPr>
        </p:nvSpPr>
        <p:spPr>
          <a:xfrm>
            <a:off x="452436" y="965621"/>
            <a:ext cx="8239127" cy="1743077"/>
          </a:xfrm>
          <a:prstGeom prst="rect">
            <a:avLst/>
          </a:prstGeom>
        </p:spPr>
        <p:txBody>
          <a:bodyPr lIns="19050" tIns="19050" rIns="19050" bIns="19050" anchor="b"/>
          <a:lstStyle>
            <a:lvl1pPr algn="r" defTabSz="914376">
              <a:lnSpc>
                <a:spcPct val="80000"/>
              </a:lnSpc>
              <a:defRPr b="1" spc="-84" sz="4200">
                <a:solidFill>
                  <a:srgbClr val="FFFFFF"/>
                </a:solidFill>
                <a:latin typeface="+mj-lt"/>
                <a:ea typeface="+mj-ea"/>
                <a:cs typeface="+mj-cs"/>
                <a:sym typeface="Helvetica"/>
              </a:defRPr>
            </a:lvl1pPr>
          </a:lstStyle>
          <a:p>
            <a:pPr/>
            <a:r>
              <a:t>Presentation Title</a:t>
            </a:r>
          </a:p>
        </p:txBody>
      </p:sp>
      <p:sp>
        <p:nvSpPr>
          <p:cNvPr id="197" name="Body Level One…"/>
          <p:cNvSpPr txBox="1"/>
          <p:nvPr>
            <p:ph type="body" sz="quarter" idx="1" hasCustomPrompt="1"/>
          </p:nvPr>
        </p:nvSpPr>
        <p:spPr>
          <a:xfrm>
            <a:off x="452437" y="2698824"/>
            <a:ext cx="8239126" cy="714377"/>
          </a:xfrm>
          <a:prstGeom prst="rect">
            <a:avLst/>
          </a:prstGeom>
        </p:spPr>
        <p:txBody>
          <a:bodyPr lIns="19050" tIns="19050" rIns="19050" bIns="19050"/>
          <a:lstStyle>
            <a:lvl1pPr marL="0" indent="0" algn="r" defTabSz="309562">
              <a:buClrTx/>
              <a:buSzTx/>
              <a:buFontTx/>
              <a:buNone/>
              <a:defRPr b="1" sz="2000">
                <a:solidFill>
                  <a:srgbClr val="FFFFFF"/>
                </a:solidFill>
                <a:latin typeface="+mj-lt"/>
                <a:ea typeface="+mj-ea"/>
                <a:cs typeface="+mj-cs"/>
                <a:sym typeface="Helvetica"/>
              </a:defRPr>
            </a:lvl1pPr>
            <a:lvl2pPr marL="0" indent="0" algn="r" defTabSz="309562">
              <a:buClrTx/>
              <a:buSzTx/>
              <a:buFontTx/>
              <a:buNone/>
              <a:defRPr b="1" sz="2000">
                <a:solidFill>
                  <a:srgbClr val="FFFFFF"/>
                </a:solidFill>
                <a:latin typeface="+mj-lt"/>
                <a:ea typeface="+mj-ea"/>
                <a:cs typeface="+mj-cs"/>
                <a:sym typeface="Helvetica"/>
              </a:defRPr>
            </a:lvl2pPr>
            <a:lvl3pPr marL="0" indent="0" algn="r" defTabSz="309562">
              <a:buClrTx/>
              <a:buSzTx/>
              <a:buFontTx/>
              <a:buNone/>
              <a:defRPr b="1" sz="2000">
                <a:solidFill>
                  <a:srgbClr val="FFFFFF"/>
                </a:solidFill>
                <a:latin typeface="+mj-lt"/>
                <a:ea typeface="+mj-ea"/>
                <a:cs typeface="+mj-cs"/>
                <a:sym typeface="Helvetica"/>
              </a:defRPr>
            </a:lvl3pPr>
            <a:lvl4pPr marL="0" indent="0" algn="r" defTabSz="309562">
              <a:buClrTx/>
              <a:buSzTx/>
              <a:buFontTx/>
              <a:buNone/>
              <a:defRPr b="1" sz="2000">
                <a:solidFill>
                  <a:srgbClr val="FFFFFF"/>
                </a:solidFill>
                <a:latin typeface="+mj-lt"/>
                <a:ea typeface="+mj-ea"/>
                <a:cs typeface="+mj-cs"/>
                <a:sym typeface="Helvetica"/>
              </a:defRPr>
            </a:lvl4pPr>
            <a:lvl5pPr marL="0" indent="0" algn="r" defTabSz="309562">
              <a:buClrTx/>
              <a:buSzTx/>
              <a:buFontTx/>
              <a:buNone/>
              <a:defRPr b="1" sz="2000">
                <a:solidFill>
                  <a:srgbClr val="FFFFFF"/>
                </a:solidFill>
                <a:latin typeface="+mj-lt"/>
                <a:ea typeface="+mj-ea"/>
                <a:cs typeface="+mj-cs"/>
                <a:sym typeface="Helvetica"/>
              </a:defRPr>
            </a:lvl5pPr>
          </a:lstStyle>
          <a:p>
            <a:pPr/>
            <a:r>
              <a:t>Presentation Subtitle</a:t>
            </a:r>
          </a:p>
          <a:p>
            <a:pPr lvl="1"/>
            <a:r>
              <a:t/>
            </a:r>
          </a:p>
          <a:p>
            <a:pPr lvl="2"/>
            <a:r>
              <a:t/>
            </a:r>
          </a:p>
          <a:p>
            <a:pPr lvl="3"/>
            <a:r>
              <a:t/>
            </a:r>
          </a:p>
          <a:p>
            <a:pPr lvl="4"/>
            <a:r>
              <a:t/>
            </a:r>
          </a:p>
        </p:txBody>
      </p:sp>
      <p:pic>
        <p:nvPicPr>
          <p:cNvPr id="198" name="mcittt-01.png" descr="mcittt-01.png"/>
          <p:cNvPicPr>
            <a:picLocks noChangeAspect="1"/>
          </p:cNvPicPr>
          <p:nvPr/>
        </p:nvPicPr>
        <p:blipFill>
          <a:blip r:embed="rId2">
            <a:extLst/>
          </a:blip>
          <a:stretch>
            <a:fillRect/>
          </a:stretch>
        </p:blipFill>
        <p:spPr>
          <a:xfrm>
            <a:off x="2006661" y="4251462"/>
            <a:ext cx="1791511" cy="1007725"/>
          </a:xfrm>
          <a:prstGeom prst="rect">
            <a:avLst/>
          </a:prstGeom>
          <a:ln w="12700">
            <a:miter lim="400000"/>
          </a:ln>
        </p:spPr>
      </p:pic>
      <p:pic>
        <p:nvPicPr>
          <p:cNvPr id="199" name="Tuwaiq Academy Logo-02.png" descr="Tuwaiq Academy Logo-02.png"/>
          <p:cNvPicPr>
            <a:picLocks noChangeAspect="1"/>
          </p:cNvPicPr>
          <p:nvPr/>
        </p:nvPicPr>
        <p:blipFill>
          <a:blip r:embed="rId3">
            <a:extLst/>
          </a:blip>
          <a:stretch>
            <a:fillRect/>
          </a:stretch>
        </p:blipFill>
        <p:spPr>
          <a:xfrm>
            <a:off x="-206644" y="4003077"/>
            <a:ext cx="2676120" cy="1504495"/>
          </a:xfrm>
          <a:prstGeom prst="rect">
            <a:avLst/>
          </a:prstGeom>
          <a:ln w="12700">
            <a:miter lim="400000"/>
          </a:ln>
        </p:spPr>
      </p:pic>
      <p:pic>
        <p:nvPicPr>
          <p:cNvPr id="200" name="logoSAFCSP-01.png" descr="logoSAFCSP-01.png"/>
          <p:cNvPicPr>
            <a:picLocks noChangeAspect="1"/>
          </p:cNvPicPr>
          <p:nvPr/>
        </p:nvPicPr>
        <p:blipFill>
          <a:blip r:embed="rId4">
            <a:extLst/>
          </a:blip>
          <a:stretch>
            <a:fillRect/>
          </a:stretch>
        </p:blipFill>
        <p:spPr>
          <a:xfrm>
            <a:off x="3566518" y="4003077"/>
            <a:ext cx="2127275" cy="1504495"/>
          </a:xfrm>
          <a:prstGeom prst="rect">
            <a:avLst/>
          </a:prstGeom>
          <a:ln w="12700">
            <a:miter lim="400000"/>
          </a:ln>
        </p:spPr>
      </p:pic>
      <p:grpSp>
        <p:nvGrpSpPr>
          <p:cNvPr id="203" name="v"/>
          <p:cNvGrpSpPr/>
          <p:nvPr/>
        </p:nvGrpSpPr>
        <p:grpSpPr>
          <a:xfrm>
            <a:off x="2196" y="-20600"/>
            <a:ext cx="9139609" cy="574442"/>
            <a:chOff x="0" y="0"/>
            <a:chExt cx="9139608" cy="574441"/>
          </a:xfrm>
        </p:grpSpPr>
        <p:sp>
          <p:nvSpPr>
            <p:cNvPr id="201" name="Rectangle"/>
            <p:cNvSpPr/>
            <p:nvPr/>
          </p:nvSpPr>
          <p:spPr>
            <a:xfrm>
              <a:off x="-1" y="-1"/>
              <a:ext cx="9139609" cy="574442"/>
            </a:xfrm>
            <a:prstGeom prst="rect">
              <a:avLst/>
            </a:prstGeom>
            <a:solidFill>
              <a:srgbClr val="FFFFFF"/>
            </a:solidFill>
            <a:ln w="12700" cap="flat">
              <a:noFill/>
              <a:miter lim="400000"/>
            </a:ln>
            <a:effectLst/>
          </p:spPr>
          <p:txBody>
            <a:bodyPr wrap="square" lIns="19050" tIns="19050" rIns="19050" bIns="19050" numCol="1" anchor="ctr">
              <a:noAutofit/>
            </a:bodyPr>
            <a:lstStyle/>
            <a:p>
              <a:pPr algn="ctr" defTabSz="309562">
                <a:defRPr sz="1200">
                  <a:solidFill>
                    <a:srgbClr val="FFFFFF"/>
                  </a:solidFill>
                  <a:latin typeface="Helvetica Neue Medium"/>
                  <a:ea typeface="Helvetica Neue Medium"/>
                  <a:cs typeface="Helvetica Neue Medium"/>
                  <a:sym typeface="Helvetica Neue Medium"/>
                </a:defRPr>
              </a:pPr>
            </a:p>
          </p:txBody>
        </p:sp>
        <p:sp>
          <p:nvSpPr>
            <p:cNvPr id="202" name="v"/>
            <p:cNvSpPr txBox="1"/>
            <p:nvPr/>
          </p:nvSpPr>
          <p:spPr>
            <a:xfrm>
              <a:off x="-1" y="175130"/>
              <a:ext cx="9139609" cy="22418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19050" tIns="19050" rIns="19050" bIns="19050" numCol="1" anchor="ctr">
              <a:spAutoFit/>
            </a:bodyPr>
            <a:lstStyle>
              <a:lvl1pPr algn="ctr" defTabSz="309562">
                <a:defRPr sz="1200">
                  <a:solidFill>
                    <a:srgbClr val="FFFFFF"/>
                  </a:solidFill>
                  <a:latin typeface="Helvetica Neue Medium"/>
                  <a:ea typeface="Helvetica Neue Medium"/>
                  <a:cs typeface="Helvetica Neue Medium"/>
                  <a:sym typeface="Helvetica Neue Medium"/>
                </a:defRPr>
              </a:lvl1pPr>
            </a:lstStyle>
            <a:p>
              <a:pPr/>
              <a:r>
                <a:t>v</a:t>
              </a:r>
            </a:p>
          </p:txBody>
        </p:sp>
      </p:grpSp>
      <p:pic>
        <p:nvPicPr>
          <p:cNvPr id="204" name="Tuwaiq1000-google-logo-01.png" descr="Tuwaiq1000-google-logo-01.png"/>
          <p:cNvPicPr>
            <a:picLocks noChangeAspect="1"/>
          </p:cNvPicPr>
          <p:nvPr/>
        </p:nvPicPr>
        <p:blipFill>
          <a:blip r:embed="rId5">
            <a:extLst/>
          </a:blip>
          <a:stretch>
            <a:fillRect/>
          </a:stretch>
        </p:blipFill>
        <p:spPr>
          <a:xfrm>
            <a:off x="188484" y="-364072"/>
            <a:ext cx="2322763" cy="1261385"/>
          </a:xfrm>
          <a:prstGeom prst="rect">
            <a:avLst/>
          </a:prstGeom>
          <a:ln w="12700">
            <a:miter lim="400000"/>
          </a:ln>
        </p:spPr>
      </p:pic>
      <p:sp>
        <p:nvSpPr>
          <p:cNvPr id="205" name="Slide Number"/>
          <p:cNvSpPr txBox="1"/>
          <p:nvPr>
            <p:ph type="sldNum" sz="quarter" idx="2"/>
          </p:nvPr>
        </p:nvSpPr>
        <p:spPr>
          <a:xfrm>
            <a:off x="4501889" y="4918849"/>
            <a:ext cx="135536" cy="127001"/>
          </a:xfrm>
          <a:prstGeom prst="rect">
            <a:avLst/>
          </a:prstGeom>
        </p:spPr>
        <p:txBody>
          <a:bodyPr lIns="19050" tIns="19050" rIns="19050" bIns="19050" anchor="b"/>
          <a:lstStyle>
            <a:lvl1pPr algn="ctr" defTabSz="219075">
              <a:defRPr>
                <a:solidFill>
                  <a:srgbClr val="000000"/>
                </a:solidFill>
                <a:latin typeface="Helvetica Neue"/>
                <a:ea typeface="Helvetica Neue"/>
                <a:cs typeface="Helvetica Neue"/>
                <a:sym typeface="Helvetica Neue"/>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42" name="Title Text"/>
          <p:cNvSpPr txBox="1"/>
          <p:nvPr>
            <p:ph type="title"/>
          </p:nvPr>
        </p:nvSpPr>
        <p:spPr>
          <a:prstGeom prst="rect">
            <a:avLst/>
          </a:prstGeom>
        </p:spPr>
        <p:txBody>
          <a:bodyPr/>
          <a:lstStyle/>
          <a:p>
            <a:pPr/>
            <a:r>
              <a:t>Title Text</a:t>
            </a:r>
          </a:p>
        </p:txBody>
      </p:sp>
      <p:sp>
        <p:nvSpPr>
          <p:cNvPr id="43"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5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52" name="Body Level One…"/>
          <p:cNvSpPr txBox="1"/>
          <p:nvPr>
            <p:ph type="body" sz="half" idx="1"/>
          </p:nvPr>
        </p:nvSpPr>
        <p:spPr>
          <a:xfrm>
            <a:off x="508001" y="1620441"/>
            <a:ext cx="6447502" cy="2910582"/>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53"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60" name="Title Text"/>
          <p:cNvSpPr txBox="1"/>
          <p:nvPr>
            <p:ph type="title"/>
          </p:nvPr>
        </p:nvSpPr>
        <p:spPr>
          <a:xfrm>
            <a:off x="508001" y="2025650"/>
            <a:ext cx="6447502" cy="1369937"/>
          </a:xfrm>
          <a:prstGeom prst="rect">
            <a:avLst/>
          </a:prstGeom>
        </p:spPr>
        <p:txBody>
          <a:bodyPr lIns="45699" tIns="45699" rIns="45699" bIns="45699" anchor="b"/>
          <a:lstStyle>
            <a:lvl1pPr>
              <a:defRPr sz="3000"/>
            </a:lvl1pPr>
          </a:lstStyle>
          <a:p>
            <a:pPr/>
            <a:r>
              <a:t>Title Text</a:t>
            </a:r>
          </a:p>
        </p:txBody>
      </p:sp>
      <p:sp>
        <p:nvSpPr>
          <p:cNvPr id="61" name="Body Level One…"/>
          <p:cNvSpPr txBox="1"/>
          <p:nvPr>
            <p:ph type="body" sz="quarter" idx="1"/>
          </p:nvPr>
        </p:nvSpPr>
        <p:spPr>
          <a:xfrm>
            <a:off x="508001" y="3395586"/>
            <a:ext cx="6447502" cy="645301"/>
          </a:xfrm>
          <a:prstGeom prst="rect">
            <a:avLst/>
          </a:prstGeom>
        </p:spPr>
        <p:txBody>
          <a:bodyPr lIns="45699" tIns="45699" rIns="45699" bIns="45699"/>
          <a:lstStyle>
            <a:lvl1pPr marL="228600" indent="0">
              <a:spcBef>
                <a:spcPts val="700"/>
              </a:spcBef>
              <a:buClrTx/>
              <a:buSzTx/>
              <a:buFontTx/>
              <a:buNone/>
              <a:defRPr sz="1500">
                <a:solidFill>
                  <a:srgbClr val="7F7F7F"/>
                </a:solidFill>
              </a:defRPr>
            </a:lvl1pPr>
            <a:lvl2pPr marL="228600" indent="457200">
              <a:spcBef>
                <a:spcPts val="700"/>
              </a:spcBef>
              <a:buClrTx/>
              <a:buSzTx/>
              <a:buFontTx/>
              <a:buNone/>
              <a:defRPr sz="1500">
                <a:solidFill>
                  <a:srgbClr val="7F7F7F"/>
                </a:solidFill>
              </a:defRPr>
            </a:lvl2pPr>
            <a:lvl3pPr marL="228600" indent="914400">
              <a:spcBef>
                <a:spcPts val="700"/>
              </a:spcBef>
              <a:buClrTx/>
              <a:buSzTx/>
              <a:buFontTx/>
              <a:buNone/>
              <a:defRPr sz="1500">
                <a:solidFill>
                  <a:srgbClr val="7F7F7F"/>
                </a:solidFill>
              </a:defRPr>
            </a:lvl3pPr>
            <a:lvl4pPr marL="228600" indent="1371600">
              <a:spcBef>
                <a:spcPts val="700"/>
              </a:spcBef>
              <a:buClrTx/>
              <a:buSzTx/>
              <a:buFontTx/>
              <a:buNone/>
              <a:defRPr sz="1500">
                <a:solidFill>
                  <a:srgbClr val="7F7F7F"/>
                </a:solidFill>
              </a:defRPr>
            </a:lvl4pPr>
            <a:lvl5pPr marL="228600" indent="1828800">
              <a:spcBef>
                <a:spcPts val="700"/>
              </a:spcBef>
              <a:buClrTx/>
              <a:buSzTx/>
              <a:buFontTx/>
              <a:buNone/>
              <a:defRPr sz="1500">
                <a:solidFill>
                  <a:srgbClr val="7F7F7F"/>
                </a:solidFill>
              </a:defRPr>
            </a:lvl5pPr>
          </a:lstStyle>
          <a:p>
            <a:pPr/>
            <a:r>
              <a:t>Body Level One</a:t>
            </a:r>
          </a:p>
          <a:p>
            <a:pPr lvl="1"/>
            <a:r>
              <a:t>Body Level Two</a:t>
            </a:r>
          </a:p>
          <a:p>
            <a:pPr lvl="2"/>
            <a:r>
              <a:t>Body Level Three</a:t>
            </a:r>
          </a:p>
          <a:p>
            <a:pPr lvl="3"/>
            <a:r>
              <a:t>Body Level Four</a:t>
            </a:r>
          </a:p>
          <a:p>
            <a:pPr lvl="4"/>
            <a:r>
              <a:t>Body Level Five</a:t>
            </a:r>
          </a:p>
        </p:txBody>
      </p:sp>
      <p:sp>
        <p:nvSpPr>
          <p:cNvPr id="6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6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70" name="Body Level One…"/>
          <p:cNvSpPr txBox="1"/>
          <p:nvPr>
            <p:ph type="body" sz="quarter" idx="1"/>
          </p:nvPr>
        </p:nvSpPr>
        <p:spPr>
          <a:xfrm>
            <a:off x="508001" y="1620441"/>
            <a:ext cx="3138027" cy="291058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71" name="Google Shape;58;p6"/>
          <p:cNvSpPr txBox="1"/>
          <p:nvPr>
            <p:ph type="body" sz="quarter" idx="21"/>
          </p:nvPr>
        </p:nvSpPr>
        <p:spPr>
          <a:xfrm>
            <a:off x="3817477" y="1620441"/>
            <a:ext cx="3138027" cy="2910582"/>
          </a:xfrm>
          <a:prstGeom prst="rect">
            <a:avLst/>
          </a:prstGeom>
        </p:spPr>
        <p:txBody>
          <a:bodyPr lIns="45699" tIns="45699" rIns="45699" bIns="45699"/>
          <a:lstStyle/>
          <a:p>
            <a:pPr indent="-320040">
              <a:spcBef>
                <a:spcPts val="700"/>
              </a:spcBef>
              <a:buChar char="►"/>
            </a:pPr>
          </a:p>
        </p:txBody>
      </p:sp>
      <p:sp>
        <p:nvSpPr>
          <p:cNvPr id="7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79"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80" name="Body Level One…"/>
          <p:cNvSpPr txBox="1"/>
          <p:nvPr>
            <p:ph type="body" sz="quarter" idx="1"/>
          </p:nvPr>
        </p:nvSpPr>
        <p:spPr>
          <a:xfrm>
            <a:off x="506808" y="1620737"/>
            <a:ext cx="3139218" cy="432198"/>
          </a:xfrm>
          <a:prstGeom prst="rect">
            <a:avLst/>
          </a:prstGeom>
        </p:spPr>
        <p:txBody>
          <a:bodyPr lIns="45699" tIns="45699" rIns="45699" bIns="45699" anchor="b"/>
          <a:lstStyle>
            <a:lvl1pPr marL="228600" indent="0">
              <a:spcBef>
                <a:spcPts val="700"/>
              </a:spcBef>
              <a:buClrTx/>
              <a:buSzTx/>
              <a:buFontTx/>
              <a:buNone/>
              <a:defRPr sz="1800"/>
            </a:lvl1pPr>
            <a:lvl2pPr marL="228600" indent="457200">
              <a:spcBef>
                <a:spcPts val="700"/>
              </a:spcBef>
              <a:buClrTx/>
              <a:buSzTx/>
              <a:buFontTx/>
              <a:buNone/>
              <a:defRPr sz="1800"/>
            </a:lvl2pPr>
            <a:lvl3pPr marL="228600" indent="914400">
              <a:spcBef>
                <a:spcPts val="700"/>
              </a:spcBef>
              <a:buClrTx/>
              <a:buSzTx/>
              <a:buFontTx/>
              <a:buNone/>
              <a:defRPr sz="1800"/>
            </a:lvl3pPr>
            <a:lvl4pPr marL="228600" indent="1371600">
              <a:spcBef>
                <a:spcPts val="700"/>
              </a:spcBef>
              <a:buClrTx/>
              <a:buSzTx/>
              <a:buFontTx/>
              <a:buNone/>
              <a:defRPr sz="1800"/>
            </a:lvl4pPr>
            <a:lvl5pPr marL="228600" indent="1828800">
              <a:spcBef>
                <a:spcPts val="700"/>
              </a:spcBef>
              <a:buClrTx/>
              <a:buSzTx/>
              <a:buFontTx/>
              <a:buNone/>
              <a:defRPr sz="1800"/>
            </a:lvl5pPr>
          </a:lstStyle>
          <a:p>
            <a:pPr/>
            <a:r>
              <a:t>Body Level One</a:t>
            </a:r>
          </a:p>
          <a:p>
            <a:pPr lvl="1"/>
            <a:r>
              <a:t>Body Level Two</a:t>
            </a:r>
          </a:p>
          <a:p>
            <a:pPr lvl="2"/>
            <a:r>
              <a:t>Body Level Three</a:t>
            </a:r>
          </a:p>
          <a:p>
            <a:pPr lvl="3"/>
            <a:r>
              <a:t>Body Level Four</a:t>
            </a:r>
          </a:p>
          <a:p>
            <a:pPr lvl="4"/>
            <a:r>
              <a:t>Body Level Five</a:t>
            </a:r>
          </a:p>
        </p:txBody>
      </p:sp>
      <p:sp>
        <p:nvSpPr>
          <p:cNvPr id="81" name="Google Shape;65;p7"/>
          <p:cNvSpPr txBox="1"/>
          <p:nvPr>
            <p:ph type="body" sz="quarter" idx="21"/>
          </p:nvPr>
        </p:nvSpPr>
        <p:spPr>
          <a:xfrm>
            <a:off x="506808" y="2052933"/>
            <a:ext cx="3139219" cy="2478090"/>
          </a:xfrm>
          <a:prstGeom prst="rect">
            <a:avLst/>
          </a:prstGeom>
        </p:spPr>
        <p:txBody>
          <a:bodyPr lIns="45699" tIns="45699" rIns="45699" bIns="45699"/>
          <a:lstStyle/>
          <a:p>
            <a:pPr indent="-320040">
              <a:spcBef>
                <a:spcPts val="700"/>
              </a:spcBef>
              <a:buChar char="►"/>
            </a:pPr>
          </a:p>
        </p:txBody>
      </p:sp>
      <p:sp>
        <p:nvSpPr>
          <p:cNvPr id="82" name="Google Shape;66;p7"/>
          <p:cNvSpPr txBox="1"/>
          <p:nvPr>
            <p:ph type="body" sz="quarter" idx="22"/>
          </p:nvPr>
        </p:nvSpPr>
        <p:spPr>
          <a:xfrm>
            <a:off x="3816286" y="1620737"/>
            <a:ext cx="3139215" cy="432198"/>
          </a:xfrm>
          <a:prstGeom prst="rect">
            <a:avLst/>
          </a:prstGeom>
        </p:spPr>
        <p:txBody>
          <a:bodyPr lIns="45699" tIns="45699" rIns="45699" bIns="45699" anchor="b"/>
          <a:lstStyle/>
          <a:p>
            <a:pPr marL="228600" indent="0">
              <a:spcBef>
                <a:spcPts val="700"/>
              </a:spcBef>
              <a:buClrTx/>
              <a:buSzTx/>
              <a:buFontTx/>
              <a:buNone/>
              <a:defRPr sz="1800"/>
            </a:pPr>
          </a:p>
        </p:txBody>
      </p:sp>
      <p:sp>
        <p:nvSpPr>
          <p:cNvPr id="83" name="Google Shape;67;p7"/>
          <p:cNvSpPr txBox="1"/>
          <p:nvPr>
            <p:ph type="body" sz="quarter" idx="23"/>
          </p:nvPr>
        </p:nvSpPr>
        <p:spPr>
          <a:xfrm>
            <a:off x="3816287" y="2052933"/>
            <a:ext cx="3139215" cy="2478090"/>
          </a:xfrm>
          <a:prstGeom prst="rect">
            <a:avLst/>
          </a:prstGeom>
        </p:spPr>
        <p:txBody>
          <a:bodyPr lIns="45699" tIns="45699" rIns="45699" bIns="45699"/>
          <a:lstStyle/>
          <a:p>
            <a:pPr indent="-320040">
              <a:spcBef>
                <a:spcPts val="700"/>
              </a:spcBef>
              <a:buChar char="►"/>
            </a:pPr>
          </a:p>
        </p:txBody>
      </p:sp>
      <p:sp>
        <p:nvSpPr>
          <p:cNvPr id="84"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91" name="Title Text"/>
          <p:cNvSpPr txBox="1"/>
          <p:nvPr>
            <p:ph type="title"/>
          </p:nvPr>
        </p:nvSpPr>
        <p:spPr>
          <a:xfrm>
            <a:off x="508001" y="457200"/>
            <a:ext cx="6447502" cy="990600"/>
          </a:xfrm>
          <a:prstGeom prst="rect">
            <a:avLst/>
          </a:prstGeom>
        </p:spPr>
        <p:txBody>
          <a:bodyPr lIns="45699" tIns="45699" rIns="45699" bIns="45699"/>
          <a:lstStyle/>
          <a:p>
            <a:pPr/>
            <a:r>
              <a:t>Title Text</a:t>
            </a:r>
          </a:p>
        </p:txBody>
      </p:sp>
      <p:sp>
        <p:nvSpPr>
          <p:cNvPr id="92"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9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06" name="Title Text"/>
          <p:cNvSpPr txBox="1"/>
          <p:nvPr>
            <p:ph type="title"/>
          </p:nvPr>
        </p:nvSpPr>
        <p:spPr>
          <a:xfrm>
            <a:off x="508001" y="1123953"/>
            <a:ext cx="2890897" cy="958851"/>
          </a:xfrm>
          <a:prstGeom prst="rect">
            <a:avLst/>
          </a:prstGeom>
        </p:spPr>
        <p:txBody>
          <a:bodyPr lIns="45699" tIns="45699" rIns="45699" bIns="45699" anchor="b"/>
          <a:lstStyle>
            <a:lvl1pPr>
              <a:defRPr sz="1500"/>
            </a:lvl1pPr>
          </a:lstStyle>
          <a:p>
            <a:pPr/>
            <a:r>
              <a:t>Title Text</a:t>
            </a:r>
          </a:p>
        </p:txBody>
      </p:sp>
      <p:sp>
        <p:nvSpPr>
          <p:cNvPr id="107" name="Body Level One…"/>
          <p:cNvSpPr txBox="1"/>
          <p:nvPr>
            <p:ph type="body" sz="half" idx="1"/>
          </p:nvPr>
        </p:nvSpPr>
        <p:spPr>
          <a:xfrm>
            <a:off x="3570346" y="386192"/>
            <a:ext cx="3385157" cy="4144830"/>
          </a:xfrm>
          <a:prstGeom prst="rect">
            <a:avLst/>
          </a:prstGeom>
        </p:spPr>
        <p:txBody>
          <a:bodyPr lIns="45699" tIns="45699" rIns="45699" bIns="45699"/>
          <a:lstStyle>
            <a:lvl1pPr indent="-320040">
              <a:spcBef>
                <a:spcPts val="700"/>
              </a:spcBef>
              <a:buChar char="►"/>
            </a:lvl1pPr>
            <a:lvl2pPr marL="941069" indent="-346709">
              <a:spcBef>
                <a:spcPts val="700"/>
              </a:spcBef>
              <a:buChar char="►"/>
            </a:lvl2pPr>
            <a:lvl3pPr marL="1467611" indent="-416050">
              <a:spcBef>
                <a:spcPts val="700"/>
              </a:spcBef>
              <a:buChar char="►"/>
            </a:lvl3pPr>
            <a:lvl4pPr marL="1971039" indent="-462278">
              <a:spcBef>
                <a:spcPts val="700"/>
              </a:spcBef>
              <a:buChar char="►"/>
            </a:lvl4pPr>
            <a:lvl5pPr marL="2428239" indent="-462278">
              <a:spcBef>
                <a:spcPts val="700"/>
              </a:spcBef>
              <a:buChar char="►"/>
            </a:lvl5pPr>
          </a:lstStyle>
          <a:p>
            <a:pPr/>
            <a:r>
              <a:t>Body Level One</a:t>
            </a:r>
          </a:p>
          <a:p>
            <a:pPr lvl="1"/>
            <a:r>
              <a:t>Body Level Two</a:t>
            </a:r>
          </a:p>
          <a:p>
            <a:pPr lvl="2"/>
            <a:r>
              <a:t>Body Level Three</a:t>
            </a:r>
          </a:p>
          <a:p>
            <a:pPr lvl="3"/>
            <a:r>
              <a:t>Body Level Four</a:t>
            </a:r>
          </a:p>
          <a:p>
            <a:pPr lvl="4"/>
            <a:r>
              <a:t>Body Level Five</a:t>
            </a:r>
          </a:p>
        </p:txBody>
      </p:sp>
      <p:sp>
        <p:nvSpPr>
          <p:cNvPr id="108" name="Google Shape;83;p10"/>
          <p:cNvSpPr txBox="1"/>
          <p:nvPr>
            <p:ph type="body" sz="quarter" idx="21"/>
          </p:nvPr>
        </p:nvSpPr>
        <p:spPr>
          <a:xfrm>
            <a:off x="508001" y="2082801"/>
            <a:ext cx="2890897" cy="1938337"/>
          </a:xfrm>
          <a:prstGeom prst="rect">
            <a:avLst/>
          </a:prstGeom>
        </p:spPr>
        <p:txBody>
          <a:bodyPr lIns="45699" tIns="45699" rIns="45699" bIns="45699"/>
          <a:lstStyle/>
          <a:p>
            <a:pPr marL="228600" indent="0">
              <a:spcBef>
                <a:spcPts val="700"/>
              </a:spcBef>
              <a:buClrTx/>
              <a:buSzTx/>
              <a:buFontTx/>
              <a:buNone/>
              <a:defRPr sz="1000"/>
            </a:pPr>
          </a:p>
        </p:txBody>
      </p:sp>
      <p:sp>
        <p:nvSpPr>
          <p:cNvPr id="109" name="Slide Number"/>
          <p:cNvSpPr txBox="1"/>
          <p:nvPr>
            <p:ph type="sldNum" sz="quarter" idx="2"/>
          </p:nvPr>
        </p:nvSpPr>
        <p:spPr>
          <a:xfrm>
            <a:off x="6771481" y="4577793"/>
            <a:ext cx="184021" cy="180301"/>
          </a:xfrm>
          <a:prstGeom prst="rect">
            <a:avLst/>
          </a:prstGeom>
        </p:spPr>
        <p:txBody>
          <a:bodyPr lIns="45699" tIns="45699" rIns="45699" bIns="45699"/>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grpSp>
        <p:nvGrpSpPr>
          <p:cNvPr id="12" name="Google Shape;6;p1"/>
          <p:cNvGrpSpPr/>
          <p:nvPr/>
        </p:nvGrpSpPr>
        <p:grpSpPr>
          <a:xfrm>
            <a:off x="-1" y="-6351"/>
            <a:ext cx="9144001" cy="5149851"/>
            <a:chOff x="0" y="0"/>
            <a:chExt cx="9143999" cy="5149850"/>
          </a:xfrm>
        </p:grpSpPr>
        <p:sp>
          <p:nvSpPr>
            <p:cNvPr id="2" name="Google Shape;7;p1"/>
            <p:cNvSpPr/>
            <p:nvPr/>
          </p:nvSpPr>
          <p:spPr>
            <a:xfrm>
              <a:off x="7028258" y="6350"/>
              <a:ext cx="914401" cy="5143500"/>
            </a:xfrm>
            <a:prstGeom prst="line">
              <a:avLst/>
            </a:prstGeom>
            <a:noFill/>
            <a:ln w="9525" cap="flat">
              <a:solidFill>
                <a:srgbClr val="BFBFBF"/>
              </a:solidFill>
              <a:prstDash val="solid"/>
              <a:round/>
            </a:ln>
            <a:effectLst/>
          </p:spPr>
          <p:txBody>
            <a:bodyPr wrap="square" lIns="0" tIns="0" rIns="0" bIns="0" numCol="1" anchor="t">
              <a:noAutofit/>
            </a:bodyPr>
            <a:lstStyle/>
            <a:p>
              <a:pPr/>
            </a:p>
          </p:txBody>
        </p:sp>
        <p:sp>
          <p:nvSpPr>
            <p:cNvPr id="3" name="Google Shape;8;p1"/>
            <p:cNvSpPr/>
            <p:nvPr/>
          </p:nvSpPr>
          <p:spPr>
            <a:xfrm flipH="1">
              <a:off x="5568950" y="2767409"/>
              <a:ext cx="3572669" cy="2382441"/>
            </a:xfrm>
            <a:prstGeom prst="line">
              <a:avLst/>
            </a:prstGeom>
            <a:noFill/>
            <a:ln w="9525" cap="flat">
              <a:solidFill>
                <a:srgbClr val="D8D8D8"/>
              </a:solidFill>
              <a:prstDash val="solid"/>
              <a:round/>
            </a:ln>
            <a:effectLst/>
          </p:spPr>
          <p:txBody>
            <a:bodyPr wrap="square" lIns="0" tIns="0" rIns="0" bIns="0" numCol="1" anchor="t">
              <a:noAutofit/>
            </a:bodyPr>
            <a:lstStyle/>
            <a:p>
              <a:pPr/>
            </a:p>
          </p:txBody>
        </p:sp>
        <p:sp>
          <p:nvSpPr>
            <p:cNvPr id="4" name="Google Shape;9;p1"/>
            <p:cNvSpPr/>
            <p:nvPr/>
          </p:nvSpPr>
          <p:spPr>
            <a:xfrm>
              <a:off x="6886106" y="-1"/>
              <a:ext cx="2255513"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4692" y="0"/>
                  </a:moveTo>
                  <a:lnTo>
                    <a:pt x="21600" y="0"/>
                  </a:lnTo>
                  <a:lnTo>
                    <a:pt x="21600" y="21600"/>
                  </a:lnTo>
                  <a:lnTo>
                    <a:pt x="0" y="21600"/>
                  </a:lnTo>
                  <a:lnTo>
                    <a:pt x="14692" y="0"/>
                  </a:lnTo>
                  <a:close/>
                </a:path>
              </a:pathLst>
            </a:custGeom>
            <a:solidFill>
              <a:schemeClr val="accent1">
                <a:alpha val="29802"/>
              </a:schemeClr>
            </a:solidFill>
            <a:ln w="12700" cap="flat">
              <a:noFill/>
              <a:miter lim="400000"/>
            </a:ln>
            <a:effectLst/>
          </p:spPr>
          <p:txBody>
            <a:bodyPr wrap="square" lIns="0" tIns="0" rIns="0" bIns="0" numCol="1" anchor="t">
              <a:noAutofit/>
            </a:bodyPr>
            <a:lstStyle/>
            <a:p>
              <a:pPr/>
            </a:p>
          </p:txBody>
        </p:sp>
        <p:sp>
          <p:nvSpPr>
            <p:cNvPr id="5" name="Google Shape;10;p1"/>
            <p:cNvSpPr/>
            <p:nvPr/>
          </p:nvSpPr>
          <p:spPr>
            <a:xfrm>
              <a:off x="7202581" y="-1"/>
              <a:ext cx="194141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0092" y="21600"/>
                  </a:lnTo>
                  <a:lnTo>
                    <a:pt x="0" y="0"/>
                  </a:lnTo>
                  <a:close/>
                </a:path>
              </a:pathLst>
            </a:custGeom>
            <a:solidFill>
              <a:schemeClr val="accent1">
                <a:alpha val="20000"/>
              </a:schemeClr>
            </a:solidFill>
            <a:ln w="12700" cap="flat">
              <a:noFill/>
              <a:miter lim="400000"/>
            </a:ln>
            <a:effectLst/>
          </p:spPr>
          <p:txBody>
            <a:bodyPr wrap="square" lIns="0" tIns="0" rIns="0" bIns="0" numCol="1" anchor="t">
              <a:noAutofit/>
            </a:bodyPr>
            <a:lstStyle/>
            <a:p>
              <a:pPr/>
            </a:p>
          </p:txBody>
        </p:sp>
        <p:sp>
          <p:nvSpPr>
            <p:cNvPr id="6" name="Google Shape;11;p1"/>
            <p:cNvSpPr/>
            <p:nvPr/>
          </p:nvSpPr>
          <p:spPr>
            <a:xfrm>
              <a:off x="6699249" y="2292350"/>
              <a:ext cx="2444751" cy="28575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2">
                <a:alpha val="71764"/>
              </a:schemeClr>
            </a:solidFill>
            <a:ln w="12700" cap="flat">
              <a:noFill/>
              <a:miter lim="400000"/>
            </a:ln>
            <a:effectLst/>
          </p:spPr>
          <p:txBody>
            <a:bodyPr wrap="square" lIns="0" tIns="0" rIns="0" bIns="0" numCol="1" anchor="ctr">
              <a:noAutofit/>
            </a:bodyPr>
            <a:lstStyle/>
            <a:p>
              <a:pPr/>
            </a:p>
          </p:txBody>
        </p:sp>
        <p:sp>
          <p:nvSpPr>
            <p:cNvPr id="7" name="Google Shape;12;p1"/>
            <p:cNvSpPr/>
            <p:nvPr/>
          </p:nvSpPr>
          <p:spPr>
            <a:xfrm>
              <a:off x="7000874" y="-1"/>
              <a:ext cx="2140746"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8697" y="21600"/>
                  </a:lnTo>
                  <a:lnTo>
                    <a:pt x="0" y="0"/>
                  </a:lnTo>
                  <a:close/>
                </a:path>
              </a:pathLst>
            </a:custGeom>
            <a:solidFill>
              <a:srgbClr val="3F7818">
                <a:alpha val="69803"/>
              </a:srgbClr>
            </a:solidFill>
            <a:ln w="12700" cap="flat">
              <a:noFill/>
              <a:miter lim="400000"/>
            </a:ln>
            <a:effectLst/>
          </p:spPr>
          <p:txBody>
            <a:bodyPr wrap="square" lIns="0" tIns="0" rIns="0" bIns="0" numCol="1" anchor="t">
              <a:noAutofit/>
            </a:bodyPr>
            <a:lstStyle/>
            <a:p>
              <a:pPr/>
            </a:p>
          </p:txBody>
        </p:sp>
        <p:sp>
          <p:nvSpPr>
            <p:cNvPr id="8" name="Google Shape;13;p1"/>
            <p:cNvSpPr/>
            <p:nvPr/>
          </p:nvSpPr>
          <p:spPr>
            <a:xfrm>
              <a:off x="8174047" y="-1"/>
              <a:ext cx="967571"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7073" y="0"/>
                  </a:moveTo>
                  <a:lnTo>
                    <a:pt x="21600" y="0"/>
                  </a:lnTo>
                  <a:lnTo>
                    <a:pt x="21600" y="21600"/>
                  </a:lnTo>
                  <a:lnTo>
                    <a:pt x="0" y="21600"/>
                  </a:lnTo>
                  <a:lnTo>
                    <a:pt x="17073" y="0"/>
                  </a:lnTo>
                  <a:close/>
                </a:path>
              </a:pathLst>
            </a:custGeom>
            <a:solidFill>
              <a:srgbClr val="BFE471">
                <a:alpha val="69803"/>
              </a:srgbClr>
            </a:solidFill>
            <a:ln w="12700" cap="flat">
              <a:noFill/>
              <a:miter lim="400000"/>
            </a:ln>
            <a:effectLst/>
          </p:spPr>
          <p:txBody>
            <a:bodyPr wrap="square" lIns="0" tIns="0" rIns="0" bIns="0" numCol="1" anchor="t">
              <a:noAutofit/>
            </a:bodyPr>
            <a:lstStyle/>
            <a:p>
              <a:pPr/>
            </a:p>
          </p:txBody>
        </p:sp>
        <p:sp>
          <p:nvSpPr>
            <p:cNvPr id="9" name="Google Shape;14;p1"/>
            <p:cNvSpPr/>
            <p:nvPr/>
          </p:nvSpPr>
          <p:spPr>
            <a:xfrm>
              <a:off x="8204249" y="-1"/>
              <a:ext cx="937369" cy="5149851"/>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21600"/>
                  </a:lnTo>
                  <a:lnTo>
                    <a:pt x="19173" y="21600"/>
                  </a:lnTo>
                  <a:lnTo>
                    <a:pt x="0" y="0"/>
                  </a:lnTo>
                  <a:close/>
                </a:path>
              </a:pathLst>
            </a:custGeom>
            <a:solidFill>
              <a:schemeClr val="accent1">
                <a:alpha val="64705"/>
              </a:schemeClr>
            </a:solidFill>
            <a:ln w="12700" cap="flat">
              <a:noFill/>
              <a:miter lim="400000"/>
            </a:ln>
            <a:effectLst/>
          </p:spPr>
          <p:txBody>
            <a:bodyPr wrap="square" lIns="0" tIns="0" rIns="0" bIns="0" numCol="1" anchor="t">
              <a:noAutofit/>
            </a:bodyPr>
            <a:lstStyle/>
            <a:p>
              <a:pPr/>
            </a:p>
          </p:txBody>
        </p:sp>
        <p:sp>
          <p:nvSpPr>
            <p:cNvPr id="10" name="Google Shape;15;p1"/>
            <p:cNvSpPr/>
            <p:nvPr/>
          </p:nvSpPr>
          <p:spPr>
            <a:xfrm>
              <a:off x="7778749" y="2698750"/>
              <a:ext cx="1362870" cy="24511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21600" y="0"/>
                  </a:lnTo>
                  <a:lnTo>
                    <a:pt x="21600" y="21600"/>
                  </a:lnTo>
                  <a:close/>
                </a:path>
              </a:pathLst>
            </a:custGeom>
            <a:solidFill>
              <a:schemeClr val="accent1">
                <a:alpha val="80000"/>
              </a:schemeClr>
            </a:solidFill>
            <a:ln w="12700" cap="flat">
              <a:noFill/>
              <a:miter lim="400000"/>
            </a:ln>
            <a:effectLst/>
          </p:spPr>
          <p:txBody>
            <a:bodyPr wrap="square" lIns="0" tIns="0" rIns="0" bIns="0" numCol="1" anchor="ctr">
              <a:noAutofit/>
            </a:bodyPr>
            <a:lstStyle/>
            <a:p>
              <a:pPr/>
            </a:p>
          </p:txBody>
        </p:sp>
        <p:sp>
          <p:nvSpPr>
            <p:cNvPr id="11" name="Google Shape;16;p1"/>
            <p:cNvSpPr/>
            <p:nvPr/>
          </p:nvSpPr>
          <p:spPr>
            <a:xfrm>
              <a:off x="0" y="3016250"/>
              <a:ext cx="336550" cy="213360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21600"/>
                  </a:moveTo>
                  <a:lnTo>
                    <a:pt x="0" y="0"/>
                  </a:lnTo>
                  <a:lnTo>
                    <a:pt x="21600" y="21600"/>
                  </a:lnTo>
                  <a:close/>
                </a:path>
              </a:pathLst>
            </a:custGeom>
            <a:solidFill>
              <a:schemeClr val="accent1">
                <a:alpha val="84705"/>
              </a:schemeClr>
            </a:solidFill>
            <a:ln w="12700" cap="flat">
              <a:noFill/>
              <a:miter lim="400000"/>
            </a:ln>
            <a:effectLst/>
          </p:spPr>
          <p:txBody>
            <a:bodyPr wrap="square" lIns="0" tIns="0" rIns="0" bIns="0" numCol="1" anchor="ctr">
              <a:noAutofit/>
            </a:bodyPr>
            <a:lstStyle/>
            <a:p>
              <a:pPr/>
            </a:p>
          </p:txBody>
        </p:sp>
      </p:grpSp>
      <p:sp>
        <p:nvSpPr>
          <p:cNvPr id="13" name="Title Text"/>
          <p:cNvSpPr txBox="1"/>
          <p:nvPr>
            <p:ph type="title"/>
          </p:nvPr>
        </p:nvSpPr>
        <p:spPr>
          <a:xfrm>
            <a:off x="311699" y="445025"/>
            <a:ext cx="8520602" cy="57270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Title Text</a:t>
            </a:r>
          </a:p>
        </p:txBody>
      </p:sp>
      <p:sp>
        <p:nvSpPr>
          <p:cNvPr id="14" name="Body Level One…"/>
          <p:cNvSpPr txBox="1"/>
          <p:nvPr>
            <p:ph type="body" idx="1"/>
          </p:nvPr>
        </p:nvSpPr>
        <p:spPr>
          <a:xfrm>
            <a:off x="311699" y="1152475"/>
            <a:ext cx="8520602" cy="341640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15" name="Slide Number"/>
          <p:cNvSpPr txBox="1"/>
          <p:nvPr>
            <p:ph type="sldNum" sz="quarter" idx="2"/>
          </p:nvPr>
        </p:nvSpPr>
        <p:spPr>
          <a:xfrm>
            <a:off x="8745687" y="4724141"/>
            <a:ext cx="275472" cy="271751"/>
          </a:xfrm>
          <a:prstGeom prst="rect">
            <a:avLst/>
          </a:prstGeom>
          <a:ln w="12700">
            <a:miter lim="400000"/>
          </a:ln>
        </p:spPr>
        <p:txBody>
          <a:bodyPr wrap="none" lIns="91424" tIns="91424" rIns="91424" bIns="91424" anchor="ctr">
            <a:spAutoFit/>
          </a:bodyPr>
          <a:lstStyle>
            <a:lvl1pPr algn="r">
              <a:defRPr sz="600">
                <a:solidFill>
                  <a:schemeClr val="accent1"/>
                </a:solidFill>
                <a:latin typeface="Trebuchet MS"/>
                <a:ea typeface="Trebuchet MS"/>
                <a:cs typeface="Trebuchet MS"/>
                <a:sym typeface="Trebuchet MS"/>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1pPr>
      <a:lvl2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2pPr>
      <a:lvl3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3pPr>
      <a:lvl4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4pPr>
      <a:lvl5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5pPr>
      <a:lvl6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6pPr>
      <a:lvl7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7pPr>
      <a:lvl8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8pPr>
      <a:lvl9pPr marL="0" marR="0" indent="0" algn="l" defTabSz="914400" rtl="0" latinLnBrk="0">
        <a:lnSpc>
          <a:spcPct val="100000"/>
        </a:lnSpc>
        <a:spcBef>
          <a:spcPts val="0"/>
        </a:spcBef>
        <a:spcAft>
          <a:spcPts val="0"/>
        </a:spcAft>
        <a:buClrTx/>
        <a:buSzTx/>
        <a:buFontTx/>
        <a:buNone/>
        <a:tabLst/>
        <a:defRPr b="0" baseline="0" cap="none" i="0" spc="0" strike="noStrike" sz="2700" u="none">
          <a:solidFill>
            <a:schemeClr val="accent1"/>
          </a:solidFill>
          <a:uFillTx/>
          <a:latin typeface="Trebuchet MS"/>
          <a:ea typeface="Trebuchet MS"/>
          <a:cs typeface="Trebuchet MS"/>
          <a:sym typeface="Trebuchet MS"/>
        </a:defRPr>
      </a:lvl9pPr>
    </p:titleStyle>
    <p:bodyStyle>
      <a:lvl1pPr marL="457200" marR="0" indent="-34290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1pPr>
      <a:lvl2pPr marL="940858" marR="0" indent="-343958"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2pPr>
      <a:lvl3pPr marL="1466850" marR="0" indent="-412750"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3pPr>
      <a:lvl4pPr marL="1969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4pPr>
      <a:lvl5pPr marL="24271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5pPr>
      <a:lvl6pPr marL="28843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6pPr>
      <a:lvl7pPr marL="33415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7pPr>
      <a:lvl8pPr marL="37987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8pPr>
      <a:lvl9pPr marL="4255911" marR="0" indent="-458611" algn="l" defTabSz="914400" rtl="0" latinLnBrk="0">
        <a:lnSpc>
          <a:spcPct val="100000"/>
        </a:lnSpc>
        <a:spcBef>
          <a:spcPts val="0"/>
        </a:spcBef>
        <a:spcAft>
          <a:spcPts val="0"/>
        </a:spcAft>
        <a:buClr>
          <a:schemeClr val="accent1"/>
        </a:buClr>
        <a:buSzPts val="1300"/>
        <a:buFont typeface="Helvetica"/>
        <a:buChar char="■"/>
        <a:tabLst/>
        <a:defRPr b="0" baseline="0" cap="none" i="0" spc="0" strike="noStrike" sz="1300" u="none">
          <a:solidFill>
            <a:srgbClr val="3F3F3F"/>
          </a:solidFill>
          <a:uFillTx/>
          <a:latin typeface="Trebuchet MS"/>
          <a:ea typeface="Trebuchet MS"/>
          <a:cs typeface="Trebuchet MS"/>
          <a:sym typeface="Trebuchet MS"/>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1pPr>
      <a:lvl2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2pPr>
      <a:lvl3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3pPr>
      <a:lvl4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4pPr>
      <a:lvl5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5pPr>
      <a:lvl6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6pPr>
      <a:lvl7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7pPr>
      <a:lvl8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8pPr>
      <a:lvl9pPr marL="0" marR="0" indent="0" algn="r" defTabSz="914400" rtl="0" latinLnBrk="0">
        <a:lnSpc>
          <a:spcPct val="100000"/>
        </a:lnSpc>
        <a:spcBef>
          <a:spcPts val="0"/>
        </a:spcBef>
        <a:spcAft>
          <a:spcPts val="0"/>
        </a:spcAft>
        <a:buClrTx/>
        <a:buSzTx/>
        <a:buFontTx/>
        <a:buNone/>
        <a:tabLst/>
        <a:defRPr b="0" baseline="0" cap="none" i="0" spc="0" strike="noStrike" sz="600" u="none">
          <a:solidFill>
            <a:schemeClr val="tx1"/>
          </a:solidFill>
          <a:uFillTx/>
          <a:latin typeface="+mn-lt"/>
          <a:ea typeface="+mn-ea"/>
          <a:cs typeface="+mn-cs"/>
          <a:sym typeface="Trebuchet M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image" Target="../media/image5.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JavaScript II: Conditional Statements and Looping"/>
          <p:cNvSpPr txBox="1"/>
          <p:nvPr>
            <p:ph type="title"/>
          </p:nvPr>
        </p:nvSpPr>
        <p:spPr>
          <a:xfrm>
            <a:off x="452435" y="965621"/>
            <a:ext cx="8239128" cy="1743076"/>
          </a:xfrm>
          <a:prstGeom prst="rect">
            <a:avLst/>
          </a:prstGeom>
        </p:spPr>
        <p:txBody>
          <a:bodyPr/>
          <a:lstStyle>
            <a:lvl1pPr>
              <a:defRPr spc="-75" sz="3600"/>
            </a:lvl1pPr>
          </a:lstStyle>
          <a:p>
            <a:pPr/>
            <a:r>
              <a:t>JavaScript III: Scripting and Event Handling</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16" name="Google Shape;155;p20" descr="Google Shape;155;p20"/>
          <p:cNvPicPr>
            <a:picLocks noChangeAspect="1"/>
          </p:cNvPicPr>
          <p:nvPr/>
        </p:nvPicPr>
        <p:blipFill>
          <a:blip r:embed="rId2">
            <a:extLst/>
          </a:blip>
          <a:stretch>
            <a:fillRect/>
          </a:stretch>
        </p:blipFill>
        <p:spPr>
          <a:xfrm>
            <a:off x="0" y="0"/>
            <a:ext cx="9249048" cy="5143500"/>
          </a:xfrm>
          <a:prstGeom prst="rect">
            <a:avLst/>
          </a:prstGeom>
          <a:ln w="12700">
            <a:miter lim="400000"/>
          </a:ln>
        </p:spPr>
      </p:pic>
      <p:sp>
        <p:nvSpPr>
          <p:cNvPr id="217" name="Google Shape;156;p20"/>
          <p:cNvSpPr txBox="1"/>
          <p:nvPr>
            <p:ph type="title" idx="4294967295"/>
          </p:nvPr>
        </p:nvSpPr>
        <p:spPr>
          <a:xfrm>
            <a:off x="727650" y="620400"/>
            <a:ext cx="7688699" cy="535201"/>
          </a:xfrm>
          <a:prstGeom prst="rect">
            <a:avLst/>
          </a:prstGeom>
        </p:spPr>
        <p:txBody>
          <a:bodyPr/>
          <a:lstStyle>
            <a:lvl1pPr algn="ctr" defTabSz="676655">
              <a:defRPr b="1" sz="2368">
                <a:solidFill>
                  <a:schemeClr val="accent3"/>
                </a:solidFill>
              </a:defRPr>
            </a:lvl1pPr>
          </a:lstStyle>
          <a:p>
            <a:pPr/>
            <a:r>
              <a:t>Objectives</a:t>
            </a:r>
          </a:p>
        </p:txBody>
      </p:sp>
      <p:sp>
        <p:nvSpPr>
          <p:cNvPr id="218" name="Google Shape;157;p20"/>
          <p:cNvSpPr txBox="1"/>
          <p:nvPr>
            <p:ph type="body" idx="4294967295"/>
          </p:nvPr>
        </p:nvSpPr>
        <p:spPr>
          <a:xfrm>
            <a:off x="727649" y="1434525"/>
            <a:ext cx="8035202" cy="3000601"/>
          </a:xfrm>
          <a:prstGeom prst="rect">
            <a:avLst/>
          </a:prstGeom>
        </p:spPr>
        <p:txBody>
          <a:bodyPr/>
          <a:lstStyle>
            <a:lvl1pPr indent="-381000">
              <a:lnSpc>
                <a:spcPct val="115000"/>
              </a:lnSpc>
              <a:buClr>
                <a:schemeClr val="accent3"/>
              </a:buClr>
              <a:buSzPts val="2400"/>
              <a:buFont typeface="Trebuchet MS"/>
              <a:buChar char="❖"/>
              <a:defRPr sz="2400">
                <a:solidFill>
                  <a:srgbClr val="FFFFFF"/>
                </a:solidFill>
              </a:defRPr>
            </a:lvl1pPr>
          </a:lstStyle>
          <a:p>
            <a:pPr/>
            <a:r>
              <a:t>In this task, learn how to create JavaScript functions that handle events on your HTML pages.</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0" name="Google Shape;162;p21" descr="Google Shape;162;p21"/>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21" name="Google Shape;163;p21"/>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The Script Element</a:t>
            </a:r>
          </a:p>
        </p:txBody>
      </p:sp>
      <p:sp>
        <p:nvSpPr>
          <p:cNvPr id="222" name="Google Shape;164;p21"/>
          <p:cNvSpPr txBox="1"/>
          <p:nvPr/>
        </p:nvSpPr>
        <p:spPr>
          <a:xfrm>
            <a:off x="777850" y="786474"/>
            <a:ext cx="7658700" cy="4318983"/>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The HTML </a:t>
            </a:r>
            <a:r>
              <a:rPr>
                <a:solidFill>
                  <a:schemeClr val="accent3"/>
                </a:solidFill>
                <a:latin typeface="Consolas"/>
                <a:ea typeface="Consolas"/>
                <a:cs typeface="Consolas"/>
                <a:sym typeface="Consolas"/>
              </a:rPr>
              <a:t>&lt;script&gt;</a:t>
            </a:r>
            <a:r>
              <a:t> element is used to </a:t>
            </a:r>
            <a:r>
              <a:rPr>
                <a:solidFill>
                  <a:schemeClr val="accent3"/>
                </a:solidFill>
              </a:rPr>
              <a:t>embed or reference</a:t>
            </a:r>
            <a:r>
              <a:t> executable code like JavaScript</a:t>
            </a: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The browser will execute the JavaScript statements in the</a:t>
            </a:r>
            <a:r>
              <a:rPr>
                <a:solidFill>
                  <a:schemeClr val="accent3"/>
                </a:solidFill>
                <a:latin typeface="Consolas"/>
                <a:ea typeface="Consolas"/>
                <a:cs typeface="Consolas"/>
                <a:sym typeface="Consolas"/>
              </a:rPr>
              <a:t> &lt;script&gt;</a:t>
            </a:r>
            <a:r>
              <a:t> element as the page is loading</a:t>
            </a: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You can </a:t>
            </a:r>
            <a:r>
              <a:rPr>
                <a:solidFill>
                  <a:schemeClr val="accent3"/>
                </a:solidFill>
              </a:rPr>
              <a:t>insert </a:t>
            </a:r>
            <a:r>
              <a:t>JavaScript </a:t>
            </a:r>
            <a:r>
              <a:rPr>
                <a:solidFill>
                  <a:schemeClr val="accent3"/>
                </a:solidFill>
              </a:rPr>
              <a:t>directly </a:t>
            </a:r>
            <a:r>
              <a:t>into the </a:t>
            </a:r>
            <a:r>
              <a:rPr>
                <a:solidFill>
                  <a:schemeClr val="accent3"/>
                </a:solidFill>
                <a:latin typeface="Consolas"/>
                <a:ea typeface="Consolas"/>
                <a:cs typeface="Consolas"/>
                <a:sym typeface="Consolas"/>
              </a:rPr>
              <a:t>&lt;script&gt;</a:t>
            </a:r>
            <a:r>
              <a:t> element of the HTML page </a:t>
            </a: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Or you can put the JavaScript in an </a:t>
            </a:r>
            <a:r>
              <a:rPr>
                <a:solidFill>
                  <a:schemeClr val="accent3"/>
                </a:solidFill>
              </a:rPr>
              <a:t>external </a:t>
            </a:r>
            <a:r>
              <a:t>JavaScript file and link to that file in the </a:t>
            </a:r>
            <a:r>
              <a:rPr>
                <a:solidFill>
                  <a:schemeClr val="accent3"/>
                </a:solidFill>
                <a:latin typeface="Consolas"/>
                <a:ea typeface="Consolas"/>
                <a:cs typeface="Consolas"/>
                <a:sym typeface="Consolas"/>
              </a:rPr>
              <a:t>&lt;script&gt;</a:t>
            </a:r>
            <a:r>
              <a:t> element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4" name="Google Shape;169;p22" descr="Google Shape;169;p22"/>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25" name="Google Shape;170;p22"/>
          <p:cNvSpPr txBox="1"/>
          <p:nvPr>
            <p:ph type="title"/>
          </p:nvPr>
        </p:nvSpPr>
        <p:spPr>
          <a:xfrm>
            <a:off x="311699" y="289967"/>
            <a:ext cx="8520602" cy="572702"/>
          </a:xfrm>
          <a:prstGeom prst="rect">
            <a:avLst/>
          </a:prstGeom>
        </p:spPr>
        <p:txBody>
          <a:bodyPr/>
          <a:lstStyle>
            <a:lvl1pPr algn="ctr" defTabSz="877823">
              <a:defRPr b="1" sz="2592">
                <a:solidFill>
                  <a:schemeClr val="accent3"/>
                </a:solidFill>
              </a:defRPr>
            </a:lvl1pPr>
          </a:lstStyle>
          <a:p>
            <a:pPr/>
            <a:r>
              <a:t>Introduction to Functions in JavaScript</a:t>
            </a:r>
          </a:p>
        </p:txBody>
      </p:sp>
      <p:sp>
        <p:nvSpPr>
          <p:cNvPr id="226" name="Google Shape;171;p22"/>
          <p:cNvSpPr txBox="1"/>
          <p:nvPr/>
        </p:nvSpPr>
        <p:spPr>
          <a:xfrm>
            <a:off x="777850" y="862675"/>
            <a:ext cx="7658700" cy="1960850"/>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chemeClr val="accent3"/>
                </a:solidFill>
                <a:latin typeface="Trebuchet MS"/>
                <a:ea typeface="Trebuchet MS"/>
                <a:cs typeface="Trebuchet MS"/>
                <a:sym typeface="Trebuchet MS"/>
              </a:defRPr>
            </a:pPr>
            <a:r>
              <a:t>Function:</a:t>
            </a:r>
            <a:r>
              <a:rPr>
                <a:solidFill>
                  <a:srgbClr val="FFFFFF"/>
                </a:solidFill>
              </a:rPr>
              <a:t> a unit/block of code that contains all the instructions needed to complete a specific task</a:t>
            </a:r>
            <a:endParaRPr>
              <a:solidFill>
                <a:srgbClr val="FFFFFF"/>
              </a:solidFill>
            </a:endParaRP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User-defined</a:t>
            </a:r>
          </a:p>
          <a:p>
            <a:pPr lvl="1" marL="9144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Built-in</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28" name="Google Shape;176;p23" descr="Google Shape;176;p23"/>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29" name="Google Shape;177;p23"/>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Creating your own Functions: Function Declaration</a:t>
            </a:r>
          </a:p>
        </p:txBody>
      </p:sp>
      <p:sp>
        <p:nvSpPr>
          <p:cNvPr id="230" name="Google Shape;178;p23"/>
          <p:cNvSpPr txBox="1"/>
          <p:nvPr/>
        </p:nvSpPr>
        <p:spPr>
          <a:xfrm>
            <a:off x="777849" y="984200"/>
            <a:ext cx="7517102" cy="1986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Easiest method of declaring a function: </a:t>
            </a:r>
          </a:p>
          <a:p>
            <a:pPr>
              <a:spcBef>
                <a:spcPts val="1000"/>
              </a:spcBef>
            </a:pPr>
            <a:endParaRPr sz="2400">
              <a:solidFill>
                <a:srgbClr val="FFFFFF"/>
              </a:solidFill>
              <a:latin typeface="Trebuchet MS"/>
              <a:ea typeface="Trebuchet MS"/>
              <a:cs typeface="Trebuchet MS"/>
              <a:sym typeface="Trebuchet MS"/>
            </a:endParaRPr>
          </a:p>
          <a:p>
            <a:pPr>
              <a:spcBef>
                <a:spcPts val="1000"/>
              </a:spcBef>
            </a:pPr>
            <a:endParaRPr sz="2400">
              <a:solidFill>
                <a:srgbClr val="FFFFFF"/>
              </a:solidFill>
              <a:latin typeface="Trebuchet MS"/>
              <a:ea typeface="Trebuchet MS"/>
              <a:cs typeface="Trebuchet MS"/>
              <a:sym typeface="Trebuchet MS"/>
            </a:endParaRPr>
          </a:p>
          <a:p>
            <a:pPr marL="457200" indent="-381000">
              <a:spcBef>
                <a:spcPts val="1000"/>
              </a:spcBef>
              <a:buClr>
                <a:schemeClr val="accent3"/>
              </a:buClr>
              <a:buSzPts val="2400"/>
              <a:buFont typeface="Trebuchet MS"/>
              <a:buChar char="❖"/>
              <a:defRPr sz="2400">
                <a:solidFill>
                  <a:srgbClr val="FFFFFF"/>
                </a:solidFill>
                <a:latin typeface="Trebuchet MS"/>
                <a:ea typeface="Trebuchet MS"/>
                <a:cs typeface="Trebuchet MS"/>
                <a:sym typeface="Trebuchet MS"/>
              </a:defRPr>
            </a:pPr>
            <a:r>
              <a:t>General </a:t>
            </a:r>
            <a:r>
              <a:rPr>
                <a:solidFill>
                  <a:schemeClr val="accent3"/>
                </a:solidFill>
              </a:rPr>
              <a:t>syntax </a:t>
            </a:r>
            <a:r>
              <a:t>of a function in JavaScript:</a:t>
            </a:r>
          </a:p>
        </p:txBody>
      </p:sp>
      <p:graphicFrame>
        <p:nvGraphicFramePr>
          <p:cNvPr id="231" name="Google Shape;179;p23"/>
          <p:cNvGraphicFramePr/>
          <p:nvPr/>
        </p:nvGraphicFramePr>
        <p:xfrm>
          <a:off x="1297649" y="1512375"/>
          <a:ext cx="5731202"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l">
                        <a:defRPr sz="1400">
                          <a:latin typeface="Montserrat Light"/>
                          <a:ea typeface="Montserrat Light"/>
                          <a:cs typeface="Montserrat Light"/>
                          <a:sym typeface="Montserrat Light"/>
                        </a:defRPr>
                      </a:pPr>
                      <a:r>
                        <a:t>function doubleNumber(number) {</a:t>
                      </a:r>
                    </a:p>
                    <a:p>
                      <a:pPr algn="l">
                        <a:defRPr sz="1400">
                          <a:latin typeface="Montserrat Light"/>
                          <a:ea typeface="Montserrat Light"/>
                          <a:cs typeface="Montserrat Light"/>
                          <a:sym typeface="Montserrat Light"/>
                        </a:defRPr>
                      </a:pPr>
                      <a:r>
                        <a:t>    return number * 2;</a:t>
                      </a:r>
                    </a:p>
                    <a:p>
                      <a:pPr algn="l">
                        <a:defRPr sz="1400">
                          <a:latin typeface="Montserrat Light"/>
                          <a:ea typeface="Montserrat Light"/>
                          <a:cs typeface="Montserrat Light"/>
                          <a:sym typeface="Montserrat Light"/>
                        </a:defRPr>
                      </a:pPr>
                      <a:r>
                        <a:t>}</a:t>
                      </a:r>
                    </a:p>
                  </a:txBody>
                  <a:tcPr marL="63500" marR="63500" marT="63500" marB="63500" anchor="t" anchorCtr="0" horzOverflow="overflow">
                    <a:solidFill>
                      <a:srgbClr val="EAEFF5"/>
                    </a:solidFill>
                  </a:tcPr>
                </a:tc>
              </a:tr>
            </a:tbl>
          </a:graphicData>
        </a:graphic>
      </p:graphicFrame>
      <p:graphicFrame>
        <p:nvGraphicFramePr>
          <p:cNvPr id="232" name="Google Shape;180;p23"/>
          <p:cNvGraphicFramePr/>
          <p:nvPr/>
        </p:nvGraphicFramePr>
        <p:xfrm>
          <a:off x="1297649" y="2993925"/>
          <a:ext cx="5731202"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lnSpc>
                          <a:spcPct val="115000"/>
                        </a:lnSpc>
                        <a:defRPr sz="1400">
                          <a:latin typeface="Montserrat Light"/>
                          <a:ea typeface="Montserrat Light"/>
                          <a:cs typeface="Montserrat Light"/>
                          <a:sym typeface="Montserrat Light"/>
                        </a:defRPr>
                      </a:pPr>
                      <a:r>
                        <a:t>function functionName(parameters){</a:t>
                      </a:r>
                      <a:br/>
                      <a:r>
                        <a:t>       statements;</a:t>
                      </a:r>
                      <a:br/>
                      <a:r>
                        <a:t>       return (expression);</a:t>
                      </a:r>
                    </a:p>
                    <a:p>
                      <a:pPr algn="just">
                        <a:lnSpc>
                          <a:spcPct val="115000"/>
                        </a:lnSpc>
                        <a:defRPr sz="1400">
                          <a:latin typeface="Montserrat Light"/>
                          <a:ea typeface="Montserrat Light"/>
                          <a:cs typeface="Montserrat Light"/>
                          <a:sym typeface="Montserrat Light"/>
                        </a:defRPr>
                      </a:pPr>
                      <a:r>
                        <a:t>}</a:t>
                      </a:r>
                    </a:p>
                  </a:txBody>
                  <a:tcPr marL="63500" marR="63500" marT="63500" marB="63500" anchor="t" anchorCtr="0" horzOverflow="overflow">
                    <a:solidFill>
                      <a:srgbClr val="EAEFF5"/>
                    </a:solidFill>
                  </a:tcPr>
                </a:tc>
              </a:tr>
            </a:tbl>
          </a:graphicData>
        </a:graphic>
      </p:graphicFrame>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36" name="Google Shape;185;p24" descr="Google Shape;185;p24"/>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37" name="Google Shape;186;p24"/>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Calling a Function</a:t>
            </a:r>
          </a:p>
        </p:txBody>
      </p:sp>
      <p:sp>
        <p:nvSpPr>
          <p:cNvPr id="238" name="Google Shape;187;p24"/>
          <p:cNvSpPr txBox="1"/>
          <p:nvPr/>
        </p:nvSpPr>
        <p:spPr>
          <a:xfrm>
            <a:off x="777850" y="786475"/>
            <a:ext cx="7658700" cy="2316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You call a function by using the function’s </a:t>
            </a:r>
            <a:r>
              <a:rPr>
                <a:solidFill>
                  <a:schemeClr val="accent3"/>
                </a:solidFill>
              </a:rPr>
              <a:t>name </a:t>
            </a:r>
            <a:r>
              <a:t>followed by the </a:t>
            </a:r>
            <a:r>
              <a:rPr>
                <a:solidFill>
                  <a:schemeClr val="accent3"/>
                </a:solidFill>
              </a:rPr>
              <a:t>values </a:t>
            </a:r>
            <a:r>
              <a:t>you would like to pass to the parameters within parentheses. The values that you pass to the function are referred to as </a:t>
            </a:r>
            <a:r>
              <a:rPr>
                <a:solidFill>
                  <a:schemeClr val="accent3"/>
                </a:solidFill>
              </a:rPr>
              <a:t>arguments</a:t>
            </a:r>
            <a:r>
              <a:t>. </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Example: </a:t>
            </a:r>
          </a:p>
        </p:txBody>
      </p:sp>
      <p:graphicFrame>
        <p:nvGraphicFramePr>
          <p:cNvPr id="239" name="Google Shape;188;p24"/>
          <p:cNvGraphicFramePr/>
          <p:nvPr/>
        </p:nvGraphicFramePr>
        <p:xfrm>
          <a:off x="1279749" y="3122850"/>
          <a:ext cx="5731202" cy="127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5731200"/>
              </a:tblGrid>
              <a:tr h="101600">
                <a:tc>
                  <a:txBody>
                    <a:bodyPr/>
                    <a:lstStyle/>
                    <a:p>
                      <a:pPr algn="just">
                        <a:lnSpc>
                          <a:spcPct val="115000"/>
                        </a:lnSpc>
                        <a:defRPr sz="1800"/>
                      </a:pPr>
                      <a:r>
                        <a:rPr sz="1400">
                          <a:latin typeface="Montserrat Light"/>
                          <a:ea typeface="Montserrat Light"/>
                          <a:cs typeface="Montserrat Light"/>
                          <a:sym typeface="Montserrat Light"/>
                        </a:rPr>
                        <a:t>let doubleTen = doubleNumber(10);</a:t>
                      </a:r>
                    </a:p>
                  </a:txBody>
                  <a:tcPr marL="63500" marR="63500" marT="63500" marB="63500" anchor="t" anchorCtr="0" horzOverflow="overflow">
                    <a:solidFill>
                      <a:srgbClr val="EAEFF5"/>
                    </a:solidFill>
                  </a:tcPr>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3" name="Google Shape;193;p25" descr="Google Shape;193;p25"/>
          <p:cNvPicPr>
            <a:picLocks noChangeAspect="1"/>
          </p:cNvPicPr>
          <p:nvPr/>
        </p:nvPicPr>
        <p:blipFill>
          <a:blip r:embed="rId2">
            <a:extLst/>
          </a:blip>
          <a:stretch>
            <a:fillRect/>
          </a:stretch>
        </p:blipFill>
        <p:spPr>
          <a:xfrm>
            <a:off x="0" y="0"/>
            <a:ext cx="9144000" cy="5143500"/>
          </a:xfrm>
          <a:prstGeom prst="rect">
            <a:avLst/>
          </a:prstGeom>
          <a:ln w="12700">
            <a:miter lim="400000"/>
          </a:ln>
        </p:spPr>
      </p:pic>
      <p:sp>
        <p:nvSpPr>
          <p:cNvPr id="244" name="Google Shape;194;p25"/>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Events</a:t>
            </a:r>
          </a:p>
        </p:txBody>
      </p:sp>
      <p:sp>
        <p:nvSpPr>
          <p:cNvPr id="245" name="Google Shape;195;p25"/>
          <p:cNvSpPr txBox="1"/>
          <p:nvPr/>
        </p:nvSpPr>
        <p:spPr>
          <a:xfrm>
            <a:off x="777850" y="786475"/>
            <a:ext cx="7658700" cy="894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spcBef>
                <a:spcPts val="1000"/>
              </a:spcBef>
              <a:buClr>
                <a:schemeClr val="accent3"/>
              </a:buClr>
              <a:buSzPts val="2400"/>
              <a:buFont typeface="Trebuchet MS"/>
              <a:buChar char="❖"/>
              <a:defRPr sz="2400">
                <a:solidFill>
                  <a:schemeClr val="accent3"/>
                </a:solidFill>
                <a:latin typeface="Trebuchet MS"/>
                <a:ea typeface="Trebuchet MS"/>
                <a:cs typeface="Trebuchet MS"/>
                <a:sym typeface="Trebuchet MS"/>
              </a:defRPr>
            </a:pPr>
            <a:r>
              <a:t>Event:</a:t>
            </a:r>
            <a:r>
              <a:rPr>
                <a:solidFill>
                  <a:srgbClr val="FFFFFF"/>
                </a:solidFill>
              </a:rPr>
              <a:t> an action that occurs that your program responds to</a:t>
            </a:r>
          </a:p>
        </p:txBody>
      </p:sp>
      <p:graphicFrame>
        <p:nvGraphicFramePr>
          <p:cNvPr id="246" name="Google Shape;196;p25"/>
          <p:cNvGraphicFramePr/>
          <p:nvPr/>
        </p:nvGraphicFramePr>
        <p:xfrm>
          <a:off x="1104825" y="1786025"/>
          <a:ext cx="6913251" cy="889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3456625"/>
                <a:gridCol w="3456625"/>
              </a:tblGrid>
              <a:tr h="101600">
                <a:tc>
                  <a:txBody>
                    <a:bodyPr/>
                    <a:lstStyle/>
                    <a:p>
                      <a:pPr algn="ctr">
                        <a:defRPr sz="1800"/>
                      </a:pPr>
                      <a:r>
                        <a:rPr b="1" sz="1400">
                          <a:latin typeface="Montserrat"/>
                          <a:ea typeface="Montserrat"/>
                          <a:cs typeface="Montserrat"/>
                          <a:sym typeface="Montserrat"/>
                        </a:rPr>
                        <a:t>Event</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ctr">
                        <a:defRPr sz="1800"/>
                      </a:pPr>
                      <a:r>
                        <a:rPr b="1" sz="1400">
                          <a:latin typeface="Montserrat"/>
                          <a:ea typeface="Montserrat"/>
                          <a:cs typeface="Montserrat"/>
                          <a:sym typeface="Montserrat"/>
                        </a:rPr>
                        <a:t>Description</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l">
                        <a:defRPr sz="1800"/>
                      </a:pPr>
                      <a:r>
                        <a:rPr sz="1400">
                          <a:latin typeface="Montserrat Light"/>
                          <a:ea typeface="Montserrat Light"/>
                          <a:cs typeface="Montserrat Light"/>
                          <a:sym typeface="Montserrat Light"/>
                        </a:rPr>
                        <a:t>onchange</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l">
                        <a:defRPr sz="1800"/>
                      </a:pPr>
                      <a:r>
                        <a:rPr sz="1400">
                          <a:latin typeface="Montserrat Light"/>
                          <a:ea typeface="Montserrat Light"/>
                          <a:cs typeface="Montserrat Light"/>
                          <a:sym typeface="Montserrat Light"/>
                        </a:rPr>
                        <a:t>Some html element has been modified</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l">
                        <a:defRPr sz="1800"/>
                      </a:pPr>
                      <a:r>
                        <a:rPr sz="1400">
                          <a:latin typeface="Montserrat Light"/>
                          <a:ea typeface="Montserrat Light"/>
                          <a:cs typeface="Montserrat Light"/>
                          <a:sym typeface="Montserrat Light"/>
                        </a:rPr>
                        <a:t>onclick</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l">
                        <a:defRPr sz="1800"/>
                      </a:pPr>
                      <a:r>
                        <a:rPr sz="1400">
                          <a:latin typeface="Montserrat Light"/>
                          <a:ea typeface="Montserrat Light"/>
                          <a:cs typeface="Montserrat Light"/>
                          <a:sym typeface="Montserrat Light"/>
                        </a:rPr>
                        <a:t>An html element has been clicked on</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l">
                        <a:defRPr sz="1800"/>
                      </a:pPr>
                      <a:r>
                        <a:rPr sz="1400">
                          <a:latin typeface="Montserrat Light"/>
                          <a:ea typeface="Montserrat Light"/>
                          <a:cs typeface="Montserrat Light"/>
                          <a:sym typeface="Montserrat Light"/>
                        </a:rPr>
                        <a:t>onmouseover</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l">
                        <a:defRPr sz="1800"/>
                      </a:pPr>
                      <a:r>
                        <a:rPr sz="1400">
                          <a:latin typeface="Montserrat Light"/>
                          <a:ea typeface="Montserrat Light"/>
                          <a:cs typeface="Montserrat Light"/>
                          <a:sym typeface="Montserrat Light"/>
                        </a:rPr>
                        <a:t>An html element was hovered over</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l">
                        <a:defRPr sz="1800"/>
                      </a:pPr>
                      <a:r>
                        <a:rPr sz="1400">
                          <a:latin typeface="Montserrat Light"/>
                          <a:ea typeface="Montserrat Light"/>
                          <a:cs typeface="Montserrat Light"/>
                          <a:sym typeface="Montserrat Light"/>
                        </a:rPr>
                        <a:t>onmouseout</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l">
                        <a:defRPr sz="1800"/>
                      </a:pPr>
                      <a:r>
                        <a:rPr sz="1400">
                          <a:latin typeface="Montserrat Light"/>
                          <a:ea typeface="Montserrat Light"/>
                          <a:cs typeface="Montserrat Light"/>
                          <a:sym typeface="Montserrat Light"/>
                        </a:rPr>
                        <a:t>Mouse cursor moves off html element</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l">
                        <a:defRPr sz="1800"/>
                      </a:pPr>
                      <a:r>
                        <a:rPr sz="1400">
                          <a:latin typeface="Montserrat Light"/>
                          <a:ea typeface="Montserrat Light"/>
                          <a:cs typeface="Montserrat Light"/>
                          <a:sym typeface="Montserrat Light"/>
                        </a:rPr>
                        <a:t>onkeydown</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l">
                        <a:defRPr sz="1800"/>
                      </a:pPr>
                      <a:r>
                        <a:rPr sz="1400">
                          <a:latin typeface="Montserrat Light"/>
                          <a:ea typeface="Montserrat Light"/>
                          <a:cs typeface="Montserrat Light"/>
                          <a:sym typeface="Montserrat Light"/>
                        </a:rPr>
                        <a:t>A keyboard button is pressed</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l">
                        <a:defRPr sz="1800"/>
                      </a:pPr>
                      <a:r>
                        <a:rPr sz="1400">
                          <a:latin typeface="Montserrat Light"/>
                          <a:ea typeface="Montserrat Light"/>
                          <a:cs typeface="Montserrat Light"/>
                          <a:sym typeface="Montserrat Light"/>
                        </a:rPr>
                        <a:t>onload</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l">
                        <a:defRPr sz="1800"/>
                      </a:pPr>
                      <a:r>
                        <a:rPr sz="1400">
                          <a:latin typeface="Montserrat Light"/>
                          <a:ea typeface="Montserrat Light"/>
                          <a:cs typeface="Montserrat Light"/>
                          <a:sym typeface="Montserrat Light"/>
                        </a:rPr>
                        <a:t>The html page has finished loading</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bl>
          </a:graphicData>
        </a:graphic>
      </p:graphicFrame>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48" name="Google Shape;201;p26" descr="Google Shape;201;p26"/>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49" name="Google Shape;202;p26"/>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JavaScript Functions as Events Handlers</a:t>
            </a:r>
          </a:p>
        </p:txBody>
      </p:sp>
      <p:sp>
        <p:nvSpPr>
          <p:cNvPr id="250" name="Google Shape;203;p26"/>
          <p:cNvSpPr txBox="1"/>
          <p:nvPr/>
        </p:nvSpPr>
        <p:spPr>
          <a:xfrm>
            <a:off x="777850" y="710275"/>
            <a:ext cx="7658700" cy="1960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JavaScript is often used to handle </a:t>
            </a:r>
            <a:r>
              <a:rPr>
                <a:solidFill>
                  <a:schemeClr val="accent3"/>
                </a:solidFill>
              </a:rPr>
              <a:t>events </a:t>
            </a:r>
            <a:r>
              <a:t>that occur on a website. </a:t>
            </a:r>
          </a:p>
          <a:p>
            <a: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pPr>
            <a:r>
              <a:t>To do this,</a:t>
            </a:r>
            <a:r>
              <a:rPr>
                <a:solidFill>
                  <a:schemeClr val="accent3"/>
                </a:solidFill>
              </a:rPr>
              <a:t> identify the DOM event</a:t>
            </a:r>
            <a:r>
              <a:t> and </a:t>
            </a:r>
            <a:r>
              <a:rPr>
                <a:solidFill>
                  <a:schemeClr val="accent3"/>
                </a:solidFill>
              </a:rPr>
              <a:t>specify </a:t>
            </a:r>
            <a:r>
              <a:t>the </a:t>
            </a:r>
            <a:r>
              <a:rPr>
                <a:solidFill>
                  <a:schemeClr val="accent3"/>
                </a:solidFill>
              </a:rPr>
              <a:t>name </a:t>
            </a:r>
            <a:r>
              <a:t>of the JavaScript function you want to call when the event is triggered</a:t>
            </a:r>
          </a:p>
        </p:txBody>
      </p:sp>
      <p:grpSp>
        <p:nvGrpSpPr>
          <p:cNvPr id="253" name="Google Shape;204;p26"/>
          <p:cNvGrpSpPr/>
          <p:nvPr/>
        </p:nvGrpSpPr>
        <p:grpSpPr>
          <a:xfrm>
            <a:off x="1691999" y="2660675"/>
            <a:ext cx="5762101" cy="2433600"/>
            <a:chOff x="0" y="0"/>
            <a:chExt cx="5762100" cy="2433599"/>
          </a:xfrm>
        </p:grpSpPr>
        <p:sp>
          <p:nvSpPr>
            <p:cNvPr id="251" name="Google Shape;205;p26"/>
            <p:cNvSpPr/>
            <p:nvPr/>
          </p:nvSpPr>
          <p:spPr>
            <a:xfrm>
              <a:off x="-1" y="0"/>
              <a:ext cx="5762101" cy="2433600"/>
            </a:xfrm>
            <a:prstGeom prst="rect">
              <a:avLst/>
            </a:prstGeom>
            <a:solidFill>
              <a:srgbClr val="EBEBEB"/>
            </a:solidFill>
            <a:ln w="9525" cap="flat">
              <a:solidFill>
                <a:srgbClr val="2C3C43"/>
              </a:solidFill>
              <a:prstDash val="solid"/>
              <a:round/>
            </a:ln>
            <a:effectLst/>
          </p:spPr>
          <p:txBody>
            <a:bodyPr wrap="square" lIns="0" tIns="0" rIns="0" bIns="0" numCol="1" anchor="ctr">
              <a:noAutofit/>
            </a:bodyPr>
            <a:lstStyle/>
            <a:p>
              <a:pPr/>
            </a:p>
          </p:txBody>
        </p:sp>
        <p:pic>
          <p:nvPicPr>
            <p:cNvPr id="252" name="Google Shape;206;p26" descr="Google Shape;206;p26"/>
            <p:cNvPicPr>
              <a:picLocks noChangeAspect="1"/>
            </p:cNvPicPr>
            <p:nvPr/>
          </p:nvPicPr>
          <p:blipFill>
            <a:blip r:embed="rId4">
              <a:extLst/>
            </a:blip>
            <a:stretch>
              <a:fillRect/>
            </a:stretch>
          </p:blipFill>
          <p:spPr>
            <a:xfrm>
              <a:off x="84399" y="99338"/>
              <a:ext cx="5591176" cy="2200275"/>
            </a:xfrm>
            <a:prstGeom prst="rect">
              <a:avLst/>
            </a:prstGeom>
            <a:ln w="12700" cap="flat">
              <a:noFill/>
              <a:miter lim="400000"/>
            </a:ln>
            <a:effectLst/>
          </p:spPr>
        </p:pic>
      </p:gr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57" name="Google Shape;211;p27" descr="Google Shape;211;p27"/>
          <p:cNvPicPr>
            <a:picLocks noChangeAspect="1"/>
          </p:cNvPicPr>
          <p:nvPr/>
        </p:nvPicPr>
        <p:blipFill>
          <a:blip r:embed="rId3">
            <a:extLst/>
          </a:blip>
          <a:stretch>
            <a:fillRect/>
          </a:stretch>
        </p:blipFill>
        <p:spPr>
          <a:xfrm>
            <a:off x="0" y="0"/>
            <a:ext cx="9144000" cy="5143500"/>
          </a:xfrm>
          <a:prstGeom prst="rect">
            <a:avLst/>
          </a:prstGeom>
          <a:ln w="12700">
            <a:miter lim="400000"/>
          </a:ln>
        </p:spPr>
      </p:pic>
      <p:sp>
        <p:nvSpPr>
          <p:cNvPr id="258" name="Google Shape;212;p27"/>
          <p:cNvSpPr txBox="1"/>
          <p:nvPr>
            <p:ph type="title"/>
          </p:nvPr>
        </p:nvSpPr>
        <p:spPr>
          <a:xfrm>
            <a:off x="311699" y="213767"/>
            <a:ext cx="8520602" cy="572702"/>
          </a:xfrm>
          <a:prstGeom prst="rect">
            <a:avLst/>
          </a:prstGeom>
        </p:spPr>
        <p:txBody>
          <a:bodyPr/>
          <a:lstStyle>
            <a:lvl1pPr algn="ctr" defTabSz="877823">
              <a:defRPr b="1" sz="2592">
                <a:solidFill>
                  <a:schemeClr val="accent3"/>
                </a:solidFill>
              </a:defRPr>
            </a:lvl1pPr>
          </a:lstStyle>
          <a:p>
            <a:pPr/>
            <a:r>
              <a:t>Built-in JavaScript Methods</a:t>
            </a:r>
          </a:p>
        </p:txBody>
      </p:sp>
      <p:sp>
        <p:nvSpPr>
          <p:cNvPr id="259" name="Google Shape;213;p27"/>
          <p:cNvSpPr txBox="1"/>
          <p:nvPr/>
        </p:nvSpPr>
        <p:spPr>
          <a:xfrm>
            <a:off x="777850" y="710275"/>
            <a:ext cx="7658700" cy="538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457200" indent="-381000">
              <a:buClr>
                <a:schemeClr val="accent3"/>
              </a:buClr>
              <a:buSzPts val="2400"/>
              <a:buFont typeface="Trebuchet MS"/>
              <a:buChar char="❖"/>
              <a:defRPr sz="2400">
                <a:solidFill>
                  <a:srgbClr val="FFFFFF"/>
                </a:solidFill>
                <a:latin typeface="Trebuchet MS"/>
                <a:ea typeface="Trebuchet MS"/>
                <a:cs typeface="Trebuchet MS"/>
                <a:sym typeface="Trebuchet MS"/>
              </a:defRPr>
            </a:lvl1pPr>
          </a:lstStyle>
          <a:p>
            <a:pPr/>
            <a:r>
              <a:t>Commonly used built-in methods:</a:t>
            </a:r>
          </a:p>
        </p:txBody>
      </p:sp>
      <p:graphicFrame>
        <p:nvGraphicFramePr>
          <p:cNvPr id="260" name="Google Shape;214;p27"/>
          <p:cNvGraphicFramePr/>
          <p:nvPr/>
        </p:nvGraphicFramePr>
        <p:xfrm>
          <a:off x="909238" y="1289474"/>
          <a:ext cx="7395926" cy="50801"/>
        </p:xfrm>
        <a:graphic xmlns:a="http://schemas.openxmlformats.org/drawingml/2006/main">
          <a:graphicData uri="http://schemas.openxmlformats.org/drawingml/2006/table">
            <a:tbl>
              <a:tblPr firstCol="0" firstRow="0" lastCol="0" lastRow="0" bandCol="0" bandRow="0" rtl="0">
                <a:tableStyleId>{4C3C2611-4C71-4FC5-86AE-919BDF0F9419}</a:tableStyleId>
              </a:tblPr>
              <a:tblGrid>
                <a:gridCol w="2838450"/>
                <a:gridCol w="4557475"/>
              </a:tblGrid>
              <a:tr h="101600">
                <a:tc>
                  <a:txBody>
                    <a:bodyPr/>
                    <a:lstStyle/>
                    <a:p>
                      <a:pPr algn="ctr">
                        <a:defRPr sz="1800"/>
                      </a:pPr>
                      <a:r>
                        <a:rPr b="1" sz="1400">
                          <a:latin typeface="Montserrat"/>
                          <a:ea typeface="Montserrat"/>
                          <a:cs typeface="Montserrat"/>
                          <a:sym typeface="Montserrat"/>
                        </a:rPr>
                        <a:t>Method</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CE5CD"/>
                    </a:solidFill>
                  </a:tcPr>
                </a:tc>
                <a:tc>
                  <a:txBody>
                    <a:bodyPr/>
                    <a:lstStyle/>
                    <a:p>
                      <a:pPr algn="ctr">
                        <a:defRPr sz="1800"/>
                      </a:pPr>
                      <a:r>
                        <a:rPr b="1" sz="1400">
                          <a:latin typeface="Montserrat"/>
                          <a:ea typeface="Montserrat"/>
                          <a:cs typeface="Montserrat"/>
                          <a:sym typeface="Montserrat"/>
                        </a:rPr>
                        <a:t>Description</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CE5CD"/>
                    </a:solidFill>
                  </a:tcPr>
                </a:tc>
              </a:tr>
              <a:tr h="101600">
                <a:tc>
                  <a:txBody>
                    <a:bodyPr/>
                    <a:lstStyle/>
                    <a:p>
                      <a:pPr algn="l">
                        <a:defRPr sz="1800"/>
                      </a:pPr>
                      <a:r>
                        <a:rPr sz="1400">
                          <a:latin typeface="Montserrat Light"/>
                          <a:ea typeface="Montserrat Light"/>
                          <a:cs typeface="Montserrat Light"/>
                          <a:sym typeface="Montserrat Light"/>
                        </a:rPr>
                        <a:t>document.createElement(‘tag’);</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l">
                        <a:defRPr sz="1800"/>
                      </a:pPr>
                      <a:r>
                        <a:rPr sz="1400">
                          <a:latin typeface="Montserrat Light"/>
                          <a:ea typeface="Montserrat Light"/>
                          <a:cs typeface="Montserrat Light"/>
                          <a:sym typeface="Montserrat Light"/>
                        </a:rPr>
                        <a:t>Creates an element with the given tag name. E.g. document.createElement(‘p’) would create a &lt;p&gt; element.</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l">
                        <a:defRPr sz="1800"/>
                      </a:pPr>
                      <a:r>
                        <a:rPr sz="1400">
                          <a:latin typeface="Montserrat Light"/>
                          <a:ea typeface="Montserrat Light"/>
                          <a:cs typeface="Montserrat Light"/>
                          <a:sym typeface="Montserrat Light"/>
                        </a:rPr>
                        <a:t>document.getElementById(‘id’);</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l">
                        <a:defRPr sz="1800"/>
                      </a:pPr>
                      <a:r>
                        <a:rPr sz="1400">
                          <a:latin typeface="Montserrat Light"/>
                          <a:ea typeface="Montserrat Light"/>
                          <a:cs typeface="Montserrat Light"/>
                          <a:sym typeface="Montserrat Light"/>
                        </a:rPr>
                        <a:t>Returns an object reference to the identified element. For example if you had a &lt;div&gt; element for which you had set the id attribute of that element to ‘myDiv’ and you called document.getElementById(‘myDiv’) that &lt;div&gt; element would be returned.</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r h="101600">
                <a:tc>
                  <a:txBody>
                    <a:bodyPr/>
                    <a:lstStyle/>
                    <a:p>
                      <a:pPr algn="l">
                        <a:defRPr sz="1800"/>
                      </a:pPr>
                      <a:r>
                        <a:rPr sz="1400">
                          <a:latin typeface="Montserrat Light"/>
                          <a:ea typeface="Montserrat Light"/>
                          <a:cs typeface="Montserrat Light"/>
                          <a:sym typeface="Montserrat Light"/>
                        </a:rPr>
                        <a:t>element.appendChild(aChild);</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c>
                  <a:txBody>
                    <a:bodyPr/>
                    <a:lstStyle/>
                    <a:p>
                      <a:pPr algn="l">
                        <a:defRPr sz="1800"/>
                      </a:pPr>
                      <a:r>
                        <a:rPr sz="1400">
                          <a:latin typeface="Montserrat Light"/>
                          <a:ea typeface="Montserrat Light"/>
                          <a:cs typeface="Montserrat Light"/>
                          <a:sym typeface="Montserrat Light"/>
                        </a:rPr>
                        <a:t>Nests an element to another element. See “Example 3” for more information.</a:t>
                      </a:r>
                    </a:p>
                  </a:txBody>
                  <a:tcPr marL="63500" marR="63500" marT="63500" marB="63500" anchor="t" anchorCtr="0" horzOverflow="overflow">
                    <a:lnL w="28575">
                      <a:solidFill>
                        <a:schemeClr val="accent3"/>
                      </a:solidFill>
                    </a:lnL>
                    <a:lnR w="28575">
                      <a:solidFill>
                        <a:schemeClr val="accent3"/>
                      </a:solidFill>
                    </a:lnR>
                    <a:lnT w="28575">
                      <a:solidFill>
                        <a:schemeClr val="accent3"/>
                      </a:solidFill>
                    </a:lnT>
                    <a:lnB w="28575">
                      <a:solidFill>
                        <a:schemeClr val="accent3"/>
                      </a:solidFill>
                    </a:lnB>
                    <a:solidFill>
                      <a:srgbClr val="FFFFFF"/>
                    </a:solidFill>
                  </a:tcPr>
                </a:tc>
              </a:tr>
            </a:tbl>
          </a:graphicData>
        </a:graphic>
      </p:graphicFrame>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Facet">
  <a:themeElements>
    <a:clrScheme name="Facet">
      <a:dk1>
        <a:srgbClr val="000000"/>
      </a:dk1>
      <a:lt1>
        <a:srgbClr val="FFFFFF"/>
      </a:lt1>
      <a:dk2>
        <a:srgbClr val="A7A7A7"/>
      </a:dk2>
      <a:lt2>
        <a:srgbClr val="535353"/>
      </a:lt2>
      <a:accent1>
        <a:srgbClr val="90C226"/>
      </a:accent1>
      <a:accent2>
        <a:srgbClr val="54A021"/>
      </a:accent2>
      <a:accent3>
        <a:srgbClr val="E6B91E"/>
      </a:accent3>
      <a:accent4>
        <a:srgbClr val="E76618"/>
      </a:accent4>
      <a:accent5>
        <a:srgbClr val="C42F1A"/>
      </a:accent5>
      <a:accent6>
        <a:srgbClr val="918655"/>
      </a:accent6>
      <a:hlink>
        <a:srgbClr val="0000FF"/>
      </a:hlink>
      <a:folHlink>
        <a:srgbClr val="FF00FF"/>
      </a:folHlink>
    </a:clrScheme>
    <a:fontScheme name="Facet">
      <a:majorFont>
        <a:latin typeface="Helvetica"/>
        <a:ea typeface="Helvetica"/>
        <a:cs typeface="Helvetica"/>
      </a:majorFont>
      <a:minorFont>
        <a:latin typeface="Arial"/>
        <a:ea typeface="Arial"/>
        <a:cs typeface="Arial"/>
      </a:minorFont>
    </a:fontScheme>
    <a:fmtScheme name="Face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