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9050" cap="flat">
              <a:solidFill>
                <a:srgbClr val="FFFFFF"/>
              </a:solidFill>
              <a:prstDash val="solid"/>
              <a:round/>
            </a:ln>
          </a:left>
          <a:right>
            <a:ln w="19050" cap="flat">
              <a:solidFill>
                <a:srgbClr val="FFFFFF"/>
              </a:solidFill>
              <a:prstDash val="solid"/>
              <a:round/>
            </a:ln>
          </a:right>
          <a:top>
            <a:ln w="19050" cap="flat">
              <a:solidFill>
                <a:srgbClr val="FFFFFF"/>
              </a:solidFill>
              <a:prstDash val="solid"/>
              <a:round/>
            </a:ln>
          </a:top>
          <a:bottom>
            <a:ln w="19050" cap="flat">
              <a:solidFill>
                <a:srgbClr val="FFFFFF"/>
              </a:solidFill>
              <a:prstDash val="solid"/>
              <a:round/>
            </a:ln>
          </a:bottom>
          <a:insideH>
            <a:ln w="19050" cap="flat">
              <a:solidFill>
                <a:srgbClr val="FFFFFF"/>
              </a:solidFill>
              <a:prstDash val="solid"/>
              <a:round/>
            </a:ln>
          </a:insideH>
          <a:insideV>
            <a:ln w="19050" cap="flat">
              <a:solidFill>
                <a:srgbClr val="FFFFFF"/>
              </a:solidFill>
              <a:prstDash val="solid"/>
              <a:round/>
            </a:ln>
          </a:insideV>
        </a:tcBdr>
        <a:fill>
          <a:noFill/>
        </a:fill>
      </a:tcStyle>
    </a:wholeTbl>
    <a:band2H>
      <a:tcTxStyle b="def" i="def"/>
      <a:tcStyle>
        <a:tcBdr/>
        <a:fill>
          <a:solidFill>
            <a:srgbClr val="FFFFFF"/>
          </a:solidFill>
        </a:fill>
      </a:tcStyle>
    </a:band2H>
    <a:firstCol>
      <a:tcTxStyle b="off" i="off">
        <a:fontRef idx="minor">
          <a:srgbClr val="000000"/>
        </a:fontRef>
        <a:srgbClr val="000000"/>
      </a:tcTxStyle>
      <a:tcStyle>
        <a:tcBdr>
          <a:left>
            <a:ln w="19050" cap="flat">
              <a:solidFill>
                <a:srgbClr val="FFFFFF"/>
              </a:solidFill>
              <a:prstDash val="solid"/>
              <a:round/>
            </a:ln>
          </a:left>
          <a:right>
            <a:ln w="19050" cap="flat">
              <a:solidFill>
                <a:srgbClr val="FFFFFF"/>
              </a:solidFill>
              <a:prstDash val="solid"/>
              <a:round/>
            </a:ln>
          </a:right>
          <a:top>
            <a:ln w="19050" cap="flat">
              <a:solidFill>
                <a:srgbClr val="FFFFFF"/>
              </a:solidFill>
              <a:prstDash val="solid"/>
              <a:round/>
            </a:ln>
          </a:top>
          <a:bottom>
            <a:ln w="19050" cap="flat">
              <a:solidFill>
                <a:srgbClr val="FFFFFF"/>
              </a:solidFill>
              <a:prstDash val="solid"/>
              <a:round/>
            </a:ln>
          </a:bottom>
          <a:insideH>
            <a:ln w="19050" cap="flat">
              <a:solidFill>
                <a:srgbClr val="FFFFFF"/>
              </a:solidFill>
              <a:prstDash val="solid"/>
              <a:round/>
            </a:ln>
          </a:insideH>
          <a:insideV>
            <a:ln w="19050" cap="flat">
              <a:solidFill>
                <a:srgbClr val="FFFFFF"/>
              </a:solidFill>
              <a:prstDash val="solid"/>
              <a:round/>
            </a:ln>
          </a:insideV>
        </a:tcBdr>
        <a:fill>
          <a:noFill/>
        </a:fill>
      </a:tcStyle>
    </a:firstCol>
    <a:lastRow>
      <a:tcTxStyle b="off" i="off">
        <a:fontRef idx="minor">
          <a:srgbClr val="000000"/>
        </a:fontRef>
        <a:srgbClr val="000000"/>
      </a:tcTxStyle>
      <a:tcStyle>
        <a:tcBdr>
          <a:left>
            <a:ln w="19050" cap="flat">
              <a:solidFill>
                <a:srgbClr val="FFFFFF"/>
              </a:solidFill>
              <a:prstDash val="solid"/>
              <a:round/>
            </a:ln>
          </a:left>
          <a:right>
            <a:ln w="19050" cap="flat">
              <a:solidFill>
                <a:srgbClr val="FFFFFF"/>
              </a:solidFill>
              <a:prstDash val="solid"/>
              <a:round/>
            </a:ln>
          </a:right>
          <a:top>
            <a:ln w="19050" cap="flat">
              <a:solidFill>
                <a:srgbClr val="FFFFFF"/>
              </a:solidFill>
              <a:prstDash val="solid"/>
              <a:round/>
            </a:ln>
          </a:top>
          <a:bottom>
            <a:ln w="19050" cap="flat">
              <a:solidFill>
                <a:srgbClr val="FFFFFF"/>
              </a:solidFill>
              <a:prstDash val="solid"/>
              <a:round/>
            </a:ln>
          </a:bottom>
          <a:insideH>
            <a:ln w="19050" cap="flat">
              <a:solidFill>
                <a:srgbClr val="FFFFFF"/>
              </a:solidFill>
              <a:prstDash val="solid"/>
              <a:round/>
            </a:ln>
          </a:insideH>
          <a:insideV>
            <a:ln w="19050" cap="flat">
              <a:solidFill>
                <a:srgbClr val="FFFFFF"/>
              </a:solidFill>
              <a:prstDash val="solid"/>
              <a:round/>
            </a:ln>
          </a:insideV>
        </a:tcBdr>
        <a:fill>
          <a:noFill/>
        </a:fill>
      </a:tcStyle>
    </a:lastRow>
    <a:firstRow>
      <a:tcTxStyle b="off" i="off">
        <a:fontRef idx="minor">
          <a:srgbClr val="000000"/>
        </a:fontRef>
        <a:srgbClr val="000000"/>
      </a:tcTxStyle>
      <a:tcStyle>
        <a:tcBdr>
          <a:left>
            <a:ln w="19050" cap="flat">
              <a:solidFill>
                <a:srgbClr val="FFFFFF"/>
              </a:solidFill>
              <a:prstDash val="solid"/>
              <a:round/>
            </a:ln>
          </a:left>
          <a:right>
            <a:ln w="19050" cap="flat">
              <a:solidFill>
                <a:srgbClr val="FFFFFF"/>
              </a:solidFill>
              <a:prstDash val="solid"/>
              <a:round/>
            </a:ln>
          </a:right>
          <a:top>
            <a:ln w="19050" cap="flat">
              <a:solidFill>
                <a:srgbClr val="FFFFFF"/>
              </a:solidFill>
              <a:prstDash val="solid"/>
              <a:round/>
            </a:ln>
          </a:top>
          <a:bottom>
            <a:ln w="19050" cap="flat">
              <a:solidFill>
                <a:srgbClr val="FFFFFF"/>
              </a:solidFill>
              <a:prstDash val="solid"/>
              <a:round/>
            </a:ln>
          </a:bottom>
          <a:insideH>
            <a:ln w="19050" cap="flat">
              <a:solidFill>
                <a:srgbClr val="FFFFFF"/>
              </a:solidFill>
              <a:prstDash val="solid"/>
              <a:round/>
            </a:ln>
          </a:insideH>
          <a:insideV>
            <a:ln w="19050" cap="flat">
              <a:solidFill>
                <a:srgbClr val="FFFFFF"/>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9CB"/>
          </a:solidFill>
        </a:fill>
      </a:tcStyle>
    </a:wholeTbl>
    <a:band2H>
      <a:tcTxStyle b="def" i="def"/>
      <a:tcStyle>
        <a:tcBdr/>
        <a:fill>
          <a:solidFill>
            <a:srgbClr val="EEF4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E6CB"/>
          </a:solidFill>
        </a:fill>
      </a:tcStyle>
    </a:wholeTbl>
    <a:band2H>
      <a:tcTxStyle b="def" i="def"/>
      <a:tcStyle>
        <a:tcBdr/>
        <a:fill>
          <a:solidFill>
            <a:srgbClr val="FAF3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8D0"/>
          </a:solidFill>
        </a:fill>
      </a:tcStyle>
    </a:wholeTbl>
    <a:band2H>
      <a:tcTxStyle b="def" i="def"/>
      <a:tcStyle>
        <a:tcBdr/>
        <a:fill>
          <a:solidFill>
            <a:srgbClr val="EEED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11" name="Shape 211"/>
          <p:cNvSpPr/>
          <p:nvPr>
            <p:ph type="sldImg"/>
          </p:nvPr>
        </p:nvSpPr>
        <p:spPr>
          <a:xfrm>
            <a:off x="1143000" y="685800"/>
            <a:ext cx="4572000" cy="3429000"/>
          </a:xfrm>
          <a:prstGeom prst="rect">
            <a:avLst/>
          </a:prstGeom>
        </p:spPr>
        <p:txBody>
          <a:bodyPr/>
          <a:lstStyle/>
          <a:p>
            <a:pPr/>
          </a:p>
        </p:txBody>
      </p:sp>
      <p:sp>
        <p:nvSpPr>
          <p:cNvPr id="212" name="Shape 21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Shape 231"/>
          <p:cNvSpPr/>
          <p:nvPr>
            <p:ph type="sldImg"/>
          </p:nvPr>
        </p:nvSpPr>
        <p:spPr>
          <a:prstGeom prst="rect">
            <a:avLst/>
          </a:prstGeom>
        </p:spPr>
        <p:txBody>
          <a:bodyPr/>
          <a:lstStyle/>
          <a:p>
            <a:pPr/>
          </a:p>
        </p:txBody>
      </p:sp>
      <p:sp>
        <p:nvSpPr>
          <p:cNvPr id="232" name="Shape 232"/>
          <p:cNvSpPr/>
          <p:nvPr>
            <p:ph type="body" sz="quarter" idx="1"/>
          </p:nvPr>
        </p:nvSpPr>
        <p:spPr>
          <a:prstGeom prst="rect">
            <a:avLst/>
          </a:prstGeom>
        </p:spPr>
        <p:txBody>
          <a:bodyPr/>
          <a:lstStyle/>
          <a:p>
            <a:pPr algn="just">
              <a:lnSpc>
                <a:spcPct val="115000"/>
              </a:lnSpc>
              <a:defRPr sz="1100">
                <a:latin typeface="Montserrat Light"/>
                <a:ea typeface="Montserrat Light"/>
                <a:cs typeface="Montserrat Light"/>
                <a:sym typeface="Montserrat Light"/>
              </a:defRPr>
            </a:pPr>
            <a:r>
              <a:t>To illustrate this, let's consider an object you encounter every time you use software: a button. As shown in the images below, there are many different kinds of buttons you might interact with. All these objects have certain things in common.</a:t>
            </a:r>
          </a:p>
          <a:p>
            <a:pPr marL="457200" indent="-298450" algn="just">
              <a:lnSpc>
                <a:spcPct val="115000"/>
              </a:lnSpc>
              <a:buClr>
                <a:srgbClr val="000000"/>
              </a:buClr>
              <a:buSzPts val="1100"/>
              <a:buAutoNum type="arabicPeriod" startAt="1"/>
              <a:defRPr sz="1100">
                <a:latin typeface="Montserrat Light"/>
                <a:ea typeface="Montserrat Light"/>
                <a:cs typeface="Montserrat Light"/>
                <a:sym typeface="Montserrat Light"/>
              </a:defRPr>
            </a:pPr>
            <a:r>
              <a:t>They are described by certain </a:t>
            </a:r>
            <a:r>
              <a:rPr b="1" u="sng">
                <a:latin typeface="Montserrat"/>
                <a:ea typeface="Montserrat"/>
                <a:cs typeface="Montserrat"/>
                <a:sym typeface="Montserrat"/>
              </a:rPr>
              <a:t>attributes</a:t>
            </a:r>
            <a:r>
              <a:t>. e.g. every button has a </a:t>
            </a:r>
            <a:r>
              <a:rPr i="1"/>
              <a:t>size</a:t>
            </a:r>
            <a:r>
              <a:t>, a</a:t>
            </a:r>
            <a:r>
              <a:rPr i="1"/>
              <a:t> background colour</a:t>
            </a:r>
            <a:r>
              <a:t>, a</a:t>
            </a:r>
            <a:r>
              <a:rPr i="1"/>
              <a:t> shape</a:t>
            </a:r>
            <a:r>
              <a:t>. It could have a specific</a:t>
            </a:r>
            <a:r>
              <a:rPr i="1"/>
              <a:t> image</a:t>
            </a:r>
            <a:r>
              <a:t> on it or it could contain </a:t>
            </a:r>
            <a:r>
              <a:rPr i="1"/>
              <a:t>text</a:t>
            </a:r>
            <a:r>
              <a:t>. </a:t>
            </a:r>
          </a:p>
          <a:p>
            <a:pPr marL="457200" indent="-298450" algn="just">
              <a:lnSpc>
                <a:spcPct val="115000"/>
              </a:lnSpc>
              <a:buClr>
                <a:srgbClr val="000000"/>
              </a:buClr>
              <a:buSzPts val="1100"/>
              <a:buAutoNum type="arabicPeriod" startAt="1"/>
              <a:defRPr sz="1100">
                <a:latin typeface="Montserrat Light"/>
                <a:ea typeface="Montserrat Light"/>
                <a:cs typeface="Montserrat Light"/>
                <a:sym typeface="Montserrat Light"/>
              </a:defRPr>
            </a:pPr>
            <a:r>
              <a:t>You expect all buttons to have </a:t>
            </a:r>
            <a:r>
              <a:rPr b="1" u="sng">
                <a:latin typeface="Montserrat"/>
                <a:ea typeface="Montserrat"/>
                <a:cs typeface="Montserrat"/>
                <a:sym typeface="Montserrat"/>
              </a:rPr>
              <a:t>methods</a:t>
            </a:r>
            <a:r>
              <a:t> that do something. e.g. when you click on a button you want something to happen - you may want a file to download or an app to launch. The code that tells your computer what to do when you click on it, is written in a method. A method is just a function that is related to an object. </a:t>
            </a:r>
          </a:p>
          <a:p>
            <a:pPr algn="just">
              <a:lnSpc>
                <a:spcPct val="115000"/>
              </a:lnSpc>
              <a:defRPr sz="1100">
                <a:latin typeface="Montserrat Light"/>
                <a:ea typeface="Montserrat Light"/>
                <a:cs typeface="Montserrat Light"/>
                <a:sym typeface="Montserrat Light"/>
              </a:defRPr>
            </a:pPr>
          </a:p>
          <a:p>
            <a:pPr algn="just">
              <a:lnSpc>
                <a:spcPct val="115000"/>
              </a:lnSpc>
              <a:defRPr sz="1100">
                <a:latin typeface="Montserrat Light"/>
                <a:ea typeface="Montserrat Light"/>
                <a:cs typeface="Montserrat Light"/>
                <a:sym typeface="Montserrat Light"/>
              </a:defRPr>
            </a:pPr>
            <a:r>
              <a:t>Although every </a:t>
            </a:r>
            <a:r>
              <a:rPr i="1"/>
              <a:t>object</a:t>
            </a:r>
            <a:r>
              <a:t> is different, you can create a single </a:t>
            </a:r>
            <a:r>
              <a:rPr i="1"/>
              <a:t>class</a:t>
            </a:r>
            <a:r>
              <a:t> that describes all objects of that kind. The class defines what </a:t>
            </a:r>
            <a:r>
              <a:rPr b="1">
                <a:latin typeface="Montserrat"/>
                <a:ea typeface="Montserrat"/>
                <a:cs typeface="Montserrat"/>
                <a:sym typeface="Montserrat"/>
              </a:rPr>
              <a:t>attributes</a:t>
            </a:r>
            <a:r>
              <a:t> and </a:t>
            </a:r>
            <a:r>
              <a:rPr b="1">
                <a:latin typeface="Montserrat"/>
                <a:ea typeface="Montserrat"/>
                <a:cs typeface="Montserrat"/>
                <a:sym typeface="Montserrat"/>
              </a:rPr>
              <a:t>methods</a:t>
            </a:r>
            <a:r>
              <a:t> each object created using that class contain. Each object is called an instance of a class.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Shape 243"/>
          <p:cNvSpPr/>
          <p:nvPr>
            <p:ph type="sldImg"/>
          </p:nvPr>
        </p:nvSpPr>
        <p:spPr>
          <a:prstGeom prst="rect">
            <a:avLst/>
          </a:prstGeom>
        </p:spPr>
        <p:txBody>
          <a:bodyPr/>
          <a:lstStyle/>
          <a:p>
            <a:pPr/>
          </a:p>
        </p:txBody>
      </p:sp>
      <p:sp>
        <p:nvSpPr>
          <p:cNvPr id="244" name="Shape 244"/>
          <p:cNvSpPr/>
          <p:nvPr>
            <p:ph type="body" sz="quarter" idx="1"/>
          </p:nvPr>
        </p:nvSpPr>
        <p:spPr>
          <a:prstGeom prst="rect">
            <a:avLst/>
          </a:prstGeom>
        </p:spPr>
        <p:txBody>
          <a:bodyPr/>
          <a:lstStyle/>
          <a:p>
            <a:pPr algn="just">
              <a:lnSpc>
                <a:spcPct val="115000"/>
              </a:lnSpc>
              <a:defRPr sz="1100">
                <a:latin typeface="Montserrat Light"/>
                <a:ea typeface="Montserrat Light"/>
                <a:cs typeface="Montserrat Light"/>
                <a:sym typeface="Montserrat Light"/>
              </a:defRPr>
            </a:pPr>
            <a:r>
              <a:t>Here an object is declared with four different properties, which is then stored in an object variable called car. This object also contains a method called “howOld”. </a:t>
            </a:r>
          </a:p>
          <a:p>
            <a:pPr algn="just">
              <a:lnSpc>
                <a:spcPct val="115000"/>
              </a:lnSpc>
              <a:defRPr sz="1100">
                <a:latin typeface="Montserrat Light"/>
                <a:ea typeface="Montserrat Light"/>
                <a:cs typeface="Montserrat Light"/>
                <a:sym typeface="Montserrat Light"/>
              </a:defRPr>
            </a:pPr>
          </a:p>
          <a:p>
            <a:pPr algn="just">
              <a:lnSpc>
                <a:spcPct val="115000"/>
              </a:lnSpc>
              <a:defRPr sz="1100">
                <a:latin typeface="Montserrat Light"/>
                <a:ea typeface="Montserrat Light"/>
                <a:cs typeface="Montserrat Light"/>
                <a:sym typeface="Montserrat Light"/>
              </a:defRPr>
            </a:pPr>
          </a:p>
          <a:p>
            <a:pPr marL="457200" indent="-298450" algn="just">
              <a:lnSpc>
                <a:spcPct val="115000"/>
              </a:lnSpc>
              <a:buClr>
                <a:srgbClr val="000000"/>
              </a:buClr>
              <a:buSzPts val="1100"/>
              <a:buFont typeface="Helvetica"/>
              <a:buChar char="●"/>
              <a:defRPr i="1" sz="1100">
                <a:latin typeface="Montserrat Light"/>
                <a:ea typeface="Montserrat Light"/>
                <a:cs typeface="Montserrat Light"/>
                <a:sym typeface="Montserrat Light"/>
              </a:defRPr>
            </a:pPr>
            <a:r>
              <a:t>Object Properties/Attributes: </a:t>
            </a:r>
            <a:r>
              <a:rPr i="0"/>
              <a:t>An object comprises a collection of named values,  called properties.</a:t>
            </a:r>
          </a:p>
          <a:p>
            <a:pPr marL="457200" indent="-298450" algn="just">
              <a:lnSpc>
                <a:spcPct val="115000"/>
              </a:lnSpc>
              <a:buClr>
                <a:srgbClr val="000000"/>
              </a:buClr>
              <a:buSzPts val="1100"/>
              <a:buFont typeface="Helvetica"/>
              <a:buChar char="●"/>
              <a:defRPr i="1" sz="1100">
                <a:latin typeface="Montserrat Light"/>
                <a:ea typeface="Montserrat Light"/>
                <a:cs typeface="Montserrat Light"/>
                <a:sym typeface="Montserrat Light"/>
              </a:defRPr>
            </a:pPr>
            <a:r>
              <a:t>Object Methods: </a:t>
            </a:r>
            <a:r>
              <a:rPr i="0"/>
              <a:t>Methods (functions), are a series of actions which can be carried out on an object. An object can have a primitive value, a function, or even other objects as it’s properties. Therefore an object method is simply a property which has a function as it’s value. Notice that the car object above contains a method called “howOld”. This object method will calculate how old the car is by checking the current year and subtracting the production year of the car. You’ll notice “this.year” was used instead of the “car.year”. “</a:t>
            </a:r>
            <a:r>
              <a:rPr b="1">
                <a:latin typeface="Montserrat"/>
                <a:ea typeface="Montserrat"/>
                <a:cs typeface="Montserrat"/>
                <a:sym typeface="Montserrat"/>
              </a:rPr>
              <a:t>this</a:t>
            </a:r>
            <a:r>
              <a:rPr i="0"/>
              <a:t>” is a keyword, that you can use within a method to refer to the</a:t>
            </a:r>
            <a:r>
              <a:t> current object</a:t>
            </a:r>
            <a:r>
              <a:rPr i="0"/>
              <a:t>. “this” is used because it’s a property within the same object, thus it simply looks for a “year” property within the object and uses that value.</a:t>
            </a:r>
          </a:p>
          <a:p>
            <a:pPr algn="just">
              <a:lnSpc>
                <a:spcPct val="115000"/>
              </a:lnSpc>
              <a:defRPr sz="1100">
                <a:latin typeface="Montserrat Light"/>
                <a:ea typeface="Montserrat Light"/>
                <a:cs typeface="Montserrat Light"/>
                <a:sym typeface="Montserrat Light"/>
              </a:defRPr>
            </a:pPr>
          </a:p>
          <a:p>
            <a:pPr algn="just">
              <a:lnSpc>
                <a:spcPct val="115000"/>
              </a:lnSpc>
              <a:defRPr sz="1100">
                <a:latin typeface="Montserrat Light"/>
                <a:ea typeface="Montserrat Light"/>
                <a:cs typeface="Montserrat Light"/>
                <a:sym typeface="Montserrat Light"/>
              </a:defRPr>
            </a:pPr>
            <a:r>
              <a:t>This first method for creating objects that we have considered is used to create a single object at a time. What if you want to create a number of objects that all have the same properties and methods but different values? The second method that you will consider next provides an effective way of creating many objects using a single object constructor.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Shape 250"/>
          <p:cNvSpPr/>
          <p:nvPr>
            <p:ph type="sldImg"/>
          </p:nvPr>
        </p:nvSpPr>
        <p:spPr>
          <a:prstGeom prst="rect">
            <a:avLst/>
          </a:prstGeom>
        </p:spPr>
        <p:txBody>
          <a:bodyPr/>
          <a:lstStyle/>
          <a:p>
            <a:pPr/>
          </a:p>
        </p:txBody>
      </p:sp>
      <p:sp>
        <p:nvSpPr>
          <p:cNvPr id="251" name="Shape 251"/>
          <p:cNvSpPr/>
          <p:nvPr>
            <p:ph type="body" sz="quarter" idx="1"/>
          </p:nvPr>
        </p:nvSpPr>
        <p:spPr>
          <a:prstGeom prst="rect">
            <a:avLst/>
          </a:prstGeom>
        </p:spPr>
        <p:txBody>
          <a:bodyPr/>
          <a:lstStyle/>
          <a:p>
            <a:pPr algn="just">
              <a:lnSpc>
                <a:spcPct val="115000"/>
              </a:lnSpc>
              <a:defRPr sz="1100">
                <a:latin typeface="Montserrat Light"/>
                <a:ea typeface="Montserrat Light"/>
                <a:cs typeface="Montserrat Light"/>
                <a:sym typeface="Montserrat Light"/>
              </a:defRPr>
            </a:pPr>
            <a:r>
              <a:t>The second way of creating an object is using an object constructor. A </a:t>
            </a:r>
            <a:r>
              <a:rPr i="1"/>
              <a:t>constructor</a:t>
            </a:r>
            <a:r>
              <a:t> is a special type of function that is used to make or construct a number of different objects. A constructor function in JavaScript is basically used to implement a class. Remember that a class is the blueprint from which objects are made. It consists of both data (properties) and the code that manipulates the data (methods). </a:t>
            </a:r>
          </a:p>
          <a:p>
            <a:pPr algn="just">
              <a:lnSpc>
                <a:spcPct val="115000"/>
              </a:lnSpc>
              <a:defRPr sz="1100">
                <a:latin typeface="Montserrat Light"/>
                <a:ea typeface="Montserrat Light"/>
                <a:cs typeface="Montserrat Light"/>
                <a:sym typeface="Montserrat Light"/>
              </a:defRPr>
            </a:pPr>
          </a:p>
          <a:p>
            <a:pPr algn="just">
              <a:lnSpc>
                <a:spcPct val="115000"/>
              </a:lnSpc>
              <a:defRPr sz="1100">
                <a:latin typeface="Montserrat Light"/>
                <a:ea typeface="Montserrat Light"/>
                <a:cs typeface="Montserrat Light"/>
                <a:sym typeface="Montserrat Light"/>
              </a:defRPr>
            </a:pPr>
            <a:r>
              <a:t>The dot or bracket notation can be used to modify any value in an object.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Shape 261"/>
          <p:cNvSpPr/>
          <p:nvPr>
            <p:ph type="sldImg"/>
          </p:nvPr>
        </p:nvSpPr>
        <p:spPr>
          <a:prstGeom prst="rect">
            <a:avLst/>
          </a:prstGeom>
        </p:spPr>
        <p:txBody>
          <a:bodyPr/>
          <a:lstStyle/>
          <a:p>
            <a:pPr/>
          </a:p>
        </p:txBody>
      </p:sp>
      <p:sp>
        <p:nvSpPr>
          <p:cNvPr id="262" name="Shape 262"/>
          <p:cNvSpPr/>
          <p:nvPr>
            <p:ph type="body" sz="quarter" idx="1"/>
          </p:nvPr>
        </p:nvSpPr>
        <p:spPr>
          <a:prstGeom prst="rect">
            <a:avLst/>
          </a:prstGeom>
        </p:spPr>
        <p:txBody>
          <a:bodyPr/>
          <a:lstStyle>
            <a:lvl1pPr algn="just">
              <a:lnSpc>
                <a:spcPct val="115000"/>
              </a:lnSpc>
              <a:defRPr sz="1100">
                <a:latin typeface="Montserrat Light"/>
                <a:ea typeface="Montserrat Light"/>
                <a:cs typeface="Montserrat Light"/>
                <a:sym typeface="Montserrat Light"/>
              </a:defRPr>
            </a:lvl1pPr>
          </a:lstStyle>
          <a:p>
            <a:pPr/>
            <a:r>
              <a:t>Here a blank object is created. An object method is created with the intention of displaying a message to the user when the page has loaded. The function is called with a particular value which is then set as the value of the loaded.signal property.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spTree>
      <p:nvGrpSpPr>
        <p:cNvPr id="1" name=""/>
        <p:cNvGrpSpPr/>
        <p:nvPr/>
      </p:nvGrpSpPr>
      <p:grpSpPr>
        <a:xfrm>
          <a:off x="0" y="0"/>
          <a:ext cx="0" cy="0"/>
          <a:chOff x="0" y="0"/>
          <a:chExt cx="0" cy="0"/>
        </a:xfrm>
      </p:grpSpPr>
      <p:grpSp>
        <p:nvGrpSpPr>
          <p:cNvPr id="32" name="Google Shape;23;p2"/>
          <p:cNvGrpSpPr/>
          <p:nvPr/>
        </p:nvGrpSpPr>
        <p:grpSpPr>
          <a:xfrm>
            <a:off x="-3" y="-6354"/>
            <a:ext cx="9144004" cy="5149856"/>
            <a:chOff x="-1" y="-1"/>
            <a:chExt cx="9144004" cy="5149854"/>
          </a:xfrm>
        </p:grpSpPr>
        <p:sp>
          <p:nvSpPr>
            <p:cNvPr id="22" name="Google Shape;24;p2"/>
            <p:cNvSpPr/>
            <p:nvPr/>
          </p:nvSpPr>
          <p:spPr>
            <a:xfrm>
              <a:off x="7028259" y="6348"/>
              <a:ext cx="914403" cy="5143505"/>
            </a:xfrm>
            <a:prstGeom prst="line">
              <a:avLst/>
            </a:prstGeom>
            <a:noFill/>
            <a:ln w="9525" cap="flat">
              <a:solidFill>
                <a:srgbClr val="BFBFBF"/>
              </a:solidFill>
              <a:prstDash val="solid"/>
              <a:round/>
            </a:ln>
            <a:effectLst/>
          </p:spPr>
          <p:txBody>
            <a:bodyPr wrap="square" lIns="45718" tIns="45718" rIns="45718" bIns="45718" numCol="1" anchor="t">
              <a:noAutofit/>
            </a:bodyPr>
            <a:lstStyle/>
            <a:p>
              <a:pPr/>
            </a:p>
          </p:txBody>
        </p:sp>
        <p:sp>
          <p:nvSpPr>
            <p:cNvPr id="23" name="Google Shape;25;p2"/>
            <p:cNvSpPr/>
            <p:nvPr/>
          </p:nvSpPr>
          <p:spPr>
            <a:xfrm flipH="1">
              <a:off x="5568952" y="2767409"/>
              <a:ext cx="3572672" cy="2382443"/>
            </a:xfrm>
            <a:prstGeom prst="line">
              <a:avLst/>
            </a:prstGeom>
            <a:noFill/>
            <a:ln w="9525" cap="flat">
              <a:solidFill>
                <a:srgbClr val="D8D8D8"/>
              </a:solidFill>
              <a:prstDash val="solid"/>
              <a:round/>
            </a:ln>
            <a:effectLst/>
          </p:spPr>
          <p:txBody>
            <a:bodyPr wrap="square" lIns="45718" tIns="45718" rIns="45718" bIns="45718" numCol="1" anchor="t">
              <a:noAutofit/>
            </a:bodyPr>
            <a:lstStyle/>
            <a:p>
              <a:pPr/>
            </a:p>
          </p:txBody>
        </p:sp>
        <p:sp>
          <p:nvSpPr>
            <p:cNvPr id="24" name="Google Shape;26;p2"/>
            <p:cNvSpPr/>
            <p:nvPr/>
          </p:nvSpPr>
          <p:spPr>
            <a:xfrm>
              <a:off x="6886107" y="-2"/>
              <a:ext cx="2255516" cy="51498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29802"/>
              </a:schemeClr>
            </a:solidFill>
            <a:ln w="12700" cap="flat">
              <a:noFill/>
              <a:miter lim="400000"/>
            </a:ln>
            <a:effectLst/>
          </p:spPr>
          <p:txBody>
            <a:bodyPr wrap="square" lIns="0" tIns="0" rIns="0" bIns="0" numCol="1" anchor="t">
              <a:noAutofit/>
            </a:bodyPr>
            <a:lstStyle/>
            <a:p>
              <a:pPr/>
            </a:p>
          </p:txBody>
        </p:sp>
        <p:sp>
          <p:nvSpPr>
            <p:cNvPr id="25" name="Google Shape;27;p2"/>
            <p:cNvSpPr/>
            <p:nvPr/>
          </p:nvSpPr>
          <p:spPr>
            <a:xfrm>
              <a:off x="7202582" y="-2"/>
              <a:ext cx="1941422" cy="51498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0" tIns="0" rIns="0" bIns="0" numCol="1" anchor="t">
              <a:noAutofit/>
            </a:bodyPr>
            <a:lstStyle/>
            <a:p>
              <a:pPr/>
            </a:p>
          </p:txBody>
        </p:sp>
        <p:sp>
          <p:nvSpPr>
            <p:cNvPr id="26" name="Google Shape;28;p2"/>
            <p:cNvSpPr/>
            <p:nvPr/>
          </p:nvSpPr>
          <p:spPr>
            <a:xfrm>
              <a:off x="6699250" y="2292350"/>
              <a:ext cx="2444753" cy="2857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1764"/>
              </a:schemeClr>
            </a:solidFill>
            <a:ln w="12700" cap="flat">
              <a:noFill/>
              <a:miter lim="400000"/>
            </a:ln>
            <a:effectLst/>
          </p:spPr>
          <p:txBody>
            <a:bodyPr wrap="square" lIns="0" tIns="0" rIns="0" bIns="0" numCol="1" anchor="ctr">
              <a:noAutofit/>
            </a:bodyPr>
            <a:lstStyle/>
            <a:p>
              <a:pPr/>
            </a:p>
          </p:txBody>
        </p:sp>
        <p:sp>
          <p:nvSpPr>
            <p:cNvPr id="27" name="Google Shape;29;p2"/>
            <p:cNvSpPr/>
            <p:nvPr/>
          </p:nvSpPr>
          <p:spPr>
            <a:xfrm>
              <a:off x="7000875" y="-2"/>
              <a:ext cx="2140749" cy="51498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8">
                <a:alpha val="69803"/>
              </a:srgbClr>
            </a:solidFill>
            <a:ln w="12700" cap="flat">
              <a:noFill/>
              <a:miter lim="400000"/>
            </a:ln>
            <a:effectLst/>
          </p:spPr>
          <p:txBody>
            <a:bodyPr wrap="square" lIns="0" tIns="0" rIns="0" bIns="0" numCol="1" anchor="t">
              <a:noAutofit/>
            </a:bodyPr>
            <a:lstStyle/>
            <a:p>
              <a:pPr/>
            </a:p>
          </p:txBody>
        </p:sp>
        <p:sp>
          <p:nvSpPr>
            <p:cNvPr id="28" name="Google Shape;30;p2"/>
            <p:cNvSpPr/>
            <p:nvPr/>
          </p:nvSpPr>
          <p:spPr>
            <a:xfrm>
              <a:off x="8174048" y="-2"/>
              <a:ext cx="967573" cy="51498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BFE471">
                <a:alpha val="69803"/>
              </a:srgbClr>
            </a:solidFill>
            <a:ln w="12700" cap="flat">
              <a:noFill/>
              <a:miter lim="400000"/>
            </a:ln>
            <a:effectLst/>
          </p:spPr>
          <p:txBody>
            <a:bodyPr wrap="square" lIns="0" tIns="0" rIns="0" bIns="0" numCol="1" anchor="t">
              <a:noAutofit/>
            </a:bodyPr>
            <a:lstStyle/>
            <a:p>
              <a:pPr/>
            </a:p>
          </p:txBody>
        </p:sp>
        <p:sp>
          <p:nvSpPr>
            <p:cNvPr id="29" name="Google Shape;31;p2"/>
            <p:cNvSpPr/>
            <p:nvPr/>
          </p:nvSpPr>
          <p:spPr>
            <a:xfrm>
              <a:off x="8204250" y="-2"/>
              <a:ext cx="937371" cy="51498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705"/>
              </a:schemeClr>
            </a:solidFill>
            <a:ln w="12700" cap="flat">
              <a:noFill/>
              <a:miter lim="400000"/>
            </a:ln>
            <a:effectLst/>
          </p:spPr>
          <p:txBody>
            <a:bodyPr wrap="square" lIns="0" tIns="0" rIns="0" bIns="0" numCol="1" anchor="t">
              <a:noAutofit/>
            </a:bodyPr>
            <a:lstStyle/>
            <a:p>
              <a:pPr/>
            </a:p>
          </p:txBody>
        </p:sp>
        <p:sp>
          <p:nvSpPr>
            <p:cNvPr id="30" name="Google Shape;32;p2"/>
            <p:cNvSpPr/>
            <p:nvPr/>
          </p:nvSpPr>
          <p:spPr>
            <a:xfrm>
              <a:off x="7778750" y="2698750"/>
              <a:ext cx="1362873" cy="24511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0" tIns="0" rIns="0" bIns="0" numCol="1" anchor="ctr">
              <a:noAutofit/>
            </a:bodyPr>
            <a:lstStyle/>
            <a:p>
              <a:pPr/>
            </a:p>
          </p:txBody>
        </p:sp>
        <p:sp>
          <p:nvSpPr>
            <p:cNvPr id="31" name="Google Shape;33;p2"/>
            <p:cNvSpPr/>
            <p:nvPr/>
          </p:nvSpPr>
          <p:spPr>
            <a:xfrm rot="10800000">
              <a:off x="-1" y="6348"/>
              <a:ext cx="631950" cy="42496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4705"/>
              </a:schemeClr>
            </a:solidFill>
            <a:ln w="12700" cap="flat">
              <a:noFill/>
              <a:miter lim="400000"/>
            </a:ln>
            <a:effectLst/>
          </p:spPr>
          <p:txBody>
            <a:bodyPr wrap="square" lIns="0" tIns="0" rIns="0" bIns="0" numCol="1" anchor="ctr">
              <a:noAutofit/>
            </a:bodyPr>
            <a:lstStyle/>
            <a:p>
              <a:pPr/>
            </a:p>
          </p:txBody>
        </p:sp>
      </p:grpSp>
      <p:sp>
        <p:nvSpPr>
          <p:cNvPr id="33" name="Title Text"/>
          <p:cNvSpPr txBox="1"/>
          <p:nvPr>
            <p:ph type="title"/>
          </p:nvPr>
        </p:nvSpPr>
        <p:spPr>
          <a:xfrm>
            <a:off x="1130300" y="1803400"/>
            <a:ext cx="5825203" cy="1234727"/>
          </a:xfrm>
          <a:prstGeom prst="rect">
            <a:avLst/>
          </a:prstGeom>
        </p:spPr>
        <p:txBody>
          <a:bodyPr lIns="45699" tIns="45699" rIns="45699" bIns="45699" anchor="b"/>
          <a:lstStyle>
            <a:lvl1pPr algn="r">
              <a:defRPr sz="4000"/>
            </a:lvl1pPr>
          </a:lstStyle>
          <a:p>
            <a:pPr/>
            <a:r>
              <a:t>Title Text</a:t>
            </a:r>
          </a:p>
        </p:txBody>
      </p:sp>
      <p:sp>
        <p:nvSpPr>
          <p:cNvPr id="34" name="Body Level One…"/>
          <p:cNvSpPr txBox="1"/>
          <p:nvPr>
            <p:ph type="body" sz="quarter" idx="1"/>
          </p:nvPr>
        </p:nvSpPr>
        <p:spPr>
          <a:xfrm>
            <a:off x="1130300" y="3038125"/>
            <a:ext cx="5825203" cy="822675"/>
          </a:xfrm>
          <a:prstGeom prst="rect">
            <a:avLst/>
          </a:prstGeom>
        </p:spPr>
        <p:txBody>
          <a:bodyPr lIns="45699" tIns="45699" rIns="45699" bIns="45699"/>
          <a:lstStyle>
            <a:lvl1pPr marL="0" indent="160018" algn="r">
              <a:spcBef>
                <a:spcPts val="700"/>
              </a:spcBef>
              <a:buClrTx/>
              <a:buSzTx/>
              <a:buFontTx/>
              <a:buNone/>
              <a:defRPr>
                <a:solidFill>
                  <a:srgbClr val="7F7F7F"/>
                </a:solidFill>
              </a:defRPr>
            </a:lvl1pPr>
            <a:lvl2pPr marL="0" indent="160018" algn="r">
              <a:spcBef>
                <a:spcPts val="700"/>
              </a:spcBef>
              <a:buClrTx/>
              <a:buSzTx/>
              <a:buFontTx/>
              <a:buNone/>
              <a:defRPr>
                <a:solidFill>
                  <a:srgbClr val="7F7F7F"/>
                </a:solidFill>
              </a:defRPr>
            </a:lvl2pPr>
            <a:lvl3pPr marL="0" indent="160018" algn="r">
              <a:spcBef>
                <a:spcPts val="700"/>
              </a:spcBef>
              <a:buClrTx/>
              <a:buSzTx/>
              <a:buFontTx/>
              <a:buNone/>
              <a:defRPr>
                <a:solidFill>
                  <a:srgbClr val="7F7F7F"/>
                </a:solidFill>
              </a:defRPr>
            </a:lvl3pPr>
            <a:lvl4pPr marL="0" indent="160018" algn="r">
              <a:spcBef>
                <a:spcPts val="700"/>
              </a:spcBef>
              <a:buClrTx/>
              <a:buSzTx/>
              <a:buFontTx/>
              <a:buNone/>
              <a:defRPr>
                <a:solidFill>
                  <a:srgbClr val="7F7F7F"/>
                </a:solidFill>
              </a:defRPr>
            </a:lvl4pPr>
            <a:lvl5pPr marL="0" indent="160018" algn="r">
              <a:spcBef>
                <a:spcPts val="700"/>
              </a:spcBef>
              <a:buClrTx/>
              <a:buSzTx/>
              <a:buFontTx/>
              <a:buNone/>
              <a:defRPr>
                <a:solidFill>
                  <a:srgbClr val="7F7F7F"/>
                </a:solidFill>
              </a:defRPr>
            </a:lvl5pPr>
          </a:lstStyle>
          <a:p>
            <a:pPr/>
            <a:r>
              <a:t>Body Level One</a:t>
            </a:r>
          </a:p>
          <a:p>
            <a:pPr lvl="1"/>
            <a:r>
              <a:t>Body Level Two</a:t>
            </a:r>
          </a:p>
          <a:p>
            <a:pPr lvl="2"/>
            <a:r>
              <a:t>Body Level Three</a:t>
            </a:r>
          </a:p>
          <a:p>
            <a:pPr lvl="3"/>
            <a:r>
              <a:t>Body Level Four</a:t>
            </a:r>
          </a:p>
          <a:p>
            <a:pPr lvl="4"/>
            <a:r>
              <a:t>Body Level Five</a:t>
            </a:r>
          </a:p>
        </p:txBody>
      </p:sp>
      <p:sp>
        <p:nvSpPr>
          <p:cNvPr id="35" name="Slide Number"/>
          <p:cNvSpPr txBox="1"/>
          <p:nvPr>
            <p:ph type="sldNum" sz="quarter" idx="2"/>
          </p:nvPr>
        </p:nvSpPr>
        <p:spPr>
          <a:xfrm>
            <a:off x="6771484" y="4577794"/>
            <a:ext cx="184019"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_WITH_CAPTION_TEXT">
    <p:spTree>
      <p:nvGrpSpPr>
        <p:cNvPr id="1" name=""/>
        <p:cNvGrpSpPr/>
        <p:nvPr/>
      </p:nvGrpSpPr>
      <p:grpSpPr>
        <a:xfrm>
          <a:off x="0" y="0"/>
          <a:ext cx="0" cy="0"/>
          <a:chOff x="0" y="0"/>
          <a:chExt cx="0" cy="0"/>
        </a:xfrm>
      </p:grpSpPr>
      <p:sp>
        <p:nvSpPr>
          <p:cNvPr id="116" name="Title Text"/>
          <p:cNvSpPr txBox="1"/>
          <p:nvPr>
            <p:ph type="title"/>
          </p:nvPr>
        </p:nvSpPr>
        <p:spPr>
          <a:xfrm>
            <a:off x="508001" y="3600450"/>
            <a:ext cx="6447500" cy="425054"/>
          </a:xfrm>
          <a:prstGeom prst="rect">
            <a:avLst/>
          </a:prstGeom>
        </p:spPr>
        <p:txBody>
          <a:bodyPr lIns="45699" tIns="45699" rIns="45699" bIns="45699" anchor="b"/>
          <a:lstStyle>
            <a:lvl1pPr>
              <a:defRPr sz="1800"/>
            </a:lvl1pPr>
          </a:lstStyle>
          <a:p>
            <a:pPr/>
            <a:r>
              <a:t>Title Text</a:t>
            </a:r>
          </a:p>
        </p:txBody>
      </p:sp>
      <p:sp>
        <p:nvSpPr>
          <p:cNvPr id="117" name="Google Shape;89;p11"/>
          <p:cNvSpPr/>
          <p:nvPr>
            <p:ph type="pic" sz="half" idx="21"/>
          </p:nvPr>
        </p:nvSpPr>
        <p:spPr>
          <a:xfrm>
            <a:off x="508001" y="457200"/>
            <a:ext cx="6447503" cy="2884292"/>
          </a:xfrm>
          <a:prstGeom prst="rect">
            <a:avLst/>
          </a:prstGeom>
        </p:spPr>
        <p:txBody>
          <a:bodyPr lIns="91439" tIns="45719" rIns="91439" bIns="45719">
            <a:noAutofit/>
          </a:bodyPr>
          <a:lstStyle/>
          <a:p>
            <a:pPr/>
          </a:p>
        </p:txBody>
      </p:sp>
      <p:sp>
        <p:nvSpPr>
          <p:cNvPr id="118" name="Body Level One…"/>
          <p:cNvSpPr txBox="1"/>
          <p:nvPr>
            <p:ph type="body" sz="quarter" idx="1"/>
          </p:nvPr>
        </p:nvSpPr>
        <p:spPr>
          <a:xfrm>
            <a:off x="508001" y="4025503"/>
            <a:ext cx="6447500" cy="505521"/>
          </a:xfrm>
          <a:prstGeom prst="rect">
            <a:avLst/>
          </a:prstGeom>
        </p:spPr>
        <p:txBody>
          <a:bodyPr lIns="45699" tIns="45699" rIns="45699" bIns="45699"/>
          <a:lstStyle>
            <a:lvl1pPr marL="0" indent="228600">
              <a:spcBef>
                <a:spcPts val="700"/>
              </a:spcBef>
              <a:buClrTx/>
              <a:buSzTx/>
              <a:buFontTx/>
              <a:buNone/>
              <a:defRPr sz="900"/>
            </a:lvl1pPr>
            <a:lvl2pPr marL="0" indent="228600">
              <a:spcBef>
                <a:spcPts val="700"/>
              </a:spcBef>
              <a:buClrTx/>
              <a:buSzTx/>
              <a:buFontTx/>
              <a:buNone/>
              <a:defRPr sz="900"/>
            </a:lvl2pPr>
            <a:lvl3pPr marL="0" indent="228600">
              <a:spcBef>
                <a:spcPts val="700"/>
              </a:spcBef>
              <a:buClrTx/>
              <a:buSzTx/>
              <a:buFontTx/>
              <a:buNone/>
              <a:defRPr sz="900"/>
            </a:lvl3pPr>
            <a:lvl4pPr marL="0" indent="228600">
              <a:spcBef>
                <a:spcPts val="700"/>
              </a:spcBef>
              <a:buClrTx/>
              <a:buSzTx/>
              <a:buFontTx/>
              <a:buNone/>
              <a:defRPr sz="900"/>
            </a:lvl4pPr>
            <a:lvl5pPr marL="0" indent="228600">
              <a:spcBef>
                <a:spcPts val="700"/>
              </a:spcBef>
              <a:buClrTx/>
              <a:buSzTx/>
              <a:buFontTx/>
              <a:buNone/>
              <a:defRPr sz="900"/>
            </a:lvl5pPr>
          </a:lstStyle>
          <a:p>
            <a:pPr/>
            <a:r>
              <a:t>Body Level One</a:t>
            </a:r>
          </a:p>
          <a:p>
            <a:pPr lvl="1"/>
            <a:r>
              <a:t>Body Level Two</a:t>
            </a:r>
          </a:p>
          <a:p>
            <a:pPr lvl="2"/>
            <a:r>
              <a:t>Body Level Three</a:t>
            </a:r>
          </a:p>
          <a:p>
            <a:pPr lvl="3"/>
            <a:r>
              <a:t>Body Level Four</a:t>
            </a:r>
          </a:p>
          <a:p>
            <a:pPr lvl="4"/>
            <a:r>
              <a:t>Body Level Five</a:t>
            </a:r>
          </a:p>
        </p:txBody>
      </p:sp>
      <p:sp>
        <p:nvSpPr>
          <p:cNvPr id="119" name="Slide Number"/>
          <p:cNvSpPr txBox="1"/>
          <p:nvPr>
            <p:ph type="sldNum" sz="quarter" idx="2"/>
          </p:nvPr>
        </p:nvSpPr>
        <p:spPr>
          <a:xfrm>
            <a:off x="6771484" y="4577794"/>
            <a:ext cx="184019"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aption">
    <p:spTree>
      <p:nvGrpSpPr>
        <p:cNvPr id="1" name=""/>
        <p:cNvGrpSpPr/>
        <p:nvPr/>
      </p:nvGrpSpPr>
      <p:grpSpPr>
        <a:xfrm>
          <a:off x="0" y="0"/>
          <a:ext cx="0" cy="0"/>
          <a:chOff x="0" y="0"/>
          <a:chExt cx="0" cy="0"/>
        </a:xfrm>
      </p:grpSpPr>
      <p:sp>
        <p:nvSpPr>
          <p:cNvPr id="126" name="Title Text"/>
          <p:cNvSpPr txBox="1"/>
          <p:nvPr>
            <p:ph type="title"/>
          </p:nvPr>
        </p:nvSpPr>
        <p:spPr>
          <a:xfrm>
            <a:off x="508001" y="457200"/>
            <a:ext cx="6447503" cy="2552700"/>
          </a:xfrm>
          <a:prstGeom prst="rect">
            <a:avLst/>
          </a:prstGeom>
        </p:spPr>
        <p:txBody>
          <a:bodyPr lIns="45699" tIns="45699" rIns="45699" bIns="45699" anchor="ctr"/>
          <a:lstStyle>
            <a:lvl1pPr>
              <a:defRPr sz="3300"/>
            </a:lvl1pPr>
          </a:lstStyle>
          <a:p>
            <a:pPr/>
            <a:r>
              <a:t>Title Text</a:t>
            </a:r>
          </a:p>
        </p:txBody>
      </p:sp>
      <p:sp>
        <p:nvSpPr>
          <p:cNvPr id="127" name="Body Level One…"/>
          <p:cNvSpPr txBox="1"/>
          <p:nvPr>
            <p:ph type="body" sz="quarter" idx="1"/>
          </p:nvPr>
        </p:nvSpPr>
        <p:spPr>
          <a:xfrm>
            <a:off x="508001" y="3352800"/>
            <a:ext cx="6447503" cy="1178222"/>
          </a:xfrm>
          <a:prstGeom prst="rect">
            <a:avLst/>
          </a:prstGeom>
        </p:spPr>
        <p:txBody>
          <a:bodyPr lIns="45699" tIns="45699" rIns="45699" bIns="45699" anchor="ctr"/>
          <a:lstStyle>
            <a:lvl1pPr marL="0" indent="228600">
              <a:spcBef>
                <a:spcPts val="700"/>
              </a:spcBef>
              <a:buClrTx/>
              <a:buSzTx/>
              <a:buFontTx/>
              <a:buNone/>
            </a:lvl1pPr>
            <a:lvl2pPr marL="0" indent="228600">
              <a:spcBef>
                <a:spcPts val="700"/>
              </a:spcBef>
              <a:buClrTx/>
              <a:buSzTx/>
              <a:buFontTx/>
              <a:buNone/>
            </a:lvl2pPr>
            <a:lvl3pPr marL="0" indent="228600">
              <a:spcBef>
                <a:spcPts val="700"/>
              </a:spcBef>
              <a:buClrTx/>
              <a:buSzTx/>
              <a:buFontTx/>
              <a:buNone/>
            </a:lvl3pPr>
            <a:lvl4pPr marL="0" indent="228600">
              <a:spcBef>
                <a:spcPts val="700"/>
              </a:spcBef>
              <a:buClrTx/>
              <a:buSzTx/>
              <a:buFontTx/>
              <a:buNone/>
            </a:lvl4pPr>
            <a:lvl5pPr marL="0" indent="228600">
              <a:spcBef>
                <a:spcPts val="700"/>
              </a:spcBef>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28" name="Slide Number"/>
          <p:cNvSpPr txBox="1"/>
          <p:nvPr>
            <p:ph type="sldNum" sz="quarter" idx="2"/>
          </p:nvPr>
        </p:nvSpPr>
        <p:spPr>
          <a:xfrm>
            <a:off x="6771484" y="4577794"/>
            <a:ext cx="184019"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with Caption">
    <p:spTree>
      <p:nvGrpSpPr>
        <p:cNvPr id="1" name=""/>
        <p:cNvGrpSpPr/>
        <p:nvPr/>
      </p:nvGrpSpPr>
      <p:grpSpPr>
        <a:xfrm>
          <a:off x="0" y="0"/>
          <a:ext cx="0" cy="0"/>
          <a:chOff x="0" y="0"/>
          <a:chExt cx="0" cy="0"/>
        </a:xfrm>
      </p:grpSpPr>
      <p:sp>
        <p:nvSpPr>
          <p:cNvPr id="135" name="Title Text"/>
          <p:cNvSpPr txBox="1"/>
          <p:nvPr>
            <p:ph type="title"/>
          </p:nvPr>
        </p:nvSpPr>
        <p:spPr>
          <a:xfrm>
            <a:off x="698500" y="457200"/>
            <a:ext cx="6070602" cy="2266950"/>
          </a:xfrm>
          <a:prstGeom prst="rect">
            <a:avLst/>
          </a:prstGeom>
        </p:spPr>
        <p:txBody>
          <a:bodyPr lIns="45699" tIns="45699" rIns="45699" bIns="45699" anchor="ctr"/>
          <a:lstStyle>
            <a:lvl1pPr>
              <a:defRPr sz="3300"/>
            </a:lvl1pPr>
          </a:lstStyle>
          <a:p>
            <a:pPr/>
            <a:r>
              <a:t>Title Text</a:t>
            </a:r>
          </a:p>
        </p:txBody>
      </p:sp>
      <p:sp>
        <p:nvSpPr>
          <p:cNvPr id="136" name="Body Level One…"/>
          <p:cNvSpPr txBox="1"/>
          <p:nvPr>
            <p:ph type="body" sz="quarter" idx="1"/>
          </p:nvPr>
        </p:nvSpPr>
        <p:spPr>
          <a:xfrm>
            <a:off x="1024604" y="2724150"/>
            <a:ext cx="5418393" cy="285750"/>
          </a:xfrm>
          <a:prstGeom prst="rect">
            <a:avLst/>
          </a:prstGeom>
        </p:spPr>
        <p:txBody>
          <a:bodyPr lIns="45699" tIns="45699" rIns="45699" bIns="45699" anchor="ctr"/>
          <a:lstStyle>
            <a:lvl1pPr marL="0" indent="228600">
              <a:spcBef>
                <a:spcPts val="700"/>
              </a:spcBef>
              <a:buClrTx/>
              <a:buSzTx/>
              <a:buFontTx/>
              <a:buNone/>
              <a:defRPr sz="1200">
                <a:solidFill>
                  <a:srgbClr val="7F7F7F"/>
                </a:solidFill>
              </a:defRPr>
            </a:lvl1pPr>
            <a:lvl2pPr marL="0" indent="228600">
              <a:spcBef>
                <a:spcPts val="700"/>
              </a:spcBef>
              <a:buClrTx/>
              <a:buSzTx/>
              <a:buFontTx/>
              <a:buNone/>
              <a:defRPr sz="1200">
                <a:solidFill>
                  <a:srgbClr val="7F7F7F"/>
                </a:solidFill>
              </a:defRPr>
            </a:lvl2pPr>
            <a:lvl3pPr marL="0" indent="228600">
              <a:spcBef>
                <a:spcPts val="700"/>
              </a:spcBef>
              <a:buClrTx/>
              <a:buSzTx/>
              <a:buFontTx/>
              <a:buNone/>
              <a:defRPr sz="1200">
                <a:solidFill>
                  <a:srgbClr val="7F7F7F"/>
                </a:solidFill>
              </a:defRPr>
            </a:lvl3pPr>
            <a:lvl4pPr marL="0" indent="228600">
              <a:spcBef>
                <a:spcPts val="700"/>
              </a:spcBef>
              <a:buClrTx/>
              <a:buSzTx/>
              <a:buFontTx/>
              <a:buNone/>
              <a:defRPr sz="1200">
                <a:solidFill>
                  <a:srgbClr val="7F7F7F"/>
                </a:solidFill>
              </a:defRPr>
            </a:lvl4pPr>
            <a:lvl5pPr marL="0" indent="228600">
              <a:spcBef>
                <a:spcPts val="700"/>
              </a:spcBef>
              <a:buClrTx/>
              <a:buSzTx/>
              <a:buFontTx/>
              <a:buNone/>
              <a:defRPr sz="1200">
                <a:solidFill>
                  <a:srgbClr val="7F7F7F"/>
                </a:solidFill>
              </a:defRPr>
            </a:lvl5pPr>
          </a:lstStyle>
          <a:p>
            <a:pPr/>
            <a:r>
              <a:t>Body Level One</a:t>
            </a:r>
          </a:p>
          <a:p>
            <a:pPr lvl="1"/>
            <a:r>
              <a:t>Body Level Two</a:t>
            </a:r>
          </a:p>
          <a:p>
            <a:pPr lvl="2"/>
            <a:r>
              <a:t>Body Level Three</a:t>
            </a:r>
          </a:p>
          <a:p>
            <a:pPr lvl="3"/>
            <a:r>
              <a:t>Body Level Four</a:t>
            </a:r>
          </a:p>
          <a:p>
            <a:pPr lvl="4"/>
            <a:r>
              <a:t>Body Level Five</a:t>
            </a:r>
          </a:p>
        </p:txBody>
      </p:sp>
      <p:sp>
        <p:nvSpPr>
          <p:cNvPr id="137" name="Google Shape;103;p13"/>
          <p:cNvSpPr txBox="1"/>
          <p:nvPr>
            <p:ph type="body" sz="quarter" idx="21"/>
          </p:nvPr>
        </p:nvSpPr>
        <p:spPr>
          <a:xfrm>
            <a:off x="507999" y="3352800"/>
            <a:ext cx="6447506" cy="1178222"/>
          </a:xfrm>
          <a:prstGeom prst="rect">
            <a:avLst/>
          </a:prstGeom>
        </p:spPr>
        <p:txBody>
          <a:bodyPr lIns="45699" tIns="45699" rIns="45699" bIns="45699" anchor="ctr"/>
          <a:lstStyle/>
          <a:p>
            <a:pPr/>
          </a:p>
        </p:txBody>
      </p:sp>
      <p:sp>
        <p:nvSpPr>
          <p:cNvPr id="138" name="Google Shape;107;p13"/>
          <p:cNvSpPr txBox="1"/>
          <p:nvPr/>
        </p:nvSpPr>
        <p:spPr>
          <a:xfrm>
            <a:off x="440701" y="352112"/>
            <a:ext cx="388604" cy="919923"/>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defRPr>
            </a:lvl1pPr>
          </a:lstStyle>
          <a:p>
            <a:pPr/>
            <a:r>
              <a:t>“</a:t>
            </a:r>
          </a:p>
        </p:txBody>
      </p:sp>
      <p:sp>
        <p:nvSpPr>
          <p:cNvPr id="139" name="Google Shape;108;p13"/>
          <p:cNvSpPr txBox="1"/>
          <p:nvPr/>
        </p:nvSpPr>
        <p:spPr>
          <a:xfrm>
            <a:off x="6704058" y="1924247"/>
            <a:ext cx="388603" cy="91992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defRPr>
            </a:lvl1pPr>
          </a:lstStyle>
          <a:p>
            <a:pPr/>
            <a:r>
              <a:t>”</a:t>
            </a:r>
          </a:p>
        </p:txBody>
      </p:sp>
      <p:sp>
        <p:nvSpPr>
          <p:cNvPr id="140" name="Slide Number"/>
          <p:cNvSpPr txBox="1"/>
          <p:nvPr>
            <p:ph type="sldNum" sz="quarter" idx="2"/>
          </p:nvPr>
        </p:nvSpPr>
        <p:spPr>
          <a:xfrm>
            <a:off x="6771484" y="4577794"/>
            <a:ext cx="184019"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ame Card">
    <p:spTree>
      <p:nvGrpSpPr>
        <p:cNvPr id="1" name=""/>
        <p:cNvGrpSpPr/>
        <p:nvPr/>
      </p:nvGrpSpPr>
      <p:grpSpPr>
        <a:xfrm>
          <a:off x="0" y="0"/>
          <a:ext cx="0" cy="0"/>
          <a:chOff x="0" y="0"/>
          <a:chExt cx="0" cy="0"/>
        </a:xfrm>
      </p:grpSpPr>
      <p:sp>
        <p:nvSpPr>
          <p:cNvPr id="147" name="Title Text"/>
          <p:cNvSpPr txBox="1"/>
          <p:nvPr>
            <p:ph type="title"/>
          </p:nvPr>
        </p:nvSpPr>
        <p:spPr>
          <a:xfrm>
            <a:off x="508001" y="1448991"/>
            <a:ext cx="6447503" cy="1946595"/>
          </a:xfrm>
          <a:prstGeom prst="rect">
            <a:avLst/>
          </a:prstGeom>
        </p:spPr>
        <p:txBody>
          <a:bodyPr lIns="45699" tIns="45699" rIns="45699" bIns="45699" anchor="b"/>
          <a:lstStyle>
            <a:lvl1pPr>
              <a:defRPr sz="3300"/>
            </a:lvl1pPr>
          </a:lstStyle>
          <a:p>
            <a:pPr/>
            <a:r>
              <a:t>Title Text</a:t>
            </a:r>
          </a:p>
        </p:txBody>
      </p:sp>
      <p:sp>
        <p:nvSpPr>
          <p:cNvPr id="148" name="Body Level One…"/>
          <p:cNvSpPr txBox="1"/>
          <p:nvPr>
            <p:ph type="body" sz="quarter" idx="1"/>
          </p:nvPr>
        </p:nvSpPr>
        <p:spPr>
          <a:xfrm>
            <a:off x="508001" y="3395586"/>
            <a:ext cx="6447503" cy="1135439"/>
          </a:xfrm>
          <a:prstGeom prst="rect">
            <a:avLst/>
          </a:prstGeom>
        </p:spPr>
        <p:txBody>
          <a:bodyPr lIns="45699" tIns="45699" rIns="45699" bIns="45699"/>
          <a:lstStyle>
            <a:lvl1pPr marL="0" indent="228600">
              <a:spcBef>
                <a:spcPts val="700"/>
              </a:spcBef>
              <a:buClrTx/>
              <a:buSzTx/>
              <a:buFontTx/>
              <a:buNone/>
            </a:lvl1pPr>
            <a:lvl2pPr marL="0" indent="228600">
              <a:spcBef>
                <a:spcPts val="700"/>
              </a:spcBef>
              <a:buClrTx/>
              <a:buSzTx/>
              <a:buFontTx/>
              <a:buNone/>
            </a:lvl2pPr>
            <a:lvl3pPr marL="0" indent="228600">
              <a:spcBef>
                <a:spcPts val="700"/>
              </a:spcBef>
              <a:buClrTx/>
              <a:buSzTx/>
              <a:buFontTx/>
              <a:buNone/>
            </a:lvl3pPr>
            <a:lvl4pPr marL="0" indent="228600">
              <a:spcBef>
                <a:spcPts val="700"/>
              </a:spcBef>
              <a:buClrTx/>
              <a:buSzTx/>
              <a:buFontTx/>
              <a:buNone/>
            </a:lvl4pPr>
            <a:lvl5pPr marL="0" indent="228600">
              <a:spcBef>
                <a:spcPts val="700"/>
              </a:spcBef>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49" name="Slide Number"/>
          <p:cNvSpPr txBox="1"/>
          <p:nvPr>
            <p:ph type="sldNum" sz="quarter" idx="2"/>
          </p:nvPr>
        </p:nvSpPr>
        <p:spPr>
          <a:xfrm>
            <a:off x="6771484" y="4577794"/>
            <a:ext cx="184019"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Name Card">
    <p:spTree>
      <p:nvGrpSpPr>
        <p:cNvPr id="1" name=""/>
        <p:cNvGrpSpPr/>
        <p:nvPr/>
      </p:nvGrpSpPr>
      <p:grpSpPr>
        <a:xfrm>
          <a:off x="0" y="0"/>
          <a:ext cx="0" cy="0"/>
          <a:chOff x="0" y="0"/>
          <a:chExt cx="0" cy="0"/>
        </a:xfrm>
      </p:grpSpPr>
      <p:sp>
        <p:nvSpPr>
          <p:cNvPr id="156" name="Title Text"/>
          <p:cNvSpPr txBox="1"/>
          <p:nvPr>
            <p:ph type="title"/>
          </p:nvPr>
        </p:nvSpPr>
        <p:spPr>
          <a:xfrm>
            <a:off x="698500" y="457200"/>
            <a:ext cx="6070602" cy="2266950"/>
          </a:xfrm>
          <a:prstGeom prst="rect">
            <a:avLst/>
          </a:prstGeom>
        </p:spPr>
        <p:txBody>
          <a:bodyPr lIns="45699" tIns="45699" rIns="45699" bIns="45699" anchor="ctr"/>
          <a:lstStyle>
            <a:lvl1pPr>
              <a:defRPr sz="3300"/>
            </a:lvl1pPr>
          </a:lstStyle>
          <a:p>
            <a:pPr/>
            <a:r>
              <a:t>Title Text</a:t>
            </a:r>
          </a:p>
        </p:txBody>
      </p:sp>
      <p:sp>
        <p:nvSpPr>
          <p:cNvPr id="157" name="Body Level One…"/>
          <p:cNvSpPr txBox="1"/>
          <p:nvPr>
            <p:ph type="body" sz="quarter" idx="1"/>
          </p:nvPr>
        </p:nvSpPr>
        <p:spPr>
          <a:xfrm>
            <a:off x="507998" y="3009900"/>
            <a:ext cx="6447505" cy="385687"/>
          </a:xfrm>
          <a:prstGeom prst="rect">
            <a:avLst/>
          </a:prstGeom>
        </p:spPr>
        <p:txBody>
          <a:bodyPr lIns="45699" tIns="45699" rIns="45699" bIns="45699" anchor="b"/>
          <a:lstStyle>
            <a:lvl1pPr marL="0" indent="228600">
              <a:spcBef>
                <a:spcPts val="700"/>
              </a:spcBef>
              <a:buClrTx/>
              <a:buSzTx/>
              <a:buFontTx/>
              <a:buNone/>
              <a:defRPr sz="1800"/>
            </a:lvl1pPr>
            <a:lvl2pPr marL="0" indent="228600">
              <a:spcBef>
                <a:spcPts val="700"/>
              </a:spcBef>
              <a:buClrTx/>
              <a:buSzTx/>
              <a:buFontTx/>
              <a:buNone/>
              <a:defRPr sz="1800"/>
            </a:lvl2pPr>
            <a:lvl3pPr marL="0" indent="228600">
              <a:spcBef>
                <a:spcPts val="700"/>
              </a:spcBef>
              <a:buClrTx/>
              <a:buSzTx/>
              <a:buFontTx/>
              <a:buNone/>
              <a:defRPr sz="1800"/>
            </a:lvl3pPr>
            <a:lvl4pPr marL="0" indent="228600">
              <a:spcBef>
                <a:spcPts val="700"/>
              </a:spcBef>
              <a:buClrTx/>
              <a:buSzTx/>
              <a:buFontTx/>
              <a:buNone/>
              <a:defRPr sz="1800"/>
            </a:lvl4pPr>
            <a:lvl5pPr marL="0" indent="228600">
              <a:spcBef>
                <a:spcPts val="700"/>
              </a:spcBef>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158" name="Google Shape;118;p15"/>
          <p:cNvSpPr txBox="1"/>
          <p:nvPr>
            <p:ph type="body" sz="quarter" idx="21"/>
          </p:nvPr>
        </p:nvSpPr>
        <p:spPr>
          <a:xfrm>
            <a:off x="507999" y="3395586"/>
            <a:ext cx="6447506" cy="1135439"/>
          </a:xfrm>
          <a:prstGeom prst="rect">
            <a:avLst/>
          </a:prstGeom>
        </p:spPr>
        <p:txBody>
          <a:bodyPr lIns="45699" tIns="45699" rIns="45699" bIns="45699"/>
          <a:lstStyle/>
          <a:p>
            <a:pPr/>
          </a:p>
        </p:txBody>
      </p:sp>
      <p:sp>
        <p:nvSpPr>
          <p:cNvPr id="159" name="Google Shape;122;p15"/>
          <p:cNvSpPr txBox="1"/>
          <p:nvPr/>
        </p:nvSpPr>
        <p:spPr>
          <a:xfrm>
            <a:off x="440701" y="352112"/>
            <a:ext cx="388604" cy="919923"/>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defRPr>
            </a:lvl1pPr>
          </a:lstStyle>
          <a:p>
            <a:pPr/>
            <a:r>
              <a:t>“</a:t>
            </a:r>
          </a:p>
        </p:txBody>
      </p:sp>
      <p:sp>
        <p:nvSpPr>
          <p:cNvPr id="160" name="Google Shape;123;p15"/>
          <p:cNvSpPr txBox="1"/>
          <p:nvPr/>
        </p:nvSpPr>
        <p:spPr>
          <a:xfrm>
            <a:off x="6704058" y="1924247"/>
            <a:ext cx="388603" cy="91992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defRPr>
            </a:lvl1pPr>
          </a:lstStyle>
          <a:p>
            <a:pPr/>
            <a:r>
              <a:t>”</a:t>
            </a:r>
          </a:p>
        </p:txBody>
      </p:sp>
      <p:sp>
        <p:nvSpPr>
          <p:cNvPr id="161" name="Slide Number"/>
          <p:cNvSpPr txBox="1"/>
          <p:nvPr>
            <p:ph type="sldNum" sz="quarter" idx="2"/>
          </p:nvPr>
        </p:nvSpPr>
        <p:spPr>
          <a:xfrm>
            <a:off x="6771484" y="4577794"/>
            <a:ext cx="184019"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rue or False">
    <p:spTree>
      <p:nvGrpSpPr>
        <p:cNvPr id="1" name=""/>
        <p:cNvGrpSpPr/>
        <p:nvPr/>
      </p:nvGrpSpPr>
      <p:grpSpPr>
        <a:xfrm>
          <a:off x="0" y="0"/>
          <a:ext cx="0" cy="0"/>
          <a:chOff x="0" y="0"/>
          <a:chExt cx="0" cy="0"/>
        </a:xfrm>
      </p:grpSpPr>
      <p:sp>
        <p:nvSpPr>
          <p:cNvPr id="168" name="Title Text"/>
          <p:cNvSpPr txBox="1"/>
          <p:nvPr>
            <p:ph type="title"/>
          </p:nvPr>
        </p:nvSpPr>
        <p:spPr>
          <a:xfrm>
            <a:off x="514350" y="457200"/>
            <a:ext cx="6441153" cy="2266950"/>
          </a:xfrm>
          <a:prstGeom prst="rect">
            <a:avLst/>
          </a:prstGeom>
        </p:spPr>
        <p:txBody>
          <a:bodyPr lIns="45699" tIns="45699" rIns="45699" bIns="45699" anchor="ctr"/>
          <a:lstStyle>
            <a:lvl1pPr>
              <a:defRPr sz="3300"/>
            </a:lvl1pPr>
          </a:lstStyle>
          <a:p>
            <a:pPr/>
            <a:r>
              <a:t>Title Text</a:t>
            </a:r>
          </a:p>
        </p:txBody>
      </p:sp>
      <p:sp>
        <p:nvSpPr>
          <p:cNvPr id="169" name="Body Level One…"/>
          <p:cNvSpPr txBox="1"/>
          <p:nvPr>
            <p:ph type="body" sz="quarter" idx="1"/>
          </p:nvPr>
        </p:nvSpPr>
        <p:spPr>
          <a:xfrm>
            <a:off x="507998" y="3009900"/>
            <a:ext cx="6447505" cy="385687"/>
          </a:xfrm>
          <a:prstGeom prst="rect">
            <a:avLst/>
          </a:prstGeom>
        </p:spPr>
        <p:txBody>
          <a:bodyPr lIns="45699" tIns="45699" rIns="45699" bIns="45699" anchor="b"/>
          <a:lstStyle>
            <a:lvl1pPr marL="0" indent="228600">
              <a:spcBef>
                <a:spcPts val="700"/>
              </a:spcBef>
              <a:buClrTx/>
              <a:buSzTx/>
              <a:buFontTx/>
              <a:buNone/>
              <a:defRPr sz="1800">
                <a:solidFill>
                  <a:schemeClr val="accent1"/>
                </a:solidFill>
              </a:defRPr>
            </a:lvl1pPr>
            <a:lvl2pPr marL="0" indent="228600">
              <a:spcBef>
                <a:spcPts val="700"/>
              </a:spcBef>
              <a:buClrTx/>
              <a:buSzTx/>
              <a:buFontTx/>
              <a:buNone/>
              <a:defRPr sz="1800">
                <a:solidFill>
                  <a:schemeClr val="accent1"/>
                </a:solidFill>
              </a:defRPr>
            </a:lvl2pPr>
            <a:lvl3pPr marL="0" indent="228600">
              <a:spcBef>
                <a:spcPts val="700"/>
              </a:spcBef>
              <a:buClrTx/>
              <a:buSzTx/>
              <a:buFontTx/>
              <a:buNone/>
              <a:defRPr sz="1800">
                <a:solidFill>
                  <a:schemeClr val="accent1"/>
                </a:solidFill>
              </a:defRPr>
            </a:lvl3pPr>
            <a:lvl4pPr marL="0" indent="228600">
              <a:spcBef>
                <a:spcPts val="700"/>
              </a:spcBef>
              <a:buClrTx/>
              <a:buSzTx/>
              <a:buFontTx/>
              <a:buNone/>
              <a:defRPr sz="1800">
                <a:solidFill>
                  <a:schemeClr val="accent1"/>
                </a:solidFill>
              </a:defRPr>
            </a:lvl4pPr>
            <a:lvl5pPr marL="0" indent="228600">
              <a:spcBef>
                <a:spcPts val="700"/>
              </a:spcBef>
              <a:buClrTx/>
              <a:buSzTx/>
              <a:buFontTx/>
              <a:buNone/>
              <a:defRPr sz="18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170" name="Google Shape;127;p16"/>
          <p:cNvSpPr txBox="1"/>
          <p:nvPr>
            <p:ph type="body" sz="quarter" idx="21"/>
          </p:nvPr>
        </p:nvSpPr>
        <p:spPr>
          <a:xfrm>
            <a:off x="507999" y="3395586"/>
            <a:ext cx="6447506" cy="1135439"/>
          </a:xfrm>
          <a:prstGeom prst="rect">
            <a:avLst/>
          </a:prstGeom>
        </p:spPr>
        <p:txBody>
          <a:bodyPr lIns="45699" tIns="45699" rIns="45699" bIns="45699"/>
          <a:lstStyle/>
          <a:p>
            <a:pPr/>
          </a:p>
        </p:txBody>
      </p:sp>
      <p:sp>
        <p:nvSpPr>
          <p:cNvPr id="171" name="Slide Number"/>
          <p:cNvSpPr txBox="1"/>
          <p:nvPr>
            <p:ph type="sldNum" sz="quarter" idx="2"/>
          </p:nvPr>
        </p:nvSpPr>
        <p:spPr>
          <a:xfrm>
            <a:off x="6771484" y="4577794"/>
            <a:ext cx="184019"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EXT">
    <p:spTree>
      <p:nvGrpSpPr>
        <p:cNvPr id="1" name=""/>
        <p:cNvGrpSpPr/>
        <p:nvPr/>
      </p:nvGrpSpPr>
      <p:grpSpPr>
        <a:xfrm>
          <a:off x="0" y="0"/>
          <a:ext cx="0" cy="0"/>
          <a:chOff x="0" y="0"/>
          <a:chExt cx="0" cy="0"/>
        </a:xfrm>
      </p:grpSpPr>
      <p:sp>
        <p:nvSpPr>
          <p:cNvPr id="178" name="Title Text"/>
          <p:cNvSpPr txBox="1"/>
          <p:nvPr>
            <p:ph type="title"/>
          </p:nvPr>
        </p:nvSpPr>
        <p:spPr>
          <a:xfrm>
            <a:off x="508001" y="457200"/>
            <a:ext cx="6447503" cy="990600"/>
          </a:xfrm>
          <a:prstGeom prst="rect">
            <a:avLst/>
          </a:prstGeom>
        </p:spPr>
        <p:txBody>
          <a:bodyPr lIns="45699" tIns="45699" rIns="45699" bIns="45699"/>
          <a:lstStyle/>
          <a:p>
            <a:pPr/>
            <a:r>
              <a:t>Title Text</a:t>
            </a:r>
          </a:p>
        </p:txBody>
      </p:sp>
      <p:sp>
        <p:nvSpPr>
          <p:cNvPr id="179" name="Body Level One…"/>
          <p:cNvSpPr txBox="1"/>
          <p:nvPr>
            <p:ph type="body" sz="half" idx="1"/>
          </p:nvPr>
        </p:nvSpPr>
        <p:spPr>
          <a:xfrm rot="5400000">
            <a:off x="2276462" y="-148020"/>
            <a:ext cx="2910583" cy="6447503"/>
          </a:xfrm>
          <a:prstGeom prst="rect">
            <a:avLst/>
          </a:prstGeom>
        </p:spPr>
        <p:txBody>
          <a:bodyPr lIns="45699" tIns="45699" rIns="45699" bIns="45699"/>
          <a:lstStyle>
            <a:lvl1pPr indent="-320040">
              <a:spcBef>
                <a:spcPts val="700"/>
              </a:spcBef>
              <a:buChar char="►"/>
            </a:lvl1pPr>
            <a:lvl2pPr marL="941069" indent="-346708">
              <a:spcBef>
                <a:spcPts val="700"/>
              </a:spcBef>
              <a:buChar char="►"/>
            </a:lvl2pPr>
            <a:lvl3pPr marL="1467611" indent="-416049">
              <a:spcBef>
                <a:spcPts val="700"/>
              </a:spcBef>
              <a:buChar char="►"/>
            </a:lvl3pPr>
            <a:lvl4pPr marL="1971038" indent="-462277">
              <a:spcBef>
                <a:spcPts val="700"/>
              </a:spcBef>
              <a:buChar char="►"/>
            </a:lvl4pPr>
            <a:lvl5pPr marL="2428238" indent="-462277">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80" name="Slide Number"/>
          <p:cNvSpPr txBox="1"/>
          <p:nvPr>
            <p:ph type="sldNum" sz="quarter" idx="2"/>
          </p:nvPr>
        </p:nvSpPr>
        <p:spPr>
          <a:xfrm>
            <a:off x="6771484" y="4577794"/>
            <a:ext cx="184019"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ITLE_AND_VERTICAL_TEXT">
    <p:spTree>
      <p:nvGrpSpPr>
        <p:cNvPr id="1" name=""/>
        <p:cNvGrpSpPr/>
        <p:nvPr/>
      </p:nvGrpSpPr>
      <p:grpSpPr>
        <a:xfrm>
          <a:off x="0" y="0"/>
          <a:ext cx="0" cy="0"/>
          <a:chOff x="0" y="0"/>
          <a:chExt cx="0" cy="0"/>
        </a:xfrm>
      </p:grpSpPr>
      <p:sp>
        <p:nvSpPr>
          <p:cNvPr id="187" name="Title Text"/>
          <p:cNvSpPr txBox="1"/>
          <p:nvPr>
            <p:ph type="title"/>
          </p:nvPr>
        </p:nvSpPr>
        <p:spPr>
          <a:xfrm rot="5400000">
            <a:off x="4495739" y="1937215"/>
            <a:ext cx="3938590" cy="978560"/>
          </a:xfrm>
          <a:prstGeom prst="rect">
            <a:avLst/>
          </a:prstGeom>
        </p:spPr>
        <p:txBody>
          <a:bodyPr lIns="45699" tIns="45699" rIns="45699" bIns="45699" anchor="ctr"/>
          <a:lstStyle/>
          <a:p>
            <a:pPr/>
            <a:r>
              <a:t>Title Text</a:t>
            </a:r>
          </a:p>
        </p:txBody>
      </p:sp>
      <p:sp>
        <p:nvSpPr>
          <p:cNvPr id="188" name="Body Level One…"/>
          <p:cNvSpPr txBox="1"/>
          <p:nvPr>
            <p:ph type="body" idx="1"/>
          </p:nvPr>
        </p:nvSpPr>
        <p:spPr>
          <a:xfrm rot="5400000">
            <a:off x="1186264" y="-221065"/>
            <a:ext cx="3938588" cy="5295116"/>
          </a:xfrm>
          <a:prstGeom prst="rect">
            <a:avLst/>
          </a:prstGeom>
        </p:spPr>
        <p:txBody>
          <a:bodyPr lIns="45699" tIns="45699" rIns="45699" bIns="45699"/>
          <a:lstStyle>
            <a:lvl1pPr indent="-320040">
              <a:spcBef>
                <a:spcPts val="700"/>
              </a:spcBef>
              <a:buChar char="►"/>
            </a:lvl1pPr>
            <a:lvl2pPr marL="941069" indent="-346708">
              <a:spcBef>
                <a:spcPts val="700"/>
              </a:spcBef>
              <a:buChar char="►"/>
            </a:lvl2pPr>
            <a:lvl3pPr marL="1467611" indent="-416049">
              <a:spcBef>
                <a:spcPts val="700"/>
              </a:spcBef>
              <a:buChar char="►"/>
            </a:lvl3pPr>
            <a:lvl4pPr marL="1971038" indent="-462277">
              <a:spcBef>
                <a:spcPts val="700"/>
              </a:spcBef>
              <a:buChar char="►"/>
            </a:lvl4pPr>
            <a:lvl5pPr marL="2428238" indent="-462277">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89" name="Slide Number"/>
          <p:cNvSpPr txBox="1"/>
          <p:nvPr>
            <p:ph type="sldNum" sz="quarter" idx="2"/>
          </p:nvPr>
        </p:nvSpPr>
        <p:spPr>
          <a:xfrm>
            <a:off x="6771484" y="4577794"/>
            <a:ext cx="184019"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bg>
      <p:bgPr>
        <a:solidFill>
          <a:srgbClr val="4294A2"/>
        </a:solidFill>
      </p:bgPr>
    </p:bg>
    <p:spTree>
      <p:nvGrpSpPr>
        <p:cNvPr id="1" name=""/>
        <p:cNvGrpSpPr/>
        <p:nvPr/>
      </p:nvGrpSpPr>
      <p:grpSpPr>
        <a:xfrm>
          <a:off x="0" y="0"/>
          <a:ext cx="0" cy="0"/>
          <a:chOff x="0" y="0"/>
          <a:chExt cx="0" cy="0"/>
        </a:xfrm>
      </p:grpSpPr>
      <p:sp>
        <p:nvSpPr>
          <p:cNvPr id="196" name="Presentation Title"/>
          <p:cNvSpPr txBox="1"/>
          <p:nvPr>
            <p:ph type="title" hasCustomPrompt="1"/>
          </p:nvPr>
        </p:nvSpPr>
        <p:spPr>
          <a:xfrm>
            <a:off x="452434" y="965621"/>
            <a:ext cx="8239130" cy="1743077"/>
          </a:xfrm>
          <a:prstGeom prst="rect">
            <a:avLst/>
          </a:prstGeom>
        </p:spPr>
        <p:txBody>
          <a:bodyPr lIns="19050" tIns="19050" rIns="19050" bIns="19050" anchor="b"/>
          <a:lstStyle>
            <a:lvl1pPr algn="r" defTabSz="914375">
              <a:lnSpc>
                <a:spcPct val="80000"/>
              </a:lnSpc>
              <a:defRPr b="1" spc="-84" sz="4200">
                <a:solidFill>
                  <a:srgbClr val="FFFFFF"/>
                </a:solidFill>
                <a:latin typeface="+mj-lt"/>
                <a:ea typeface="+mj-ea"/>
                <a:cs typeface="+mj-cs"/>
                <a:sym typeface="Helvetica"/>
              </a:defRPr>
            </a:lvl1pPr>
          </a:lstStyle>
          <a:p>
            <a:pPr/>
            <a:r>
              <a:t>Presentation Title</a:t>
            </a:r>
          </a:p>
        </p:txBody>
      </p:sp>
      <p:sp>
        <p:nvSpPr>
          <p:cNvPr id="197" name="Body Level One…"/>
          <p:cNvSpPr txBox="1"/>
          <p:nvPr>
            <p:ph type="body" sz="quarter" idx="1" hasCustomPrompt="1"/>
          </p:nvPr>
        </p:nvSpPr>
        <p:spPr>
          <a:xfrm>
            <a:off x="452437" y="2698824"/>
            <a:ext cx="8239126" cy="714380"/>
          </a:xfrm>
          <a:prstGeom prst="rect">
            <a:avLst/>
          </a:prstGeom>
        </p:spPr>
        <p:txBody>
          <a:bodyPr lIns="19050" tIns="19050" rIns="19050" bIns="19050"/>
          <a:lstStyle>
            <a:lvl1pPr marL="0" indent="0" algn="r" defTabSz="309560">
              <a:buClrTx/>
              <a:buSzTx/>
              <a:buFontTx/>
              <a:buNone/>
              <a:defRPr b="1" sz="2000">
                <a:solidFill>
                  <a:srgbClr val="FFFFFF"/>
                </a:solidFill>
                <a:latin typeface="+mj-lt"/>
                <a:ea typeface="+mj-ea"/>
                <a:cs typeface="+mj-cs"/>
                <a:sym typeface="Helvetica"/>
              </a:defRPr>
            </a:lvl1pPr>
            <a:lvl2pPr marL="0" indent="0" algn="r" defTabSz="309560">
              <a:buClrTx/>
              <a:buSzTx/>
              <a:buFontTx/>
              <a:buNone/>
              <a:defRPr b="1" sz="2000">
                <a:solidFill>
                  <a:srgbClr val="FFFFFF"/>
                </a:solidFill>
                <a:latin typeface="+mj-lt"/>
                <a:ea typeface="+mj-ea"/>
                <a:cs typeface="+mj-cs"/>
                <a:sym typeface="Helvetica"/>
              </a:defRPr>
            </a:lvl2pPr>
            <a:lvl3pPr marL="0" indent="0" algn="r" defTabSz="309560">
              <a:buClrTx/>
              <a:buSzTx/>
              <a:buFontTx/>
              <a:buNone/>
              <a:defRPr b="1" sz="2000">
                <a:solidFill>
                  <a:srgbClr val="FFFFFF"/>
                </a:solidFill>
                <a:latin typeface="+mj-lt"/>
                <a:ea typeface="+mj-ea"/>
                <a:cs typeface="+mj-cs"/>
                <a:sym typeface="Helvetica"/>
              </a:defRPr>
            </a:lvl3pPr>
            <a:lvl4pPr marL="0" indent="0" algn="r" defTabSz="309560">
              <a:buClrTx/>
              <a:buSzTx/>
              <a:buFontTx/>
              <a:buNone/>
              <a:defRPr b="1" sz="2000">
                <a:solidFill>
                  <a:srgbClr val="FFFFFF"/>
                </a:solidFill>
                <a:latin typeface="+mj-lt"/>
                <a:ea typeface="+mj-ea"/>
                <a:cs typeface="+mj-cs"/>
                <a:sym typeface="Helvetica"/>
              </a:defRPr>
            </a:lvl4pPr>
            <a:lvl5pPr marL="0" indent="0" algn="r" defTabSz="309560">
              <a:buClrTx/>
              <a:buSzTx/>
              <a:buFontTx/>
              <a:buNone/>
              <a:defRPr b="1" sz="2000">
                <a:solidFill>
                  <a:srgbClr val="FFFFFF"/>
                </a:solidFill>
                <a:latin typeface="+mj-lt"/>
                <a:ea typeface="+mj-ea"/>
                <a:cs typeface="+mj-cs"/>
                <a:sym typeface="Helvetica"/>
              </a:defRPr>
            </a:lvl5pPr>
          </a:lstStyle>
          <a:p>
            <a:pPr/>
            <a:r>
              <a:t>Presentation Subtitle</a:t>
            </a:r>
          </a:p>
          <a:p>
            <a:pPr lvl="1"/>
            <a:r>
              <a:t/>
            </a:r>
          </a:p>
          <a:p>
            <a:pPr lvl="2"/>
            <a:r>
              <a:t/>
            </a:r>
          </a:p>
          <a:p>
            <a:pPr lvl="3"/>
            <a:r>
              <a:t/>
            </a:r>
          </a:p>
          <a:p>
            <a:pPr lvl="4"/>
            <a:r>
              <a:t/>
            </a:r>
          </a:p>
        </p:txBody>
      </p:sp>
      <p:pic>
        <p:nvPicPr>
          <p:cNvPr id="198" name="mcittt-01.png" descr="mcittt-01.png"/>
          <p:cNvPicPr>
            <a:picLocks noChangeAspect="1"/>
          </p:cNvPicPr>
          <p:nvPr/>
        </p:nvPicPr>
        <p:blipFill>
          <a:blip r:embed="rId2">
            <a:extLst/>
          </a:blip>
          <a:stretch>
            <a:fillRect/>
          </a:stretch>
        </p:blipFill>
        <p:spPr>
          <a:xfrm>
            <a:off x="2006661" y="4251461"/>
            <a:ext cx="1791513" cy="1007727"/>
          </a:xfrm>
          <a:prstGeom prst="rect">
            <a:avLst/>
          </a:prstGeom>
          <a:ln w="12700">
            <a:miter lim="400000"/>
          </a:ln>
        </p:spPr>
      </p:pic>
      <p:pic>
        <p:nvPicPr>
          <p:cNvPr id="199" name="Tuwaiq Academy Logo-02.png" descr="Tuwaiq Academy Logo-02.png"/>
          <p:cNvPicPr>
            <a:picLocks noChangeAspect="1"/>
          </p:cNvPicPr>
          <p:nvPr/>
        </p:nvPicPr>
        <p:blipFill>
          <a:blip r:embed="rId3">
            <a:extLst/>
          </a:blip>
          <a:stretch>
            <a:fillRect/>
          </a:stretch>
        </p:blipFill>
        <p:spPr>
          <a:xfrm>
            <a:off x="-206645" y="4003075"/>
            <a:ext cx="2676121" cy="1504498"/>
          </a:xfrm>
          <a:prstGeom prst="rect">
            <a:avLst/>
          </a:prstGeom>
          <a:ln w="12700">
            <a:miter lim="400000"/>
          </a:ln>
        </p:spPr>
      </p:pic>
      <p:pic>
        <p:nvPicPr>
          <p:cNvPr id="200" name="logoSAFCSP-01.png" descr="logoSAFCSP-01.png"/>
          <p:cNvPicPr>
            <a:picLocks noChangeAspect="1"/>
          </p:cNvPicPr>
          <p:nvPr/>
        </p:nvPicPr>
        <p:blipFill>
          <a:blip r:embed="rId4">
            <a:extLst/>
          </a:blip>
          <a:stretch>
            <a:fillRect/>
          </a:stretch>
        </p:blipFill>
        <p:spPr>
          <a:xfrm>
            <a:off x="3566517" y="4003075"/>
            <a:ext cx="2127278" cy="1504498"/>
          </a:xfrm>
          <a:prstGeom prst="rect">
            <a:avLst/>
          </a:prstGeom>
          <a:ln w="12700">
            <a:miter lim="400000"/>
          </a:ln>
        </p:spPr>
      </p:pic>
      <p:grpSp>
        <p:nvGrpSpPr>
          <p:cNvPr id="203" name="v"/>
          <p:cNvGrpSpPr/>
          <p:nvPr/>
        </p:nvGrpSpPr>
        <p:grpSpPr>
          <a:xfrm>
            <a:off x="2191" y="-20603"/>
            <a:ext cx="9139616" cy="574446"/>
            <a:chOff x="-1" y="0"/>
            <a:chExt cx="9139614" cy="574445"/>
          </a:xfrm>
        </p:grpSpPr>
        <p:sp>
          <p:nvSpPr>
            <p:cNvPr id="201" name="Rectangle"/>
            <p:cNvSpPr/>
            <p:nvPr/>
          </p:nvSpPr>
          <p:spPr>
            <a:xfrm>
              <a:off x="-2" y="-1"/>
              <a:ext cx="9139616" cy="574446"/>
            </a:xfrm>
            <a:prstGeom prst="rect">
              <a:avLst/>
            </a:prstGeom>
            <a:solidFill>
              <a:srgbClr val="FFFFFF"/>
            </a:solidFill>
            <a:ln w="12700" cap="flat">
              <a:noFill/>
              <a:miter lim="400000"/>
            </a:ln>
            <a:effectLst/>
          </p:spPr>
          <p:txBody>
            <a:bodyPr wrap="square" lIns="0" tIns="0" rIns="0" bIns="0" numCol="1" anchor="ctr">
              <a:noAutofit/>
            </a:bodyPr>
            <a:lstStyle/>
            <a:p>
              <a:pPr algn="ctr" defTabSz="309560">
                <a:defRPr sz="1200">
                  <a:solidFill>
                    <a:srgbClr val="FFFFFF"/>
                  </a:solidFill>
                  <a:latin typeface="Helvetica Neue Medium"/>
                  <a:ea typeface="Helvetica Neue Medium"/>
                  <a:cs typeface="Helvetica Neue Medium"/>
                  <a:sym typeface="Helvetica Neue Medium"/>
                </a:defRPr>
              </a:pPr>
            </a:p>
          </p:txBody>
        </p:sp>
        <p:sp>
          <p:nvSpPr>
            <p:cNvPr id="202" name="v"/>
            <p:cNvSpPr txBox="1"/>
            <p:nvPr/>
          </p:nvSpPr>
          <p:spPr>
            <a:xfrm>
              <a:off x="-2" y="175130"/>
              <a:ext cx="9139616" cy="2241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050" tIns="19050" rIns="19050" bIns="19050" numCol="1" anchor="ctr">
              <a:spAutoFit/>
            </a:bodyPr>
            <a:lstStyle>
              <a:lvl1pPr algn="ctr" defTabSz="309560">
                <a:defRPr sz="1200">
                  <a:solidFill>
                    <a:srgbClr val="FFFFFF"/>
                  </a:solidFill>
                  <a:latin typeface="Helvetica Neue Medium"/>
                  <a:ea typeface="Helvetica Neue Medium"/>
                  <a:cs typeface="Helvetica Neue Medium"/>
                  <a:sym typeface="Helvetica Neue Medium"/>
                </a:defRPr>
              </a:lvl1pPr>
            </a:lstStyle>
            <a:p>
              <a:pPr/>
              <a:r>
                <a:t>v</a:t>
              </a:r>
            </a:p>
          </p:txBody>
        </p:sp>
      </p:grpSp>
      <p:pic>
        <p:nvPicPr>
          <p:cNvPr id="204" name="Tuwaiq1000-google-logo-01.png" descr="Tuwaiq1000-google-logo-01.png"/>
          <p:cNvPicPr>
            <a:picLocks noChangeAspect="1"/>
          </p:cNvPicPr>
          <p:nvPr/>
        </p:nvPicPr>
        <p:blipFill>
          <a:blip r:embed="rId5">
            <a:extLst/>
          </a:blip>
          <a:stretch>
            <a:fillRect/>
          </a:stretch>
        </p:blipFill>
        <p:spPr>
          <a:xfrm>
            <a:off x="188484" y="-364074"/>
            <a:ext cx="2322766" cy="1261389"/>
          </a:xfrm>
          <a:prstGeom prst="rect">
            <a:avLst/>
          </a:prstGeom>
          <a:ln w="12700">
            <a:miter lim="400000"/>
          </a:ln>
        </p:spPr>
      </p:pic>
      <p:sp>
        <p:nvSpPr>
          <p:cNvPr id="205" name="Slide Number"/>
          <p:cNvSpPr txBox="1"/>
          <p:nvPr>
            <p:ph type="sldNum" sz="quarter" idx="2"/>
          </p:nvPr>
        </p:nvSpPr>
        <p:spPr>
          <a:xfrm>
            <a:off x="4501889" y="4918851"/>
            <a:ext cx="135536" cy="127001"/>
          </a:xfrm>
          <a:prstGeom prst="rect">
            <a:avLst/>
          </a:prstGeom>
        </p:spPr>
        <p:txBody>
          <a:bodyPr lIns="19050" tIns="19050" rIns="19050" bIns="19050" anchor="b"/>
          <a:lstStyle>
            <a:lvl1pPr algn="ctr" defTabSz="219075">
              <a:defRPr>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42" name="Title Text"/>
          <p:cNvSpPr txBox="1"/>
          <p:nvPr>
            <p:ph type="title"/>
          </p:nvPr>
        </p:nvSpPr>
        <p:spPr>
          <a:prstGeom prst="rect">
            <a:avLst/>
          </a:prstGeom>
        </p:spPr>
        <p:txBody>
          <a:bodyPr/>
          <a:lstStyle/>
          <a:p>
            <a:pPr/>
            <a:r>
              <a:t>Title Text</a:t>
            </a:r>
          </a:p>
        </p:txBody>
      </p:sp>
      <p:sp>
        <p:nvSpPr>
          <p:cNvPr id="4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51" name="Title Text"/>
          <p:cNvSpPr txBox="1"/>
          <p:nvPr>
            <p:ph type="title"/>
          </p:nvPr>
        </p:nvSpPr>
        <p:spPr>
          <a:xfrm>
            <a:off x="508001" y="457200"/>
            <a:ext cx="6447503" cy="990600"/>
          </a:xfrm>
          <a:prstGeom prst="rect">
            <a:avLst/>
          </a:prstGeom>
        </p:spPr>
        <p:txBody>
          <a:bodyPr lIns="45699" tIns="45699" rIns="45699" bIns="45699"/>
          <a:lstStyle/>
          <a:p>
            <a:pPr/>
            <a:r>
              <a:t>Title Text</a:t>
            </a:r>
          </a:p>
        </p:txBody>
      </p:sp>
      <p:sp>
        <p:nvSpPr>
          <p:cNvPr id="52" name="Body Level One…"/>
          <p:cNvSpPr txBox="1"/>
          <p:nvPr>
            <p:ph type="body" sz="half" idx="1"/>
          </p:nvPr>
        </p:nvSpPr>
        <p:spPr>
          <a:xfrm>
            <a:off x="508001" y="1620441"/>
            <a:ext cx="6447503" cy="2910584"/>
          </a:xfrm>
          <a:prstGeom prst="rect">
            <a:avLst/>
          </a:prstGeom>
        </p:spPr>
        <p:txBody>
          <a:bodyPr lIns="45699" tIns="45699" rIns="45699" bIns="45699"/>
          <a:lstStyle>
            <a:lvl1pPr indent="-320040">
              <a:spcBef>
                <a:spcPts val="700"/>
              </a:spcBef>
              <a:buChar char="►"/>
            </a:lvl1pPr>
            <a:lvl2pPr marL="941069" indent="-346708">
              <a:spcBef>
                <a:spcPts val="700"/>
              </a:spcBef>
              <a:buChar char="►"/>
            </a:lvl2pPr>
            <a:lvl3pPr marL="1467611" indent="-416049">
              <a:spcBef>
                <a:spcPts val="700"/>
              </a:spcBef>
              <a:buChar char="►"/>
            </a:lvl3pPr>
            <a:lvl4pPr marL="1971038" indent="-462277">
              <a:spcBef>
                <a:spcPts val="700"/>
              </a:spcBef>
              <a:buChar char="►"/>
            </a:lvl4pPr>
            <a:lvl5pPr marL="2428238" indent="-462277">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53" name="Slide Number"/>
          <p:cNvSpPr txBox="1"/>
          <p:nvPr>
            <p:ph type="sldNum" sz="quarter" idx="2"/>
          </p:nvPr>
        </p:nvSpPr>
        <p:spPr>
          <a:xfrm>
            <a:off x="6771484" y="4577794"/>
            <a:ext cx="184019"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60" name="Title Text"/>
          <p:cNvSpPr txBox="1"/>
          <p:nvPr>
            <p:ph type="title"/>
          </p:nvPr>
        </p:nvSpPr>
        <p:spPr>
          <a:xfrm>
            <a:off x="508001" y="2025650"/>
            <a:ext cx="6447503" cy="1369938"/>
          </a:xfrm>
          <a:prstGeom prst="rect">
            <a:avLst/>
          </a:prstGeom>
        </p:spPr>
        <p:txBody>
          <a:bodyPr lIns="45699" tIns="45699" rIns="45699" bIns="45699" anchor="b"/>
          <a:lstStyle>
            <a:lvl1pPr>
              <a:defRPr sz="3000"/>
            </a:lvl1pPr>
          </a:lstStyle>
          <a:p>
            <a:pPr/>
            <a:r>
              <a:t>Title Text</a:t>
            </a:r>
          </a:p>
        </p:txBody>
      </p:sp>
      <p:sp>
        <p:nvSpPr>
          <p:cNvPr id="61" name="Body Level One…"/>
          <p:cNvSpPr txBox="1"/>
          <p:nvPr>
            <p:ph type="body" sz="quarter" idx="1"/>
          </p:nvPr>
        </p:nvSpPr>
        <p:spPr>
          <a:xfrm>
            <a:off x="508001" y="3395586"/>
            <a:ext cx="6447503" cy="645303"/>
          </a:xfrm>
          <a:prstGeom prst="rect">
            <a:avLst/>
          </a:prstGeom>
        </p:spPr>
        <p:txBody>
          <a:bodyPr lIns="45699" tIns="45699" rIns="45699" bIns="45699"/>
          <a:lstStyle>
            <a:lvl1pPr marL="0" indent="228600">
              <a:spcBef>
                <a:spcPts val="700"/>
              </a:spcBef>
              <a:buClrTx/>
              <a:buSzTx/>
              <a:buFontTx/>
              <a:buNone/>
              <a:defRPr sz="1500">
                <a:solidFill>
                  <a:srgbClr val="7F7F7F"/>
                </a:solidFill>
              </a:defRPr>
            </a:lvl1pPr>
            <a:lvl2pPr marL="0" indent="228600">
              <a:spcBef>
                <a:spcPts val="700"/>
              </a:spcBef>
              <a:buClrTx/>
              <a:buSzTx/>
              <a:buFontTx/>
              <a:buNone/>
              <a:defRPr sz="1500">
                <a:solidFill>
                  <a:srgbClr val="7F7F7F"/>
                </a:solidFill>
              </a:defRPr>
            </a:lvl2pPr>
            <a:lvl3pPr marL="0" indent="228600">
              <a:spcBef>
                <a:spcPts val="700"/>
              </a:spcBef>
              <a:buClrTx/>
              <a:buSzTx/>
              <a:buFontTx/>
              <a:buNone/>
              <a:defRPr sz="1500">
                <a:solidFill>
                  <a:srgbClr val="7F7F7F"/>
                </a:solidFill>
              </a:defRPr>
            </a:lvl3pPr>
            <a:lvl4pPr marL="0" indent="228600">
              <a:spcBef>
                <a:spcPts val="700"/>
              </a:spcBef>
              <a:buClrTx/>
              <a:buSzTx/>
              <a:buFontTx/>
              <a:buNone/>
              <a:defRPr sz="1500">
                <a:solidFill>
                  <a:srgbClr val="7F7F7F"/>
                </a:solidFill>
              </a:defRPr>
            </a:lvl4pPr>
            <a:lvl5pPr marL="0" indent="228600">
              <a:spcBef>
                <a:spcPts val="700"/>
              </a:spcBef>
              <a:buClrTx/>
              <a:buSzTx/>
              <a:buFontTx/>
              <a:buNone/>
              <a:defRPr sz="1500">
                <a:solidFill>
                  <a:srgbClr val="7F7F7F"/>
                </a:solidFill>
              </a:defRPr>
            </a:lvl5pPr>
          </a:lstStyle>
          <a:p>
            <a:pPr/>
            <a:r>
              <a:t>Body Level One</a:t>
            </a:r>
          </a:p>
          <a:p>
            <a:pPr lvl="1"/>
            <a:r>
              <a:t>Body Level Two</a:t>
            </a:r>
          </a:p>
          <a:p>
            <a:pPr lvl="2"/>
            <a:r>
              <a:t>Body Level Three</a:t>
            </a:r>
          </a:p>
          <a:p>
            <a:pPr lvl="3"/>
            <a:r>
              <a:t>Body Level Four</a:t>
            </a:r>
          </a:p>
          <a:p>
            <a:pPr lvl="4"/>
            <a:r>
              <a:t>Body Level Five</a:t>
            </a:r>
          </a:p>
        </p:txBody>
      </p:sp>
      <p:sp>
        <p:nvSpPr>
          <p:cNvPr id="62" name="Slide Number"/>
          <p:cNvSpPr txBox="1"/>
          <p:nvPr>
            <p:ph type="sldNum" sz="quarter" idx="2"/>
          </p:nvPr>
        </p:nvSpPr>
        <p:spPr>
          <a:xfrm>
            <a:off x="6771484" y="4577794"/>
            <a:ext cx="184019"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spTree>
      <p:nvGrpSpPr>
        <p:cNvPr id="1" name=""/>
        <p:cNvGrpSpPr/>
        <p:nvPr/>
      </p:nvGrpSpPr>
      <p:grpSpPr>
        <a:xfrm>
          <a:off x="0" y="0"/>
          <a:ext cx="0" cy="0"/>
          <a:chOff x="0" y="0"/>
          <a:chExt cx="0" cy="0"/>
        </a:xfrm>
      </p:grpSpPr>
      <p:sp>
        <p:nvSpPr>
          <p:cNvPr id="69" name="Title Text"/>
          <p:cNvSpPr txBox="1"/>
          <p:nvPr>
            <p:ph type="title"/>
          </p:nvPr>
        </p:nvSpPr>
        <p:spPr>
          <a:xfrm>
            <a:off x="508001" y="457200"/>
            <a:ext cx="6447503" cy="990600"/>
          </a:xfrm>
          <a:prstGeom prst="rect">
            <a:avLst/>
          </a:prstGeom>
        </p:spPr>
        <p:txBody>
          <a:bodyPr lIns="45699" tIns="45699" rIns="45699" bIns="45699"/>
          <a:lstStyle/>
          <a:p>
            <a:pPr/>
            <a:r>
              <a:t>Title Text</a:t>
            </a:r>
          </a:p>
        </p:txBody>
      </p:sp>
      <p:sp>
        <p:nvSpPr>
          <p:cNvPr id="70" name="Body Level One…"/>
          <p:cNvSpPr txBox="1"/>
          <p:nvPr>
            <p:ph type="body" sz="quarter" idx="1"/>
          </p:nvPr>
        </p:nvSpPr>
        <p:spPr>
          <a:xfrm>
            <a:off x="508001" y="1620441"/>
            <a:ext cx="3138029" cy="2910582"/>
          </a:xfrm>
          <a:prstGeom prst="rect">
            <a:avLst/>
          </a:prstGeom>
        </p:spPr>
        <p:txBody>
          <a:bodyPr lIns="45699" tIns="45699" rIns="45699" bIns="45699"/>
          <a:lstStyle>
            <a:lvl1pPr indent="-320040">
              <a:spcBef>
                <a:spcPts val="700"/>
              </a:spcBef>
              <a:buChar char="►"/>
            </a:lvl1pPr>
            <a:lvl2pPr marL="941069" indent="-346708">
              <a:spcBef>
                <a:spcPts val="700"/>
              </a:spcBef>
              <a:buChar char="►"/>
            </a:lvl2pPr>
            <a:lvl3pPr marL="1467611" indent="-416049">
              <a:spcBef>
                <a:spcPts val="700"/>
              </a:spcBef>
              <a:buChar char="►"/>
            </a:lvl3pPr>
            <a:lvl4pPr marL="1971038" indent="-462277">
              <a:spcBef>
                <a:spcPts val="700"/>
              </a:spcBef>
              <a:buChar char="►"/>
            </a:lvl4pPr>
            <a:lvl5pPr marL="2428238" indent="-462277">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71" name="Google Shape;58;p6"/>
          <p:cNvSpPr txBox="1"/>
          <p:nvPr>
            <p:ph type="body" sz="quarter" idx="21"/>
          </p:nvPr>
        </p:nvSpPr>
        <p:spPr>
          <a:xfrm>
            <a:off x="3817477" y="1620440"/>
            <a:ext cx="3138029" cy="2910585"/>
          </a:xfrm>
          <a:prstGeom prst="rect">
            <a:avLst/>
          </a:prstGeom>
        </p:spPr>
        <p:txBody>
          <a:bodyPr lIns="45699" tIns="45699" rIns="45699" bIns="45699"/>
          <a:lstStyle/>
          <a:p>
            <a:pPr/>
          </a:p>
        </p:txBody>
      </p:sp>
      <p:sp>
        <p:nvSpPr>
          <p:cNvPr id="72" name="Slide Number"/>
          <p:cNvSpPr txBox="1"/>
          <p:nvPr>
            <p:ph type="sldNum" sz="quarter" idx="2"/>
          </p:nvPr>
        </p:nvSpPr>
        <p:spPr>
          <a:xfrm>
            <a:off x="6771484" y="4577794"/>
            <a:ext cx="184019"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WITH_TEXT">
    <p:spTree>
      <p:nvGrpSpPr>
        <p:cNvPr id="1" name=""/>
        <p:cNvGrpSpPr/>
        <p:nvPr/>
      </p:nvGrpSpPr>
      <p:grpSpPr>
        <a:xfrm>
          <a:off x="0" y="0"/>
          <a:ext cx="0" cy="0"/>
          <a:chOff x="0" y="0"/>
          <a:chExt cx="0" cy="0"/>
        </a:xfrm>
      </p:grpSpPr>
      <p:sp>
        <p:nvSpPr>
          <p:cNvPr id="79" name="Title Text"/>
          <p:cNvSpPr txBox="1"/>
          <p:nvPr>
            <p:ph type="title"/>
          </p:nvPr>
        </p:nvSpPr>
        <p:spPr>
          <a:xfrm>
            <a:off x="508001" y="457200"/>
            <a:ext cx="6447503" cy="990600"/>
          </a:xfrm>
          <a:prstGeom prst="rect">
            <a:avLst/>
          </a:prstGeom>
        </p:spPr>
        <p:txBody>
          <a:bodyPr lIns="45699" tIns="45699" rIns="45699" bIns="45699"/>
          <a:lstStyle/>
          <a:p>
            <a:pPr/>
            <a:r>
              <a:t>Title Text</a:t>
            </a:r>
          </a:p>
        </p:txBody>
      </p:sp>
      <p:sp>
        <p:nvSpPr>
          <p:cNvPr id="80" name="Body Level One…"/>
          <p:cNvSpPr txBox="1"/>
          <p:nvPr>
            <p:ph type="body" sz="quarter" idx="1"/>
          </p:nvPr>
        </p:nvSpPr>
        <p:spPr>
          <a:xfrm>
            <a:off x="506808" y="1620737"/>
            <a:ext cx="3139220" cy="432200"/>
          </a:xfrm>
          <a:prstGeom prst="rect">
            <a:avLst/>
          </a:prstGeom>
        </p:spPr>
        <p:txBody>
          <a:bodyPr lIns="45699" tIns="45699" rIns="45699" bIns="45699" anchor="b"/>
          <a:lstStyle>
            <a:lvl1pPr marL="0" indent="228600">
              <a:spcBef>
                <a:spcPts val="700"/>
              </a:spcBef>
              <a:buClrTx/>
              <a:buSzTx/>
              <a:buFontTx/>
              <a:buNone/>
              <a:defRPr sz="1800"/>
            </a:lvl1pPr>
            <a:lvl2pPr marL="0" indent="228600">
              <a:spcBef>
                <a:spcPts val="700"/>
              </a:spcBef>
              <a:buClrTx/>
              <a:buSzTx/>
              <a:buFontTx/>
              <a:buNone/>
              <a:defRPr sz="1800"/>
            </a:lvl2pPr>
            <a:lvl3pPr marL="0" indent="228600">
              <a:spcBef>
                <a:spcPts val="700"/>
              </a:spcBef>
              <a:buClrTx/>
              <a:buSzTx/>
              <a:buFontTx/>
              <a:buNone/>
              <a:defRPr sz="1800"/>
            </a:lvl3pPr>
            <a:lvl4pPr marL="0" indent="228600">
              <a:spcBef>
                <a:spcPts val="700"/>
              </a:spcBef>
              <a:buClrTx/>
              <a:buSzTx/>
              <a:buFontTx/>
              <a:buNone/>
              <a:defRPr sz="1800"/>
            </a:lvl4pPr>
            <a:lvl5pPr marL="0" indent="228600">
              <a:spcBef>
                <a:spcPts val="700"/>
              </a:spcBef>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81" name="Google Shape;65;p7"/>
          <p:cNvSpPr txBox="1"/>
          <p:nvPr>
            <p:ph type="body" sz="quarter" idx="21"/>
          </p:nvPr>
        </p:nvSpPr>
        <p:spPr>
          <a:xfrm>
            <a:off x="506807" y="2052933"/>
            <a:ext cx="3139221" cy="2478092"/>
          </a:xfrm>
          <a:prstGeom prst="rect">
            <a:avLst/>
          </a:prstGeom>
        </p:spPr>
        <p:txBody>
          <a:bodyPr lIns="45699" tIns="45699" rIns="45699" bIns="45699"/>
          <a:lstStyle/>
          <a:p>
            <a:pPr/>
          </a:p>
        </p:txBody>
      </p:sp>
      <p:sp>
        <p:nvSpPr>
          <p:cNvPr id="82" name="Google Shape;66;p7"/>
          <p:cNvSpPr txBox="1"/>
          <p:nvPr>
            <p:ph type="body" sz="quarter" idx="22"/>
          </p:nvPr>
        </p:nvSpPr>
        <p:spPr>
          <a:xfrm>
            <a:off x="3816285" y="1620737"/>
            <a:ext cx="3139218" cy="432200"/>
          </a:xfrm>
          <a:prstGeom prst="rect">
            <a:avLst/>
          </a:prstGeom>
        </p:spPr>
        <p:txBody>
          <a:bodyPr lIns="45699" tIns="45699" rIns="45699" bIns="45699" anchor="b"/>
          <a:lstStyle/>
          <a:p>
            <a:pPr/>
          </a:p>
        </p:txBody>
      </p:sp>
      <p:sp>
        <p:nvSpPr>
          <p:cNvPr id="83" name="Google Shape;67;p7"/>
          <p:cNvSpPr txBox="1"/>
          <p:nvPr>
            <p:ph type="body" sz="quarter" idx="23"/>
          </p:nvPr>
        </p:nvSpPr>
        <p:spPr>
          <a:xfrm>
            <a:off x="3816285" y="2052933"/>
            <a:ext cx="3139218" cy="2478092"/>
          </a:xfrm>
          <a:prstGeom prst="rect">
            <a:avLst/>
          </a:prstGeom>
        </p:spPr>
        <p:txBody>
          <a:bodyPr lIns="45699" tIns="45699" rIns="45699" bIns="45699"/>
          <a:lstStyle/>
          <a:p>
            <a:pPr/>
          </a:p>
        </p:txBody>
      </p:sp>
      <p:sp>
        <p:nvSpPr>
          <p:cNvPr id="84" name="Slide Number"/>
          <p:cNvSpPr txBox="1"/>
          <p:nvPr>
            <p:ph type="sldNum" sz="quarter" idx="2"/>
          </p:nvPr>
        </p:nvSpPr>
        <p:spPr>
          <a:xfrm>
            <a:off x="6771484" y="4577794"/>
            <a:ext cx="184019"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91" name="Title Text"/>
          <p:cNvSpPr txBox="1"/>
          <p:nvPr>
            <p:ph type="title"/>
          </p:nvPr>
        </p:nvSpPr>
        <p:spPr>
          <a:xfrm>
            <a:off x="508001" y="457200"/>
            <a:ext cx="6447503" cy="990600"/>
          </a:xfrm>
          <a:prstGeom prst="rect">
            <a:avLst/>
          </a:prstGeom>
        </p:spPr>
        <p:txBody>
          <a:bodyPr lIns="45699" tIns="45699" rIns="45699" bIns="45699"/>
          <a:lstStyle/>
          <a:p>
            <a:pPr/>
            <a:r>
              <a:t>Title Text</a:t>
            </a:r>
          </a:p>
        </p:txBody>
      </p:sp>
      <p:sp>
        <p:nvSpPr>
          <p:cNvPr id="92" name="Slide Number"/>
          <p:cNvSpPr txBox="1"/>
          <p:nvPr>
            <p:ph type="sldNum" sz="quarter" idx="2"/>
          </p:nvPr>
        </p:nvSpPr>
        <p:spPr>
          <a:xfrm>
            <a:off x="6771484" y="4577794"/>
            <a:ext cx="184019"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99" name="Slide Number"/>
          <p:cNvSpPr txBox="1"/>
          <p:nvPr>
            <p:ph type="sldNum" sz="quarter" idx="2"/>
          </p:nvPr>
        </p:nvSpPr>
        <p:spPr>
          <a:xfrm>
            <a:off x="6771484" y="4577794"/>
            <a:ext cx="184019"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WITH_CAPTION_TEXT">
    <p:spTree>
      <p:nvGrpSpPr>
        <p:cNvPr id="1" name=""/>
        <p:cNvGrpSpPr/>
        <p:nvPr/>
      </p:nvGrpSpPr>
      <p:grpSpPr>
        <a:xfrm>
          <a:off x="0" y="0"/>
          <a:ext cx="0" cy="0"/>
          <a:chOff x="0" y="0"/>
          <a:chExt cx="0" cy="0"/>
        </a:xfrm>
      </p:grpSpPr>
      <p:sp>
        <p:nvSpPr>
          <p:cNvPr id="106" name="Title Text"/>
          <p:cNvSpPr txBox="1"/>
          <p:nvPr>
            <p:ph type="title"/>
          </p:nvPr>
        </p:nvSpPr>
        <p:spPr>
          <a:xfrm>
            <a:off x="508001" y="1123953"/>
            <a:ext cx="2890898" cy="958851"/>
          </a:xfrm>
          <a:prstGeom prst="rect">
            <a:avLst/>
          </a:prstGeom>
        </p:spPr>
        <p:txBody>
          <a:bodyPr lIns="45699" tIns="45699" rIns="45699" bIns="45699" anchor="b"/>
          <a:lstStyle>
            <a:lvl1pPr>
              <a:defRPr sz="1500"/>
            </a:lvl1pPr>
          </a:lstStyle>
          <a:p>
            <a:pPr/>
            <a:r>
              <a:t>Title Text</a:t>
            </a:r>
          </a:p>
        </p:txBody>
      </p:sp>
      <p:sp>
        <p:nvSpPr>
          <p:cNvPr id="107" name="Body Level One…"/>
          <p:cNvSpPr txBox="1"/>
          <p:nvPr>
            <p:ph type="body" sz="half" idx="1"/>
          </p:nvPr>
        </p:nvSpPr>
        <p:spPr>
          <a:xfrm>
            <a:off x="3570346" y="386192"/>
            <a:ext cx="3385157" cy="4144830"/>
          </a:xfrm>
          <a:prstGeom prst="rect">
            <a:avLst/>
          </a:prstGeom>
        </p:spPr>
        <p:txBody>
          <a:bodyPr lIns="45699" tIns="45699" rIns="45699" bIns="45699"/>
          <a:lstStyle>
            <a:lvl1pPr indent="-320040">
              <a:spcBef>
                <a:spcPts val="700"/>
              </a:spcBef>
              <a:buChar char="►"/>
            </a:lvl1pPr>
            <a:lvl2pPr marL="941069" indent="-346708">
              <a:spcBef>
                <a:spcPts val="700"/>
              </a:spcBef>
              <a:buChar char="►"/>
            </a:lvl2pPr>
            <a:lvl3pPr marL="1467611" indent="-416049">
              <a:spcBef>
                <a:spcPts val="700"/>
              </a:spcBef>
              <a:buChar char="►"/>
            </a:lvl3pPr>
            <a:lvl4pPr marL="1971038" indent="-462277">
              <a:spcBef>
                <a:spcPts val="700"/>
              </a:spcBef>
              <a:buChar char="►"/>
            </a:lvl4pPr>
            <a:lvl5pPr marL="2428238" indent="-462277">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08" name="Google Shape;83;p10"/>
          <p:cNvSpPr txBox="1"/>
          <p:nvPr>
            <p:ph type="body" sz="quarter" idx="21"/>
          </p:nvPr>
        </p:nvSpPr>
        <p:spPr>
          <a:xfrm>
            <a:off x="508001" y="2082800"/>
            <a:ext cx="2890898" cy="1938336"/>
          </a:xfrm>
          <a:prstGeom prst="rect">
            <a:avLst/>
          </a:prstGeom>
        </p:spPr>
        <p:txBody>
          <a:bodyPr lIns="45699" tIns="45699" rIns="45699" bIns="45699"/>
          <a:lstStyle/>
          <a:p>
            <a:pPr/>
          </a:p>
        </p:txBody>
      </p:sp>
      <p:sp>
        <p:nvSpPr>
          <p:cNvPr id="109" name="Slide Number"/>
          <p:cNvSpPr txBox="1"/>
          <p:nvPr>
            <p:ph type="sldNum" sz="quarter" idx="2"/>
          </p:nvPr>
        </p:nvSpPr>
        <p:spPr>
          <a:xfrm>
            <a:off x="6771484" y="4577794"/>
            <a:ext cx="184019" cy="180299"/>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grpSp>
        <p:nvGrpSpPr>
          <p:cNvPr id="12" name="Google Shape;6;p1"/>
          <p:cNvGrpSpPr/>
          <p:nvPr/>
        </p:nvGrpSpPr>
        <p:grpSpPr>
          <a:xfrm>
            <a:off x="-3" y="-6354"/>
            <a:ext cx="9144005" cy="5149856"/>
            <a:chOff x="0" y="-1"/>
            <a:chExt cx="9144004" cy="5149854"/>
          </a:xfrm>
        </p:grpSpPr>
        <p:sp>
          <p:nvSpPr>
            <p:cNvPr id="2" name="Google Shape;7;p1"/>
            <p:cNvSpPr/>
            <p:nvPr/>
          </p:nvSpPr>
          <p:spPr>
            <a:xfrm>
              <a:off x="7028260" y="6348"/>
              <a:ext cx="914403" cy="5143505"/>
            </a:xfrm>
            <a:prstGeom prst="line">
              <a:avLst/>
            </a:prstGeom>
            <a:noFill/>
            <a:ln w="9525" cap="flat">
              <a:solidFill>
                <a:srgbClr val="BFBFBF"/>
              </a:solidFill>
              <a:prstDash val="solid"/>
              <a:round/>
            </a:ln>
            <a:effectLst/>
          </p:spPr>
          <p:txBody>
            <a:bodyPr wrap="square" lIns="45718" tIns="45718" rIns="45718" bIns="45718" numCol="1" anchor="t">
              <a:noAutofit/>
            </a:bodyPr>
            <a:lstStyle/>
            <a:p>
              <a:pPr/>
            </a:p>
          </p:txBody>
        </p:sp>
        <p:sp>
          <p:nvSpPr>
            <p:cNvPr id="3" name="Google Shape;8;p1"/>
            <p:cNvSpPr/>
            <p:nvPr/>
          </p:nvSpPr>
          <p:spPr>
            <a:xfrm flipH="1">
              <a:off x="5568952" y="2767409"/>
              <a:ext cx="3572671" cy="2382443"/>
            </a:xfrm>
            <a:prstGeom prst="line">
              <a:avLst/>
            </a:prstGeom>
            <a:noFill/>
            <a:ln w="9525" cap="flat">
              <a:solidFill>
                <a:srgbClr val="D8D8D8"/>
              </a:solidFill>
              <a:prstDash val="solid"/>
              <a:round/>
            </a:ln>
            <a:effectLst/>
          </p:spPr>
          <p:txBody>
            <a:bodyPr wrap="square" lIns="45718" tIns="45718" rIns="45718" bIns="45718" numCol="1" anchor="t">
              <a:noAutofit/>
            </a:bodyPr>
            <a:lstStyle/>
            <a:p>
              <a:pPr/>
            </a:p>
          </p:txBody>
        </p:sp>
        <p:sp>
          <p:nvSpPr>
            <p:cNvPr id="4" name="Google Shape;9;p1"/>
            <p:cNvSpPr/>
            <p:nvPr/>
          </p:nvSpPr>
          <p:spPr>
            <a:xfrm>
              <a:off x="6886108" y="-2"/>
              <a:ext cx="2255515" cy="51498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29802"/>
              </a:schemeClr>
            </a:solidFill>
            <a:ln w="12700" cap="flat">
              <a:noFill/>
              <a:miter lim="400000"/>
            </a:ln>
            <a:effectLst/>
          </p:spPr>
          <p:txBody>
            <a:bodyPr wrap="square" lIns="0" tIns="0" rIns="0" bIns="0" numCol="1" anchor="t">
              <a:noAutofit/>
            </a:bodyPr>
            <a:lstStyle/>
            <a:p>
              <a:pPr/>
            </a:p>
          </p:txBody>
        </p:sp>
        <p:sp>
          <p:nvSpPr>
            <p:cNvPr id="5" name="Google Shape;10;p1"/>
            <p:cNvSpPr/>
            <p:nvPr/>
          </p:nvSpPr>
          <p:spPr>
            <a:xfrm>
              <a:off x="7202583" y="-2"/>
              <a:ext cx="1941421" cy="51498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0" tIns="0" rIns="0" bIns="0" numCol="1" anchor="t">
              <a:noAutofit/>
            </a:bodyPr>
            <a:lstStyle/>
            <a:p>
              <a:pPr/>
            </a:p>
          </p:txBody>
        </p:sp>
        <p:sp>
          <p:nvSpPr>
            <p:cNvPr id="6" name="Google Shape;11;p1"/>
            <p:cNvSpPr/>
            <p:nvPr/>
          </p:nvSpPr>
          <p:spPr>
            <a:xfrm>
              <a:off x="6699251" y="2292350"/>
              <a:ext cx="2444753" cy="28575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1764"/>
              </a:schemeClr>
            </a:solidFill>
            <a:ln w="12700" cap="flat">
              <a:noFill/>
              <a:miter lim="400000"/>
            </a:ln>
            <a:effectLst/>
          </p:spPr>
          <p:txBody>
            <a:bodyPr wrap="square" lIns="0" tIns="0" rIns="0" bIns="0" numCol="1" anchor="ctr">
              <a:noAutofit/>
            </a:bodyPr>
            <a:lstStyle/>
            <a:p>
              <a:pPr/>
            </a:p>
          </p:txBody>
        </p:sp>
        <p:sp>
          <p:nvSpPr>
            <p:cNvPr id="7" name="Google Shape;12;p1"/>
            <p:cNvSpPr/>
            <p:nvPr/>
          </p:nvSpPr>
          <p:spPr>
            <a:xfrm>
              <a:off x="7000876" y="-2"/>
              <a:ext cx="2140748" cy="51498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8">
                <a:alpha val="69803"/>
              </a:srgbClr>
            </a:solidFill>
            <a:ln w="12700" cap="flat">
              <a:noFill/>
              <a:miter lim="400000"/>
            </a:ln>
            <a:effectLst/>
          </p:spPr>
          <p:txBody>
            <a:bodyPr wrap="square" lIns="0" tIns="0" rIns="0" bIns="0" numCol="1" anchor="t">
              <a:noAutofit/>
            </a:bodyPr>
            <a:lstStyle/>
            <a:p>
              <a:pPr/>
            </a:p>
          </p:txBody>
        </p:sp>
        <p:sp>
          <p:nvSpPr>
            <p:cNvPr id="8" name="Google Shape;13;p1"/>
            <p:cNvSpPr/>
            <p:nvPr/>
          </p:nvSpPr>
          <p:spPr>
            <a:xfrm>
              <a:off x="8174049" y="-2"/>
              <a:ext cx="967573" cy="51498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BFE471">
                <a:alpha val="69803"/>
              </a:srgbClr>
            </a:solidFill>
            <a:ln w="12700" cap="flat">
              <a:noFill/>
              <a:miter lim="400000"/>
            </a:ln>
            <a:effectLst/>
          </p:spPr>
          <p:txBody>
            <a:bodyPr wrap="square" lIns="0" tIns="0" rIns="0" bIns="0" numCol="1" anchor="t">
              <a:noAutofit/>
            </a:bodyPr>
            <a:lstStyle/>
            <a:p>
              <a:pPr/>
            </a:p>
          </p:txBody>
        </p:sp>
        <p:sp>
          <p:nvSpPr>
            <p:cNvPr id="9" name="Google Shape;14;p1"/>
            <p:cNvSpPr/>
            <p:nvPr/>
          </p:nvSpPr>
          <p:spPr>
            <a:xfrm>
              <a:off x="8204251" y="-2"/>
              <a:ext cx="937371" cy="51498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705"/>
              </a:schemeClr>
            </a:solidFill>
            <a:ln w="12700" cap="flat">
              <a:noFill/>
              <a:miter lim="400000"/>
            </a:ln>
            <a:effectLst/>
          </p:spPr>
          <p:txBody>
            <a:bodyPr wrap="square" lIns="0" tIns="0" rIns="0" bIns="0" numCol="1" anchor="t">
              <a:noAutofit/>
            </a:bodyPr>
            <a:lstStyle/>
            <a:p>
              <a:pPr/>
            </a:p>
          </p:txBody>
        </p:sp>
        <p:sp>
          <p:nvSpPr>
            <p:cNvPr id="10" name="Google Shape;15;p1"/>
            <p:cNvSpPr/>
            <p:nvPr/>
          </p:nvSpPr>
          <p:spPr>
            <a:xfrm>
              <a:off x="7778751" y="2698750"/>
              <a:ext cx="1362872" cy="24511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0" tIns="0" rIns="0" bIns="0" numCol="1" anchor="ctr">
              <a:noAutofit/>
            </a:bodyPr>
            <a:lstStyle/>
            <a:p>
              <a:pPr/>
            </a:p>
          </p:txBody>
        </p:sp>
        <p:sp>
          <p:nvSpPr>
            <p:cNvPr id="11" name="Google Shape;16;p1"/>
            <p:cNvSpPr/>
            <p:nvPr/>
          </p:nvSpPr>
          <p:spPr>
            <a:xfrm>
              <a:off x="-1" y="3016250"/>
              <a:ext cx="336553" cy="21336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chemeClr val="accent1">
                <a:alpha val="84705"/>
              </a:schemeClr>
            </a:solidFill>
            <a:ln w="12700" cap="flat">
              <a:noFill/>
              <a:miter lim="400000"/>
            </a:ln>
            <a:effectLst/>
          </p:spPr>
          <p:txBody>
            <a:bodyPr wrap="square" lIns="0" tIns="0" rIns="0" bIns="0" numCol="1" anchor="ctr">
              <a:noAutofit/>
            </a:bodyPr>
            <a:lstStyle/>
            <a:p>
              <a:pPr/>
            </a:p>
          </p:txBody>
        </p:sp>
      </p:grpSp>
      <p:sp>
        <p:nvSpPr>
          <p:cNvPr id="13" name="Title Text"/>
          <p:cNvSpPr txBox="1"/>
          <p:nvPr>
            <p:ph type="title"/>
          </p:nvPr>
        </p:nvSpPr>
        <p:spPr>
          <a:xfrm>
            <a:off x="311698" y="445025"/>
            <a:ext cx="8520604" cy="572703"/>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a:r>
              <a:t>Title Text</a:t>
            </a:r>
          </a:p>
        </p:txBody>
      </p:sp>
      <p:sp>
        <p:nvSpPr>
          <p:cNvPr id="14" name="Body Level One…"/>
          <p:cNvSpPr txBox="1"/>
          <p:nvPr>
            <p:ph type="body" idx="1"/>
          </p:nvPr>
        </p:nvSpPr>
        <p:spPr>
          <a:xfrm>
            <a:off x="311698" y="1152475"/>
            <a:ext cx="8520604" cy="3416400"/>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8745693" y="4724143"/>
            <a:ext cx="275468" cy="271747"/>
          </a:xfrm>
          <a:prstGeom prst="rect">
            <a:avLst/>
          </a:prstGeom>
          <a:ln w="12700">
            <a:miter lim="400000"/>
          </a:ln>
        </p:spPr>
        <p:txBody>
          <a:bodyPr wrap="none" lIns="91422" tIns="91422" rIns="91422" bIns="91422" anchor="ctr">
            <a:spAutoFit/>
          </a:bodyPr>
          <a:lstStyle>
            <a:lvl1pPr algn="r">
              <a:defRPr sz="600">
                <a:solidFill>
                  <a:schemeClr val="accent1"/>
                </a:solidFill>
                <a:latin typeface="Trebuchet MS"/>
                <a:ea typeface="Trebuchet MS"/>
                <a:cs typeface="Trebuchet MS"/>
                <a:sym typeface="Trebuchet MS"/>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1pPr>
      <a:lvl2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2pPr>
      <a:lvl3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3pPr>
      <a:lvl4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4pPr>
      <a:lvl5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5pPr>
      <a:lvl6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6pPr>
      <a:lvl7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7pPr>
      <a:lvl8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8pPr>
      <a:lvl9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9pPr>
    </p:titleStyle>
    <p:bodyStyle>
      <a:lvl1pPr marL="457200" marR="0" indent="-342900"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1pPr>
      <a:lvl2pPr marL="940857" marR="0" indent="-343957"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2pPr>
      <a:lvl3pPr marL="1466850" marR="0" indent="-412750"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3pPr>
      <a:lvl4pPr marL="1969909" marR="0" indent="-458609"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4pPr>
      <a:lvl5pPr marL="2427109" marR="0" indent="-458609"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5pPr>
      <a:lvl6pPr marL="2884309" marR="0" indent="-458609"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6pPr>
      <a:lvl7pPr marL="3341511" marR="0" indent="-458609"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7pPr>
      <a:lvl8pPr marL="37987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8pPr>
      <a:lvl9pPr marL="42559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1pPr>
      <a:lvl2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2pPr>
      <a:lvl3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3pPr>
      <a:lvl4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4pPr>
      <a:lvl5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5pPr>
      <a:lvl6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6pPr>
      <a:lvl7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7pPr>
      <a:lvl8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8pPr>
      <a:lvl9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JavaScript II: Conditional Statements and Looping"/>
          <p:cNvSpPr txBox="1"/>
          <p:nvPr>
            <p:ph type="title"/>
          </p:nvPr>
        </p:nvSpPr>
        <p:spPr>
          <a:xfrm>
            <a:off x="452434" y="965621"/>
            <a:ext cx="8239129" cy="1743076"/>
          </a:xfrm>
          <a:prstGeom prst="rect">
            <a:avLst/>
          </a:prstGeom>
        </p:spPr>
        <p:txBody>
          <a:bodyPr/>
          <a:lstStyle>
            <a:lvl1pPr algn="l">
              <a:defRPr spc="-100" sz="3600"/>
            </a:lvl1pPr>
          </a:lstStyle>
          <a:p>
            <a:pPr/>
            <a:r>
              <a:t>JavaScript V: Objects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7" name="Google Shape;214;p28" descr="Google Shape;214;p28"/>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58" name="Google Shape;215;p28"/>
          <p:cNvSpPr txBox="1"/>
          <p:nvPr>
            <p:ph type="title"/>
          </p:nvPr>
        </p:nvSpPr>
        <p:spPr>
          <a:xfrm>
            <a:off x="311699" y="213773"/>
            <a:ext cx="8430602" cy="572703"/>
          </a:xfrm>
          <a:prstGeom prst="rect">
            <a:avLst/>
          </a:prstGeom>
        </p:spPr>
        <p:txBody>
          <a:bodyPr/>
          <a:lstStyle>
            <a:lvl1pPr algn="ctr" defTabSz="877822">
              <a:defRPr b="1" sz="2500">
                <a:solidFill>
                  <a:schemeClr val="accent3"/>
                </a:solidFill>
              </a:defRPr>
            </a:lvl1pPr>
          </a:lstStyle>
          <a:p>
            <a:pPr/>
            <a:r>
              <a:t>Function meets Object</a:t>
            </a:r>
          </a:p>
        </p:txBody>
      </p:sp>
      <p:sp>
        <p:nvSpPr>
          <p:cNvPr id="259" name="Google Shape;216;p28"/>
          <p:cNvSpPr txBox="1"/>
          <p:nvPr/>
        </p:nvSpPr>
        <p:spPr>
          <a:xfrm>
            <a:off x="510975" y="786473"/>
            <a:ext cx="7980899" cy="8940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marL="4572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Let’s consider the declaration of an object with implementation through a </a:t>
            </a:r>
            <a:r>
              <a:rPr>
                <a:solidFill>
                  <a:schemeClr val="accent3"/>
                </a:solidFill>
              </a:rPr>
              <a:t>function</a:t>
            </a:r>
          </a:p>
        </p:txBody>
      </p:sp>
      <p:graphicFrame>
        <p:nvGraphicFramePr>
          <p:cNvPr id="260" name="Google Shape;217;p28"/>
          <p:cNvGraphicFramePr/>
          <p:nvPr/>
        </p:nvGraphicFramePr>
        <p:xfrm>
          <a:off x="1011324" y="1780775"/>
          <a:ext cx="5731201" cy="10160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731200"/>
              </a:tblGrid>
              <a:tr h="101600">
                <a:tc>
                  <a:txBody>
                    <a:bodyPr/>
                    <a:lstStyle/>
                    <a:p>
                      <a:pPr algn="l">
                        <a:defRPr sz="1800"/>
                      </a:pPr>
                      <a:r>
                        <a:rPr sz="1400">
                          <a:latin typeface="Montserrat Light"/>
                          <a:ea typeface="Montserrat Light"/>
                          <a:cs typeface="Montserrat Light"/>
                          <a:sym typeface="Montserrat Light"/>
                        </a:rPr>
                        <a:t>let loaded = {}; loaded.testing = function(signal) { 	alert("Hello World! " + signal); 	loaded.signal = signal; } loaded.testing("This page has loaded!");</a:t>
                      </a:r>
                    </a:p>
                  </a:txBody>
                  <a:tcPr marL="63500" marR="63500" marT="63500" marB="63500" anchor="t" anchorCtr="0" horzOverflow="overflow">
                    <a:solidFill>
                      <a:srgbClr val="EAEFF5"/>
                    </a:solidFill>
                  </a:tcPr>
                </a:tc>
              </a:tr>
            </a:tbl>
          </a:graphicData>
        </a:graphic>
      </p:graphicFrame>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6" name="Google Shape;155;p20" descr="Google Shape;155;p20"/>
          <p:cNvPicPr>
            <a:picLocks noChangeAspect="1"/>
          </p:cNvPicPr>
          <p:nvPr/>
        </p:nvPicPr>
        <p:blipFill>
          <a:blip r:embed="rId2">
            <a:extLst/>
          </a:blip>
          <a:stretch>
            <a:fillRect/>
          </a:stretch>
        </p:blipFill>
        <p:spPr>
          <a:xfrm>
            <a:off x="0" y="0"/>
            <a:ext cx="9249048" cy="5143500"/>
          </a:xfrm>
          <a:prstGeom prst="rect">
            <a:avLst/>
          </a:prstGeom>
          <a:ln w="12700">
            <a:miter lim="400000"/>
          </a:ln>
        </p:spPr>
      </p:pic>
      <p:sp>
        <p:nvSpPr>
          <p:cNvPr id="217" name="Google Shape;156;p20"/>
          <p:cNvSpPr txBox="1"/>
          <p:nvPr>
            <p:ph type="title" idx="4294967295"/>
          </p:nvPr>
        </p:nvSpPr>
        <p:spPr>
          <a:xfrm>
            <a:off x="727650" y="620400"/>
            <a:ext cx="7688699" cy="535203"/>
          </a:xfrm>
          <a:prstGeom prst="rect">
            <a:avLst/>
          </a:prstGeom>
        </p:spPr>
        <p:txBody>
          <a:bodyPr/>
          <a:lstStyle>
            <a:lvl1pPr algn="ctr" defTabSz="676655">
              <a:defRPr b="1" sz="2300">
                <a:solidFill>
                  <a:schemeClr val="accent3"/>
                </a:solidFill>
              </a:defRPr>
            </a:lvl1pPr>
          </a:lstStyle>
          <a:p>
            <a:pPr/>
            <a:r>
              <a:t>Objectives</a:t>
            </a:r>
          </a:p>
        </p:txBody>
      </p:sp>
      <p:sp>
        <p:nvSpPr>
          <p:cNvPr id="218" name="Google Shape;157;p20"/>
          <p:cNvSpPr txBox="1"/>
          <p:nvPr>
            <p:ph type="body" idx="4294967295"/>
          </p:nvPr>
        </p:nvSpPr>
        <p:spPr>
          <a:xfrm>
            <a:off x="727649" y="1434524"/>
            <a:ext cx="8035202" cy="3000604"/>
          </a:xfrm>
          <a:prstGeom prst="rect">
            <a:avLst/>
          </a:prstGeom>
        </p:spPr>
        <p:txBody>
          <a:bodyPr/>
          <a:lstStyle>
            <a:lvl1pPr indent="-381000">
              <a:lnSpc>
                <a:spcPct val="115000"/>
              </a:lnSpc>
              <a:buClr>
                <a:schemeClr val="accent3"/>
              </a:buClr>
              <a:buSzPts val="2400"/>
              <a:buFont typeface="Trebuchet MS"/>
              <a:buChar char="❖"/>
              <a:defRPr sz="2400">
                <a:solidFill>
                  <a:srgbClr val="FFFFFF"/>
                </a:solidFill>
              </a:defRPr>
            </a:lvl1pPr>
          </a:lstStyle>
          <a:p>
            <a:pPr/>
            <a:r>
              <a:t>This task introduces the concept of object-oriented programming.</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0" name="Google Shape;162;p21" descr="Google Shape;162;p21"/>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221" name="Google Shape;163;p21"/>
          <p:cNvSpPr txBox="1"/>
          <p:nvPr>
            <p:ph type="title"/>
          </p:nvPr>
        </p:nvSpPr>
        <p:spPr>
          <a:xfrm>
            <a:off x="311699" y="213766"/>
            <a:ext cx="8520602" cy="572703"/>
          </a:xfrm>
          <a:prstGeom prst="rect">
            <a:avLst/>
          </a:prstGeom>
        </p:spPr>
        <p:txBody>
          <a:bodyPr/>
          <a:lstStyle>
            <a:lvl1pPr algn="ctr" defTabSz="877822">
              <a:defRPr b="1" sz="2500">
                <a:solidFill>
                  <a:schemeClr val="accent3"/>
                </a:solidFill>
              </a:defRPr>
            </a:lvl1pPr>
          </a:lstStyle>
          <a:p>
            <a:pPr/>
            <a:r>
              <a:t>What is Object Oriented Programming?</a:t>
            </a:r>
          </a:p>
        </p:txBody>
      </p:sp>
      <p:sp>
        <p:nvSpPr>
          <p:cNvPr id="222" name="Google Shape;164;p21"/>
          <p:cNvSpPr txBox="1"/>
          <p:nvPr/>
        </p:nvSpPr>
        <p:spPr>
          <a:xfrm>
            <a:off x="777850" y="786473"/>
            <a:ext cx="7658700" cy="37642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marL="4572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We as humans </a:t>
            </a:r>
            <a:r>
              <a:rPr>
                <a:solidFill>
                  <a:schemeClr val="accent3"/>
                </a:solidFill>
              </a:rPr>
              <a:t>think </a:t>
            </a:r>
            <a:r>
              <a:t>in terms of </a:t>
            </a:r>
            <a:r>
              <a:rPr>
                <a:solidFill>
                  <a:schemeClr val="accent3"/>
                </a:solidFill>
              </a:rPr>
              <a:t>objects </a:t>
            </a:r>
          </a:p>
          <a:p>
            <a:pPr marL="457200" indent="-381000">
              <a:spcBef>
                <a:spcPts val="1000"/>
              </a:spcBef>
              <a:buClr>
                <a:schemeClr val="accent3"/>
              </a:buClr>
              <a:buSzPts val="2400"/>
              <a:buFont typeface="Trebuchet MS"/>
              <a:buChar char="❖"/>
              <a:defRPr sz="2400">
                <a:solidFill>
                  <a:srgbClr val="FFFFFF"/>
                </a:solidFill>
                <a:latin typeface="Trebuchet MS"/>
                <a:ea typeface="Trebuchet MS"/>
                <a:cs typeface="Trebuchet MS"/>
                <a:sym typeface="Trebuchet MS"/>
              </a:defRPr>
            </a:pPr>
            <a:r>
              <a:t>Software designers leverage this familiarity to </a:t>
            </a:r>
            <a:r>
              <a:rPr>
                <a:solidFill>
                  <a:schemeClr val="accent3"/>
                </a:solidFill>
              </a:rPr>
              <a:t>avoid unnecessary complexity</a:t>
            </a:r>
            <a:r>
              <a:t> by playing to the cognitive biases of our minds</a:t>
            </a:r>
          </a:p>
          <a:p>
            <a:pPr marL="457200" indent="-381000">
              <a:spcBef>
                <a:spcPts val="1000"/>
              </a:spcBef>
              <a:buClr>
                <a:schemeClr val="accent3"/>
              </a:buClr>
              <a:buSzPts val="2400"/>
              <a:buFont typeface="Trebuchet MS"/>
              <a:buChar char="❖"/>
              <a:defRPr sz="2400">
                <a:solidFill>
                  <a:srgbClr val="FFFFFF"/>
                </a:solidFill>
                <a:latin typeface="Trebuchet MS"/>
                <a:ea typeface="Trebuchet MS"/>
                <a:cs typeface="Trebuchet MS"/>
                <a:sym typeface="Trebuchet MS"/>
              </a:defRPr>
            </a:pPr>
            <a:r>
              <a:t>OOP uses our mind’s natural affinity to think in terms of objects by designing </a:t>
            </a:r>
            <a:r>
              <a:rPr>
                <a:solidFill>
                  <a:schemeClr val="accent3"/>
                </a:solidFill>
              </a:rPr>
              <a:t>solutions </a:t>
            </a:r>
            <a:r>
              <a:t>in terms of </a:t>
            </a:r>
            <a:r>
              <a:rPr>
                <a:solidFill>
                  <a:schemeClr val="accent3"/>
                </a:solidFill>
              </a:rPr>
              <a:t>objects</a:t>
            </a:r>
            <a:endParaRPr>
              <a:solidFill>
                <a:schemeClr val="accent3"/>
              </a:solidFill>
            </a:endParaRPr>
          </a:p>
          <a:p>
            <a:pPr marL="457200" indent="-381000">
              <a:spcBef>
                <a:spcPts val="1000"/>
              </a:spcBef>
              <a:buClr>
                <a:schemeClr val="accent3"/>
              </a:buClr>
              <a:buSzPts val="2400"/>
              <a:buFont typeface="Trebuchet MS"/>
              <a:buChar char="❖"/>
              <a:defRPr sz="2400">
                <a:solidFill>
                  <a:srgbClr val="FFFFFF"/>
                </a:solidFill>
                <a:latin typeface="Trebuchet MS"/>
                <a:ea typeface="Trebuchet MS"/>
                <a:cs typeface="Trebuchet MS"/>
                <a:sym typeface="Trebuchet MS"/>
              </a:defRPr>
            </a:pPr>
            <a:r>
              <a:t>This is a paradigm shift away from the </a:t>
            </a:r>
            <a:r>
              <a:rPr>
                <a:solidFill>
                  <a:schemeClr val="accent3"/>
                </a:solidFill>
              </a:rPr>
              <a:t>procedural paradigm</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4" name="Google Shape;169;p22" descr="Google Shape;169;p22"/>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225" name="Google Shape;170;p22"/>
          <p:cNvSpPr txBox="1"/>
          <p:nvPr>
            <p:ph type="title"/>
          </p:nvPr>
        </p:nvSpPr>
        <p:spPr>
          <a:xfrm>
            <a:off x="311699" y="213766"/>
            <a:ext cx="8520602" cy="572703"/>
          </a:xfrm>
          <a:prstGeom prst="rect">
            <a:avLst/>
          </a:prstGeom>
        </p:spPr>
        <p:txBody>
          <a:bodyPr/>
          <a:lstStyle>
            <a:lvl1pPr algn="ctr" defTabSz="877822">
              <a:defRPr b="1" sz="2500">
                <a:solidFill>
                  <a:schemeClr val="accent3"/>
                </a:solidFill>
              </a:defRPr>
            </a:lvl1pPr>
          </a:lstStyle>
          <a:p>
            <a:pPr/>
            <a:r>
              <a:t>Procedural Programming vs. OOP</a:t>
            </a:r>
          </a:p>
        </p:txBody>
      </p:sp>
      <p:sp>
        <p:nvSpPr>
          <p:cNvPr id="226" name="Google Shape;171;p22"/>
          <p:cNvSpPr txBox="1"/>
          <p:nvPr/>
        </p:nvSpPr>
        <p:spPr>
          <a:xfrm>
            <a:off x="777850" y="786474"/>
            <a:ext cx="7658700" cy="37388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marL="4572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Procedural Programming:</a:t>
            </a:r>
          </a:p>
          <a:p>
            <a:pPr lvl="1" marL="9144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Waterfall sequence</a:t>
            </a:r>
          </a:p>
          <a:p>
            <a:pPr lvl="1" marL="9144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Data are separate from the code</a:t>
            </a:r>
          </a:p>
          <a:p>
            <a:pPr marL="4572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OOP:</a:t>
            </a:r>
          </a:p>
          <a:p>
            <a:pPr lvl="1" marL="9144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System is designed in terms of objects which communicate with each other to accomplish a given task</a:t>
            </a:r>
          </a:p>
          <a:p>
            <a:pPr lvl="1" marL="9144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Data and code are encapsulated into a single module. Data is passed to modules using methods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8" name="Google Shape;176;p23" descr="Google Shape;176;p23"/>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29" name="Google Shape;177;p23"/>
          <p:cNvSpPr txBox="1"/>
          <p:nvPr>
            <p:ph type="title"/>
          </p:nvPr>
        </p:nvSpPr>
        <p:spPr>
          <a:xfrm>
            <a:off x="311699" y="213766"/>
            <a:ext cx="8520602" cy="572703"/>
          </a:xfrm>
          <a:prstGeom prst="rect">
            <a:avLst/>
          </a:prstGeom>
        </p:spPr>
        <p:txBody>
          <a:bodyPr/>
          <a:lstStyle>
            <a:lvl1pPr algn="ctr" defTabSz="877822">
              <a:defRPr b="1" sz="2500">
                <a:solidFill>
                  <a:schemeClr val="accent3"/>
                </a:solidFill>
              </a:defRPr>
            </a:lvl1pPr>
          </a:lstStyle>
          <a:p>
            <a:pPr/>
            <a:r>
              <a:t>How do we Design OO Systems?</a:t>
            </a:r>
          </a:p>
        </p:txBody>
      </p:sp>
      <p:sp>
        <p:nvSpPr>
          <p:cNvPr id="230" name="Google Shape;178;p23"/>
          <p:cNvSpPr txBox="1"/>
          <p:nvPr/>
        </p:nvSpPr>
        <p:spPr>
          <a:xfrm>
            <a:off x="777850" y="786474"/>
            <a:ext cx="7658700" cy="18592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marL="457200" indent="-381000">
              <a:buClr>
                <a:schemeClr val="accent3"/>
              </a:buClr>
              <a:buSzPts val="2400"/>
              <a:buFont typeface="Trebuchet MS"/>
              <a:buChar char="❖"/>
              <a:defRPr sz="2400">
                <a:solidFill>
                  <a:schemeClr val="accent3"/>
                </a:solidFill>
                <a:latin typeface="Trebuchet MS"/>
                <a:ea typeface="Trebuchet MS"/>
                <a:cs typeface="Trebuchet MS"/>
                <a:sym typeface="Trebuchet MS"/>
              </a:defRPr>
            </a:pPr>
            <a:r>
              <a:t>Class:</a:t>
            </a:r>
            <a:r>
              <a:rPr>
                <a:solidFill>
                  <a:srgbClr val="FFFFFF"/>
                </a:solidFill>
              </a:rPr>
              <a:t> blueprint from which objects are made and consists of data and the code that manipulates it</a:t>
            </a:r>
            <a:endParaRPr>
              <a:solidFill>
                <a:srgbClr val="FFFFFF"/>
              </a:solidFill>
            </a:endParaRPr>
          </a:p>
          <a:p>
            <a:pPr marL="457200" indent="-381000">
              <a:spcBef>
                <a:spcPts val="1000"/>
              </a:spcBef>
              <a:buClr>
                <a:schemeClr val="accent3"/>
              </a:buClr>
              <a:buSzPts val="2400"/>
              <a:buFont typeface="Trebuchet MS"/>
              <a:buChar char="❖"/>
              <a:defRPr sz="2400">
                <a:solidFill>
                  <a:schemeClr val="accent3"/>
                </a:solidFill>
                <a:latin typeface="Trebuchet MS"/>
                <a:ea typeface="Trebuchet MS"/>
                <a:cs typeface="Trebuchet MS"/>
                <a:sym typeface="Trebuchet MS"/>
              </a:defRPr>
            </a:pPr>
            <a:r>
              <a:t>Attributes: </a:t>
            </a:r>
            <a:r>
              <a:rPr>
                <a:solidFill>
                  <a:srgbClr val="FFFFFF"/>
                </a:solidFill>
              </a:rPr>
              <a:t>characteristics of an object</a:t>
            </a:r>
            <a:endParaRPr>
              <a:solidFill>
                <a:srgbClr val="FFFFFF"/>
              </a:solidFill>
            </a:endParaRPr>
          </a:p>
          <a:p>
            <a:pPr marL="457200" indent="-381000">
              <a:spcBef>
                <a:spcPts val="1000"/>
              </a:spcBef>
              <a:buClr>
                <a:schemeClr val="accent3"/>
              </a:buClr>
              <a:buSzPts val="2400"/>
              <a:buFont typeface="Trebuchet MS"/>
              <a:buChar char="❖"/>
              <a:defRPr sz="2400">
                <a:solidFill>
                  <a:schemeClr val="accent3"/>
                </a:solidFill>
                <a:latin typeface="Trebuchet MS"/>
                <a:ea typeface="Trebuchet MS"/>
                <a:cs typeface="Trebuchet MS"/>
                <a:sym typeface="Trebuchet MS"/>
              </a:defRPr>
            </a:pPr>
            <a:r>
              <a:t>Methods: </a:t>
            </a:r>
            <a:r>
              <a:rPr>
                <a:solidFill>
                  <a:srgbClr val="FFFFFF"/>
                </a:solidFill>
              </a:rPr>
              <a:t>a function related to an object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4" name="Google Shape;183;p24" descr="Google Shape;183;p24"/>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235" name="Google Shape;184;p24"/>
          <p:cNvSpPr txBox="1"/>
          <p:nvPr>
            <p:ph type="title"/>
          </p:nvPr>
        </p:nvSpPr>
        <p:spPr>
          <a:xfrm>
            <a:off x="311699" y="213766"/>
            <a:ext cx="8520602" cy="572703"/>
          </a:xfrm>
          <a:prstGeom prst="rect">
            <a:avLst/>
          </a:prstGeom>
        </p:spPr>
        <p:txBody>
          <a:bodyPr/>
          <a:lstStyle>
            <a:lvl1pPr algn="ctr" defTabSz="877822">
              <a:defRPr b="1" sz="2500">
                <a:solidFill>
                  <a:schemeClr val="accent3"/>
                </a:solidFill>
              </a:defRPr>
            </a:lvl1pPr>
          </a:lstStyle>
          <a:p>
            <a:pPr/>
            <a:r>
              <a:t>JavaScript Objects</a:t>
            </a:r>
          </a:p>
        </p:txBody>
      </p:sp>
      <p:sp>
        <p:nvSpPr>
          <p:cNvPr id="236" name="Google Shape;185;p24"/>
          <p:cNvSpPr txBox="1"/>
          <p:nvPr/>
        </p:nvSpPr>
        <p:spPr>
          <a:xfrm>
            <a:off x="777850" y="786474"/>
            <a:ext cx="7658700" cy="23164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marL="4572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JS is an </a:t>
            </a:r>
            <a:r>
              <a:rPr>
                <a:solidFill>
                  <a:schemeClr val="accent3"/>
                </a:solidFill>
              </a:rPr>
              <a:t>object-based</a:t>
            </a:r>
            <a:r>
              <a:t> language </a:t>
            </a:r>
          </a:p>
          <a:p>
            <a:pPr marL="4572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OOP serves to allow the components of your code to be as modular as possible. </a:t>
            </a:r>
          </a:p>
          <a:p>
            <a:pPr marL="4572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Benefits:</a:t>
            </a:r>
          </a:p>
          <a:p>
            <a:pPr lvl="1" marL="9144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Shorter development time </a:t>
            </a:r>
          </a:p>
          <a:p>
            <a:pPr lvl="1" marL="9144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Easier debugging</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8" name="Google Shape;190;p25" descr="Google Shape;190;p25"/>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39" name="Google Shape;191;p25"/>
          <p:cNvSpPr txBox="1"/>
          <p:nvPr>
            <p:ph type="title"/>
          </p:nvPr>
        </p:nvSpPr>
        <p:spPr>
          <a:xfrm>
            <a:off x="311699" y="289966"/>
            <a:ext cx="8520602" cy="572703"/>
          </a:xfrm>
          <a:prstGeom prst="rect">
            <a:avLst/>
          </a:prstGeom>
        </p:spPr>
        <p:txBody>
          <a:bodyPr/>
          <a:lstStyle>
            <a:lvl1pPr algn="ctr" defTabSz="877822">
              <a:defRPr b="1" sz="2500">
                <a:solidFill>
                  <a:schemeClr val="accent3"/>
                </a:solidFill>
              </a:defRPr>
            </a:lvl1pPr>
          </a:lstStyle>
          <a:p>
            <a:pPr/>
            <a:r>
              <a:t>Creating Defined Objects</a:t>
            </a:r>
          </a:p>
        </p:txBody>
      </p:sp>
      <p:sp>
        <p:nvSpPr>
          <p:cNvPr id="240" name="Google Shape;192;p25"/>
          <p:cNvSpPr txBox="1"/>
          <p:nvPr/>
        </p:nvSpPr>
        <p:spPr>
          <a:xfrm>
            <a:off x="777850" y="862673"/>
            <a:ext cx="7658700" cy="29514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marL="457200" indent="-381000">
              <a:buClr>
                <a:schemeClr val="accent3"/>
              </a:buClr>
              <a:buSzPts val="2400"/>
              <a:buFont typeface="Trebuchet MS"/>
              <a:buChar char="❖"/>
              <a:defRPr sz="2400">
                <a:solidFill>
                  <a:schemeClr val="accent3"/>
                </a:solidFill>
                <a:latin typeface="Trebuchet MS"/>
                <a:ea typeface="Trebuchet MS"/>
                <a:cs typeface="Trebuchet MS"/>
                <a:sym typeface="Trebuchet MS"/>
              </a:defRPr>
            </a:pPr>
            <a:r>
              <a:t>Method 1: </a:t>
            </a:r>
            <a:r>
              <a:rPr>
                <a:solidFill>
                  <a:srgbClr val="FFFFFF"/>
                </a:solidFill>
              </a:rPr>
              <a:t>Using Object Literal</a:t>
            </a:r>
            <a:endParaRPr>
              <a:solidFill>
                <a:srgbClr val="FFFFFF"/>
              </a:solidFill>
            </a:endParaRPr>
          </a:p>
          <a:p>
            <a:pPr>
              <a:spcBef>
                <a:spcPts val="1000"/>
              </a:spcBef>
              <a:defRPr sz="2400">
                <a:solidFill>
                  <a:srgbClr val="FFFFFF"/>
                </a:solidFill>
                <a:latin typeface="Trebuchet MS"/>
                <a:ea typeface="Trebuchet MS"/>
                <a:cs typeface="Trebuchet MS"/>
                <a:sym typeface="Trebuchet MS"/>
              </a:defRPr>
            </a:pPr>
          </a:p>
          <a:p>
            <a:pPr>
              <a:spcBef>
                <a:spcPts val="1000"/>
              </a:spcBef>
              <a:defRPr sz="2400">
                <a:solidFill>
                  <a:srgbClr val="FFFFFF"/>
                </a:solidFill>
                <a:latin typeface="Trebuchet MS"/>
                <a:ea typeface="Trebuchet MS"/>
                <a:cs typeface="Trebuchet MS"/>
                <a:sym typeface="Trebuchet MS"/>
              </a:defRPr>
            </a:pPr>
          </a:p>
          <a:p>
            <a:pPr>
              <a:spcBef>
                <a:spcPts val="1000"/>
              </a:spcBef>
              <a:defRPr sz="2400">
                <a:solidFill>
                  <a:srgbClr val="FFFFFF"/>
                </a:solidFill>
                <a:latin typeface="Trebuchet MS"/>
                <a:ea typeface="Trebuchet MS"/>
                <a:cs typeface="Trebuchet MS"/>
                <a:sym typeface="Trebuchet MS"/>
              </a:defRPr>
            </a:pPr>
          </a:p>
          <a:p>
            <a:pPr>
              <a:spcBef>
                <a:spcPts val="1000"/>
              </a:spcBef>
              <a:defRPr sz="2400">
                <a:solidFill>
                  <a:srgbClr val="FFFFFF"/>
                </a:solidFill>
                <a:latin typeface="Trebuchet MS"/>
                <a:ea typeface="Trebuchet MS"/>
                <a:cs typeface="Trebuchet MS"/>
                <a:sym typeface="Trebuchet MS"/>
              </a:defRPr>
            </a:pPr>
          </a:p>
          <a:p>
            <a:pPr marL="457200" indent="-381000">
              <a:spcBef>
                <a:spcPts val="1000"/>
              </a:spcBef>
              <a:buClr>
                <a:schemeClr val="accent3"/>
              </a:buClr>
              <a:buSzPts val="2400"/>
              <a:buFont typeface="Trebuchet MS"/>
              <a:buChar char="❖"/>
              <a:defRPr sz="2400">
                <a:solidFill>
                  <a:srgbClr val="FFFFFF"/>
                </a:solidFill>
                <a:latin typeface="Trebuchet MS"/>
                <a:ea typeface="Trebuchet MS"/>
                <a:cs typeface="Trebuchet MS"/>
                <a:sym typeface="Trebuchet MS"/>
              </a:defRPr>
            </a:pPr>
            <a:r>
              <a:t>Attributes:</a:t>
            </a:r>
          </a:p>
        </p:txBody>
      </p:sp>
      <p:graphicFrame>
        <p:nvGraphicFramePr>
          <p:cNvPr id="241" name="Google Shape;193;p25"/>
          <p:cNvGraphicFramePr/>
          <p:nvPr/>
        </p:nvGraphicFramePr>
        <p:xfrm>
          <a:off x="1221423" y="1373249"/>
          <a:ext cx="5731205" cy="12827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731200"/>
              </a:tblGrid>
              <a:tr h="1282700">
                <a:tc>
                  <a:txBody>
                    <a:bodyPr/>
                    <a:lstStyle/>
                    <a:p>
                      <a:pPr algn="l">
                        <a:defRPr sz="1800"/>
                      </a:pPr>
                      <a:r>
                        <a:rPr sz="1400">
                          <a:latin typeface="Montserrat Light"/>
                          <a:ea typeface="Montserrat Light"/>
                          <a:cs typeface="Montserrat Light"/>
                          <a:sym typeface="Montserrat Light"/>
                        </a:rPr>
                        <a:t>let car = {         brand:"BMW",         model:”118i",         year:2014,          colour:"White",         howOld:function(){getFullYear() - this.year;} };</a:t>
                      </a:r>
                    </a:p>
                  </a:txBody>
                  <a:tcPr marL="63500" marR="63500" marT="63500" marB="63500" anchor="t" anchorCtr="0" horzOverflow="overflow">
                    <a:solidFill>
                      <a:srgbClr val="EAEFF5"/>
                    </a:solidFill>
                  </a:tcPr>
                </a:tc>
              </a:tr>
            </a:tbl>
          </a:graphicData>
        </a:graphic>
      </p:graphicFrame>
      <p:graphicFrame>
        <p:nvGraphicFramePr>
          <p:cNvPr id="242" name="Google Shape;194;p25"/>
          <p:cNvGraphicFramePr/>
          <p:nvPr/>
        </p:nvGraphicFramePr>
        <p:xfrm>
          <a:off x="3002200" y="3137673"/>
          <a:ext cx="5731201" cy="50800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752725"/>
                <a:gridCol w="2978475"/>
              </a:tblGrid>
              <a:tr h="101600">
                <a:tc>
                  <a:txBody>
                    <a:bodyPr/>
                    <a:lstStyle/>
                    <a:p>
                      <a:pPr algn="ctr">
                        <a:defRPr sz="1800"/>
                      </a:pPr>
                      <a:r>
                        <a:rPr b="1" sz="1400">
                          <a:latin typeface="Montserrat"/>
                          <a:ea typeface="Montserrat"/>
                          <a:cs typeface="Montserrat"/>
                          <a:sym typeface="Montserrat"/>
                        </a:rPr>
                        <a:t>Property</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FFFFFF"/>
                    </a:solidFill>
                  </a:tcPr>
                </a:tc>
                <a:tc>
                  <a:txBody>
                    <a:bodyPr/>
                    <a:lstStyle/>
                    <a:p>
                      <a:pPr algn="ctr">
                        <a:defRPr sz="1800"/>
                      </a:pPr>
                      <a:r>
                        <a:rPr b="1" sz="1400">
                          <a:latin typeface="Montserrat"/>
                          <a:ea typeface="Montserrat"/>
                          <a:cs typeface="Montserrat"/>
                          <a:sym typeface="Montserrat"/>
                        </a:rPr>
                        <a:t>Value</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FFFFFF"/>
                    </a:solidFill>
                  </a:tcPr>
                </a:tc>
              </a:tr>
              <a:tr h="101600">
                <a:tc>
                  <a:txBody>
                    <a:bodyPr/>
                    <a:lstStyle/>
                    <a:p>
                      <a:pPr algn="ctr">
                        <a:defRPr sz="1800"/>
                      </a:pPr>
                      <a:r>
                        <a:rPr sz="1400">
                          <a:latin typeface="Montserrat Light"/>
                          <a:ea typeface="Montserrat Light"/>
                          <a:cs typeface="Montserrat Light"/>
                          <a:sym typeface="Montserrat Light"/>
                        </a:rPr>
                        <a:t>Brand</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FFFFFF"/>
                    </a:solidFill>
                  </a:tcPr>
                </a:tc>
                <a:tc>
                  <a:txBody>
                    <a:bodyPr/>
                    <a:lstStyle/>
                    <a:p>
                      <a:pPr algn="ctr">
                        <a:defRPr sz="1800"/>
                      </a:pPr>
                      <a:r>
                        <a:rPr sz="1400">
                          <a:latin typeface="Montserrat Light"/>
                          <a:ea typeface="Montserrat Light"/>
                          <a:cs typeface="Montserrat Light"/>
                          <a:sym typeface="Montserrat Light"/>
                        </a:rPr>
                        <a:t>BMW</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FFFFFF"/>
                    </a:solidFill>
                  </a:tcPr>
                </a:tc>
              </a:tr>
              <a:tr h="101600">
                <a:tc>
                  <a:txBody>
                    <a:bodyPr/>
                    <a:lstStyle/>
                    <a:p>
                      <a:pPr algn="ctr">
                        <a:defRPr sz="1800"/>
                      </a:pPr>
                      <a:r>
                        <a:rPr sz="1400">
                          <a:latin typeface="Montserrat Light"/>
                          <a:ea typeface="Montserrat Light"/>
                          <a:cs typeface="Montserrat Light"/>
                          <a:sym typeface="Montserrat Light"/>
                        </a:rPr>
                        <a:t>Model</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FFFFFF"/>
                    </a:solidFill>
                  </a:tcPr>
                </a:tc>
                <a:tc>
                  <a:txBody>
                    <a:bodyPr/>
                    <a:lstStyle/>
                    <a:p>
                      <a:pPr algn="ctr">
                        <a:defRPr sz="1800"/>
                      </a:pPr>
                      <a:r>
                        <a:rPr sz="1400">
                          <a:latin typeface="Montserrat Light"/>
                          <a:ea typeface="Montserrat Light"/>
                          <a:cs typeface="Montserrat Light"/>
                          <a:sym typeface="Montserrat Light"/>
                        </a:rPr>
                        <a:t>118i</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FFFFFF"/>
                    </a:solidFill>
                  </a:tcPr>
                </a:tc>
              </a:tr>
              <a:tr h="101600">
                <a:tc>
                  <a:txBody>
                    <a:bodyPr/>
                    <a:lstStyle/>
                    <a:p>
                      <a:pPr algn="ctr">
                        <a:defRPr sz="1800"/>
                      </a:pPr>
                      <a:r>
                        <a:rPr sz="1400">
                          <a:latin typeface="Montserrat Light"/>
                          <a:ea typeface="Montserrat Light"/>
                          <a:cs typeface="Montserrat Light"/>
                          <a:sym typeface="Montserrat Light"/>
                        </a:rPr>
                        <a:t>Year</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FFFFFF"/>
                    </a:solidFill>
                  </a:tcPr>
                </a:tc>
                <a:tc>
                  <a:txBody>
                    <a:bodyPr/>
                    <a:lstStyle/>
                    <a:p>
                      <a:pPr algn="ctr">
                        <a:defRPr sz="1800"/>
                      </a:pPr>
                      <a:r>
                        <a:rPr sz="1400">
                          <a:latin typeface="Montserrat Light"/>
                          <a:ea typeface="Montserrat Light"/>
                          <a:cs typeface="Montserrat Light"/>
                          <a:sym typeface="Montserrat Light"/>
                        </a:rPr>
                        <a:t>2014</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FFFFFF"/>
                    </a:solidFill>
                  </a:tcPr>
                </a:tc>
              </a:tr>
              <a:tr h="101600">
                <a:tc>
                  <a:txBody>
                    <a:bodyPr/>
                    <a:lstStyle/>
                    <a:p>
                      <a:pPr algn="ctr">
                        <a:defRPr sz="1800"/>
                      </a:pPr>
                      <a:r>
                        <a:rPr sz="1400">
                          <a:latin typeface="Montserrat Light"/>
                          <a:ea typeface="Montserrat Light"/>
                          <a:cs typeface="Montserrat Light"/>
                          <a:sym typeface="Montserrat Light"/>
                        </a:rPr>
                        <a:t>Colour</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FFFFFF"/>
                    </a:solidFill>
                  </a:tcPr>
                </a:tc>
                <a:tc>
                  <a:txBody>
                    <a:bodyPr/>
                    <a:lstStyle/>
                    <a:p>
                      <a:pPr algn="ctr">
                        <a:defRPr sz="1800"/>
                      </a:pPr>
                      <a:r>
                        <a:rPr sz="1400">
                          <a:latin typeface="Montserrat Light"/>
                          <a:ea typeface="Montserrat Light"/>
                          <a:cs typeface="Montserrat Light"/>
                          <a:sym typeface="Montserrat Light"/>
                        </a:rPr>
                        <a:t>White</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FFFFFF"/>
                    </a:solidFill>
                  </a:tcPr>
                </a:tc>
              </a:tr>
            </a:tbl>
          </a:graphicData>
        </a:graphic>
      </p:graphicFrame>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6" name="Google Shape;199;p26" descr="Google Shape;199;p26"/>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47" name="Google Shape;200;p26"/>
          <p:cNvSpPr txBox="1"/>
          <p:nvPr>
            <p:ph type="title"/>
          </p:nvPr>
        </p:nvSpPr>
        <p:spPr>
          <a:xfrm>
            <a:off x="311699" y="289966"/>
            <a:ext cx="8520602" cy="572703"/>
          </a:xfrm>
          <a:prstGeom prst="rect">
            <a:avLst/>
          </a:prstGeom>
        </p:spPr>
        <p:txBody>
          <a:bodyPr/>
          <a:lstStyle>
            <a:lvl1pPr algn="ctr" defTabSz="877822">
              <a:defRPr b="1" sz="2500">
                <a:solidFill>
                  <a:schemeClr val="accent3"/>
                </a:solidFill>
              </a:defRPr>
            </a:lvl1pPr>
          </a:lstStyle>
          <a:p>
            <a:pPr/>
            <a:r>
              <a:t>Creating Defined Objects</a:t>
            </a:r>
          </a:p>
        </p:txBody>
      </p:sp>
      <p:sp>
        <p:nvSpPr>
          <p:cNvPr id="248" name="Google Shape;201;p26"/>
          <p:cNvSpPr txBox="1"/>
          <p:nvPr/>
        </p:nvSpPr>
        <p:spPr>
          <a:xfrm>
            <a:off x="742650" y="770847"/>
            <a:ext cx="7658700" cy="4091769"/>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marL="4572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Method 2: Using Object Constructor: </a:t>
            </a:r>
          </a:p>
          <a:p>
            <a:pPr>
              <a:spcBef>
                <a:spcPts val="1000"/>
              </a:spcBef>
              <a:defRPr sz="2400">
                <a:solidFill>
                  <a:srgbClr val="FFFFFF"/>
                </a:solidFill>
                <a:latin typeface="Trebuchet MS"/>
                <a:ea typeface="Trebuchet MS"/>
                <a:cs typeface="Trebuchet MS"/>
                <a:sym typeface="Trebuchet MS"/>
              </a:defRPr>
            </a:pPr>
          </a:p>
          <a:p>
            <a:pPr>
              <a:spcBef>
                <a:spcPts val="1000"/>
              </a:spcBef>
              <a:defRPr sz="2400">
                <a:solidFill>
                  <a:srgbClr val="FFFFFF"/>
                </a:solidFill>
                <a:latin typeface="Trebuchet MS"/>
                <a:ea typeface="Trebuchet MS"/>
                <a:cs typeface="Trebuchet MS"/>
                <a:sym typeface="Trebuchet MS"/>
              </a:defRPr>
            </a:pPr>
          </a:p>
          <a:p>
            <a:pPr>
              <a:spcBef>
                <a:spcPts val="1000"/>
              </a:spcBef>
              <a:defRPr sz="2400">
                <a:solidFill>
                  <a:srgbClr val="FFFFFF"/>
                </a:solidFill>
                <a:latin typeface="Trebuchet MS"/>
                <a:ea typeface="Trebuchet MS"/>
                <a:cs typeface="Trebuchet MS"/>
                <a:sym typeface="Trebuchet MS"/>
              </a:defRPr>
            </a:pPr>
          </a:p>
          <a:p>
            <a:pPr>
              <a:spcBef>
                <a:spcPts val="1000"/>
              </a:spcBef>
              <a:defRPr sz="2400">
                <a:solidFill>
                  <a:srgbClr val="FFFFFF"/>
                </a:solidFill>
                <a:latin typeface="Trebuchet MS"/>
                <a:ea typeface="Trebuchet MS"/>
                <a:cs typeface="Trebuchet MS"/>
                <a:sym typeface="Trebuchet MS"/>
              </a:defRPr>
            </a:pPr>
          </a:p>
          <a:p>
            <a:pPr marL="914400" indent="-381000">
              <a:spcBef>
                <a:spcPts val="1000"/>
              </a:spcBef>
              <a:buClr>
                <a:schemeClr val="accent3"/>
              </a:buClr>
              <a:buSzPts val="2400"/>
              <a:buFont typeface="Trebuchet MS"/>
              <a:buChar char="➢"/>
              <a:defRPr sz="2400">
                <a:solidFill>
                  <a:srgbClr val="FFFFFF"/>
                </a:solidFill>
                <a:latin typeface="Trebuchet MS"/>
                <a:ea typeface="Trebuchet MS"/>
                <a:cs typeface="Trebuchet MS"/>
                <a:sym typeface="Trebuchet MS"/>
              </a:defRPr>
            </a:pPr>
            <a:r>
              <a:t>To change the colour: </a:t>
            </a:r>
            <a:r>
              <a:rPr>
                <a:solidFill>
                  <a:schemeClr val="accent3"/>
                </a:solidFill>
                <a:latin typeface="Consolas"/>
                <a:ea typeface="Consolas"/>
                <a:cs typeface="Consolas"/>
                <a:sym typeface="Consolas"/>
              </a:rPr>
              <a:t>car.colour = “Black”;</a:t>
            </a:r>
            <a:endParaRPr>
              <a:solidFill>
                <a:schemeClr val="accent3"/>
              </a:solidFill>
              <a:latin typeface="Consolas"/>
              <a:ea typeface="Consolas"/>
              <a:cs typeface="Consolas"/>
              <a:sym typeface="Consolas"/>
            </a:endParaRPr>
          </a:p>
          <a:p>
            <a:pPr marL="9144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To delete properties of an object: </a:t>
            </a:r>
            <a:r>
              <a:rPr>
                <a:solidFill>
                  <a:schemeClr val="accent3"/>
                </a:solidFill>
                <a:latin typeface="Consolas"/>
                <a:ea typeface="Consolas"/>
                <a:cs typeface="Consolas"/>
                <a:sym typeface="Consolas"/>
              </a:rPr>
              <a:t>delete car.colour;</a:t>
            </a:r>
          </a:p>
        </p:txBody>
      </p:sp>
      <p:graphicFrame>
        <p:nvGraphicFramePr>
          <p:cNvPr id="249" name="Google Shape;202;p26"/>
          <p:cNvGraphicFramePr/>
          <p:nvPr/>
        </p:nvGraphicFramePr>
        <p:xfrm>
          <a:off x="1221423" y="1220849"/>
          <a:ext cx="5731205" cy="12827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731200"/>
              </a:tblGrid>
              <a:tr h="1282700">
                <a:tc>
                  <a:txBody>
                    <a:bodyPr/>
                    <a:lstStyle/>
                    <a:p>
                      <a:pPr algn="l">
                        <a:defRPr sz="1300">
                          <a:latin typeface="Montserrat Light"/>
                          <a:ea typeface="Montserrat Light"/>
                          <a:cs typeface="Montserrat Light"/>
                          <a:sym typeface="Montserrat Light"/>
                        </a:defRPr>
                      </a:pPr>
                      <a:r>
                        <a:t>function carDescription(brand, model, year, colour) {</a:t>
                      </a:r>
                    </a:p>
                    <a:p>
                      <a:pPr algn="l">
                        <a:defRPr sz="1300">
                          <a:latin typeface="Montserrat Light"/>
                          <a:ea typeface="Montserrat Light"/>
                          <a:cs typeface="Montserrat Light"/>
                          <a:sym typeface="Montserrat Light"/>
                        </a:defRPr>
                      </a:pPr>
                      <a:r>
                        <a:t>   this.brand = brand;</a:t>
                      </a:r>
                    </a:p>
                    <a:p>
                      <a:pPr algn="l">
                        <a:defRPr sz="1300">
                          <a:latin typeface="Montserrat Light"/>
                          <a:ea typeface="Montserrat Light"/>
                          <a:cs typeface="Montserrat Light"/>
                          <a:sym typeface="Montserrat Light"/>
                        </a:defRPr>
                      </a:pPr>
                      <a:r>
                        <a:t>   this.model = model;</a:t>
                      </a:r>
                    </a:p>
                    <a:p>
                      <a:pPr algn="l">
                        <a:defRPr sz="1300">
                          <a:latin typeface="Montserrat Light"/>
                          <a:ea typeface="Montserrat Light"/>
                          <a:cs typeface="Montserrat Light"/>
                          <a:sym typeface="Montserrat Light"/>
                        </a:defRPr>
                      </a:pPr>
                      <a:r>
                        <a:t>   this.year = year;</a:t>
                      </a:r>
                    </a:p>
                    <a:p>
                      <a:pPr algn="l">
                        <a:defRPr sz="1300">
                          <a:latin typeface="Montserrat Light"/>
                          <a:ea typeface="Montserrat Light"/>
                          <a:cs typeface="Montserrat Light"/>
                          <a:sym typeface="Montserrat Light"/>
                        </a:defRPr>
                      </a:pPr>
                      <a:r>
                        <a:t>   this.colour = colour;</a:t>
                      </a:r>
                    </a:p>
                    <a:p>
                      <a:pPr algn="l">
                        <a:defRPr sz="1300">
                          <a:latin typeface="Montserrat Light"/>
                          <a:ea typeface="Montserrat Light"/>
                          <a:cs typeface="Montserrat Light"/>
                          <a:sym typeface="Montserrat Light"/>
                        </a:defRPr>
                      </a:pPr>
                      <a:r>
                        <a:t>};</a:t>
                      </a:r>
                    </a:p>
                    <a:p>
                      <a:pPr algn="l">
                        <a:defRPr sz="1300">
                          <a:latin typeface="Montserrat Light"/>
                          <a:ea typeface="Montserrat Light"/>
                          <a:cs typeface="Montserrat Light"/>
                          <a:sym typeface="Montserrat Light"/>
                        </a:defRPr>
                      </a:pPr>
                    </a:p>
                    <a:p>
                      <a:pPr algn="l">
                        <a:defRPr sz="1300">
                          <a:latin typeface="Montserrat Light"/>
                          <a:ea typeface="Montserrat Light"/>
                          <a:cs typeface="Montserrat Light"/>
                          <a:sym typeface="Montserrat Light"/>
                        </a:defRPr>
                      </a:pPr>
                      <a:r>
                        <a:t>let car = new carDescription("Porsche", "GT3", 2012, "White");</a:t>
                      </a:r>
                    </a:p>
                    <a:p>
                      <a:pPr algn="l">
                        <a:defRPr sz="1300">
                          <a:latin typeface="Montserrat Light"/>
                          <a:ea typeface="Montserrat Light"/>
                          <a:cs typeface="Montserrat Light"/>
                          <a:sym typeface="Montserrat Light"/>
                        </a:defRPr>
                      </a:pPr>
                      <a:r>
                        <a:t>let car2 = new carDescription("Ford", "Fiesta", 2015, "Red");</a:t>
                      </a:r>
                    </a:p>
                    <a:p>
                      <a:pPr algn="l">
                        <a:defRPr sz="1300">
                          <a:latin typeface="Montserrat Light"/>
                          <a:ea typeface="Montserrat Light"/>
                          <a:cs typeface="Montserrat Light"/>
                          <a:sym typeface="Montserrat Light"/>
                        </a:defRPr>
                      </a:pPr>
                      <a:r>
                        <a:t>let car3 = new carDescription("Opel", "Corsa", 2014, "White");</a:t>
                      </a:r>
                    </a:p>
                  </a:txBody>
                  <a:tcPr marL="63500" marR="63500" marT="63500" marB="63500" anchor="t" anchorCtr="0" horzOverflow="overflow">
                    <a:solidFill>
                      <a:srgbClr val="EAEFF5"/>
                    </a:solidFill>
                  </a:tcPr>
                </a:tc>
              </a:tr>
            </a:tbl>
          </a:graphicData>
        </a:graphic>
      </p:graphicFrame>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3" name="Google Shape;207;p27" descr="Google Shape;207;p27"/>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254" name="Google Shape;208;p27"/>
          <p:cNvSpPr txBox="1"/>
          <p:nvPr>
            <p:ph type="title"/>
          </p:nvPr>
        </p:nvSpPr>
        <p:spPr>
          <a:xfrm>
            <a:off x="311699" y="213766"/>
            <a:ext cx="8520602" cy="572703"/>
          </a:xfrm>
          <a:prstGeom prst="rect">
            <a:avLst/>
          </a:prstGeom>
        </p:spPr>
        <p:txBody>
          <a:bodyPr/>
          <a:lstStyle>
            <a:lvl1pPr algn="ctr" defTabSz="877822">
              <a:defRPr b="1" sz="2500">
                <a:solidFill>
                  <a:schemeClr val="accent3"/>
                </a:solidFill>
              </a:defRPr>
            </a:lvl1pPr>
          </a:lstStyle>
          <a:p>
            <a:pPr/>
            <a:r>
              <a:t>Some Objects that you have Already Encountered</a:t>
            </a:r>
          </a:p>
        </p:txBody>
      </p:sp>
      <p:sp>
        <p:nvSpPr>
          <p:cNvPr id="255" name="Google Shape;209;p27"/>
          <p:cNvSpPr txBox="1"/>
          <p:nvPr/>
        </p:nvSpPr>
        <p:spPr>
          <a:xfrm>
            <a:off x="777849" y="907999"/>
            <a:ext cx="7517101" cy="38912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marL="4572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Most of the</a:t>
            </a:r>
            <a:r>
              <a:rPr>
                <a:solidFill>
                  <a:schemeClr val="accent3"/>
                </a:solidFill>
              </a:rPr>
              <a:t> built-in code</a:t>
            </a:r>
            <a:r>
              <a:t> that you have worked with so far has used </a:t>
            </a:r>
            <a:r>
              <a:rPr>
                <a:solidFill>
                  <a:schemeClr val="accent3"/>
                </a:solidFill>
              </a:rPr>
              <a:t>objects</a:t>
            </a:r>
            <a:endParaRPr>
              <a:solidFill>
                <a:schemeClr val="accent3"/>
              </a:solidFill>
            </a:endParaRPr>
          </a:p>
          <a:p>
            <a:pPr marL="457200" indent="-381000">
              <a:spcBef>
                <a:spcPts val="1000"/>
              </a:spcBef>
              <a:buClr>
                <a:schemeClr val="accent3"/>
              </a:buClr>
              <a:buSzPts val="2400"/>
              <a:buFont typeface="Trebuchet MS"/>
              <a:buChar char="❖"/>
              <a:defRPr sz="2400">
                <a:solidFill>
                  <a:srgbClr val="FFFFFF"/>
                </a:solidFill>
                <a:latin typeface="Trebuchet MS"/>
                <a:ea typeface="Trebuchet MS"/>
                <a:cs typeface="Trebuchet MS"/>
                <a:sym typeface="Trebuchet MS"/>
              </a:defRPr>
            </a:pPr>
            <a:r>
              <a:t>When you use code such as</a:t>
            </a:r>
          </a:p>
          <a:p>
            <a:pPr indent="457200">
              <a:spcBef>
                <a:spcPts val="1000"/>
              </a:spcBef>
              <a:defRPr sz="2400">
                <a:solidFill>
                  <a:schemeClr val="accent3"/>
                </a:solidFill>
                <a:latin typeface="Consolas"/>
                <a:ea typeface="Consolas"/>
                <a:cs typeface="Consolas"/>
                <a:sym typeface="Consolas"/>
              </a:defRPr>
            </a:pPr>
            <a:r>
              <a:t>let htmlSelect = document.getElementById('personList'); </a:t>
            </a:r>
          </a:p>
          <a:p>
            <a:pPr indent="457200">
              <a:spcBef>
                <a:spcPts val="1000"/>
              </a:spcBef>
              <a:defRPr sz="2400">
                <a:solidFill>
                  <a:srgbClr val="FFFFFF"/>
                </a:solidFill>
                <a:latin typeface="Trebuchet MS"/>
                <a:ea typeface="Trebuchet MS"/>
                <a:cs typeface="Trebuchet MS"/>
                <a:sym typeface="Trebuchet MS"/>
              </a:defRPr>
            </a:pPr>
            <a:r>
              <a:t>you have been using the document object</a:t>
            </a:r>
          </a:p>
          <a:p>
            <a:pPr marL="457200" indent="-381000">
              <a:spcBef>
                <a:spcPts val="1000"/>
              </a:spcBef>
              <a:buClr>
                <a:schemeClr val="accent3"/>
              </a:buClr>
              <a:buSzPts val="2400"/>
              <a:buFont typeface="Trebuchet MS"/>
              <a:buChar char="❖"/>
              <a:defRPr sz="2400">
                <a:solidFill>
                  <a:srgbClr val="FFFFFF"/>
                </a:solidFill>
                <a:latin typeface="Trebuchet MS"/>
                <a:ea typeface="Trebuchet MS"/>
                <a:cs typeface="Trebuchet MS"/>
                <a:sym typeface="Trebuchet MS"/>
              </a:defRPr>
            </a:pPr>
            <a:r>
              <a:t>Every time you create an array, you are actually creating an </a:t>
            </a:r>
            <a:r>
              <a:rPr>
                <a:solidFill>
                  <a:schemeClr val="accent3"/>
                </a:solidFill>
              </a:rPr>
              <a:t>array object</a:t>
            </a:r>
            <a:r>
              <a:t> that is defined by an array class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Helvetica"/>
        <a:ea typeface="Helvetica"/>
        <a:cs typeface="Helvetica"/>
      </a:majorFont>
      <a:minorFont>
        <a:latin typeface="Arial"/>
        <a:ea typeface="Arial"/>
        <a:cs typeface="Arial"/>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Helvetica"/>
        <a:ea typeface="Helvetica"/>
        <a:cs typeface="Helvetica"/>
      </a:majorFont>
      <a:minorFont>
        <a:latin typeface="Arial"/>
        <a:ea typeface="Arial"/>
        <a:cs typeface="Arial"/>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