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4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B45F-0BE3-460E-81D0-51B54B542B88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D587-91CA-44A1-BE79-21B5C320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5000" y="2373868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latin typeface="Chaparral Pro" panose="02060503040505020203" pitchFamily="18" charset="0"/>
              </a:rPr>
              <a:t>Suff Game Proyekt</a:t>
            </a:r>
            <a:endParaRPr lang="en-US" sz="4800" dirty="0">
              <a:latin typeface="Chaparral Pro" panose="02060503040505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9100" y="3565812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Start Game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9100" y="3935144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Options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9100" y="4304476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haparral Pro" panose="02060503040505020203" pitchFamily="18" charset="0"/>
              </a:rPr>
              <a:t>Quit Game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1 0.00069 L -0.18881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6641 -0.00069 L -0.1876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641 0.00185 L -0.18763 0.002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Chaparral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0161262</dc:creator>
  <cp:lastModifiedBy>0161262</cp:lastModifiedBy>
  <cp:revision>2</cp:revision>
  <dcterms:created xsi:type="dcterms:W3CDTF">2015-03-18T23:47:27Z</dcterms:created>
  <dcterms:modified xsi:type="dcterms:W3CDTF">2015-03-19T00:02:50Z</dcterms:modified>
</cp:coreProperties>
</file>