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0" d="100"/>
          <a:sy n="70" d="100"/>
        </p:scale>
        <p:origin x="-111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9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6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5000" y="2373868"/>
            <a:ext cx="486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latin typeface="Chaparral Pro" panose="02060503040505020203" pitchFamily="18" charset="0"/>
              </a:rPr>
              <a:t>Suff Game Proyekt</a:t>
            </a:r>
            <a:endParaRPr lang="en-US" sz="4800" dirty="0">
              <a:latin typeface="Chaparral Pro" panose="02060503040505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49100" y="3565812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haparral Pro" panose="02060503040505020203" pitchFamily="18" charset="0"/>
              </a:rPr>
              <a:t>Start Game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haparral Pro" panose="0206050304050502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49100" y="3935144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haparral Pro" panose="02060503040505020203" pitchFamily="18" charset="0"/>
              </a:rPr>
              <a:t>Options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haparral Pro" panose="020605030405050202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49100" y="4304476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haparral Pro" panose="02060503040505020203" pitchFamily="18" charset="0"/>
              </a:rPr>
              <a:t>Quit Game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1 0.00069 L -0.18881 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6641 -0.00069 L -0.18763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6641 0.00185 L -0.18763 0.0023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Chaparral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0161262</dc:creator>
  <cp:lastModifiedBy>0161262</cp:lastModifiedBy>
  <cp:revision>2</cp:revision>
  <dcterms:created xsi:type="dcterms:W3CDTF">2015-03-18T23:47:27Z</dcterms:created>
  <dcterms:modified xsi:type="dcterms:W3CDTF">2015-03-18T23:56:02Z</dcterms:modified>
</cp:coreProperties>
</file>