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3"/>
  </p:notesMasterIdLst>
  <p:sldIdLst>
    <p:sldId id="256" r:id="rId2"/>
  </p:sldIdLst>
  <p:sldSz cx="12192000" cy="6858000"/>
  <p:notesSz cx="6881813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92"/>
    <a:srgbClr val="00B4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8"/>
    <p:restoredTop sz="68776" autoAdjust="0"/>
  </p:normalViewPr>
  <p:slideViewPr>
    <p:cSldViewPr snapToGrid="0">
      <p:cViewPr>
        <p:scale>
          <a:sx n="89" d="100"/>
          <a:sy n="89" d="100"/>
        </p:scale>
        <p:origin x="480" y="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2" d="100"/>
        <a:sy n="11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98101" y="0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42900" y="696912"/>
            <a:ext cx="6196012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98101" y="8829967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8153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589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6737350"/>
            <a:ext cx="4029074" cy="120649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4081462" y="6737350"/>
            <a:ext cx="4029074" cy="120649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162925" y="6737350"/>
            <a:ext cx="4029074" cy="120649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1447800" y="3419475"/>
            <a:ext cx="9144000" cy="124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1447800" y="4667250"/>
            <a:ext cx="9144000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4C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038600" y="61563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5019675" y="1914525"/>
            <a:ext cx="7172324" cy="1808162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Google Shape;4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574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14525"/>
            <a:ext cx="4070350" cy="180816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5153023" y="1914525"/>
            <a:ext cx="7038976" cy="180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574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/>
          <p:nvPr/>
        </p:nvSpPr>
        <p:spPr>
          <a:xfrm>
            <a:off x="0" y="6737350"/>
            <a:ext cx="4029074" cy="120649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4081462" y="6737350"/>
            <a:ext cx="4029074" cy="120649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8162925" y="6737350"/>
            <a:ext cx="4029074" cy="120649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386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386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197D03B-8B78-4131-60B6-91A913AE5D24}"/>
              </a:ext>
            </a:extLst>
          </p:cNvPr>
          <p:cNvGrpSpPr/>
          <p:nvPr/>
        </p:nvGrpSpPr>
        <p:grpSpPr>
          <a:xfrm>
            <a:off x="3311476" y="1171274"/>
            <a:ext cx="8531514" cy="2086265"/>
            <a:chOff x="2957795" y="1509859"/>
            <a:chExt cx="8986844" cy="2023110"/>
          </a:xfrm>
        </p:grpSpPr>
        <p:sp>
          <p:nvSpPr>
            <p:cNvPr id="3" name="角丸四角形 2"/>
            <p:cNvSpPr/>
            <p:nvPr/>
          </p:nvSpPr>
          <p:spPr>
            <a:xfrm>
              <a:off x="6047232" y="1570819"/>
              <a:ext cx="2807970" cy="1962150"/>
            </a:xfrm>
            <a:prstGeom prst="roundRect">
              <a:avLst/>
            </a:prstGeom>
            <a:noFill/>
            <a:ln w="127000">
              <a:solidFill>
                <a:srgbClr val="00B4C2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2957795" y="1725505"/>
              <a:ext cx="2164899" cy="1219200"/>
            </a:xfrm>
            <a:prstGeom prst="roundRect">
              <a:avLst/>
            </a:prstGeom>
            <a:noFill/>
            <a:ln w="127000">
              <a:solidFill>
                <a:srgbClr val="008892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9779740" y="1725505"/>
              <a:ext cx="2164899" cy="1219200"/>
            </a:xfrm>
            <a:prstGeom prst="roundRect">
              <a:avLst/>
            </a:prstGeom>
            <a:noFill/>
            <a:ln w="127000">
              <a:solidFill>
                <a:srgbClr val="008892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0074402" y="1509859"/>
              <a:ext cx="15946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solidFill>
                    <a:srgbClr val="008892"/>
                  </a:solidFill>
                  <a:latin typeface="Calibri" panose="020F0502020204030204" pitchFamily="34" charset="0"/>
                </a:rPr>
                <a:t>downstream</a:t>
              </a:r>
              <a:endParaRPr kumimoji="1" lang="ja-JP" altLang="en-US" sz="2000" dirty="0">
                <a:solidFill>
                  <a:srgbClr val="00889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右矢印 7"/>
            <p:cNvSpPr/>
            <p:nvPr/>
          </p:nvSpPr>
          <p:spPr>
            <a:xfrm>
              <a:off x="5277865" y="2187688"/>
              <a:ext cx="614195" cy="345572"/>
            </a:xfrm>
            <a:prstGeom prst="rightArrow">
              <a:avLst>
                <a:gd name="adj1" fmla="val 50000"/>
                <a:gd name="adj2" fmla="val 83262"/>
              </a:avLst>
            </a:prstGeom>
            <a:solidFill>
              <a:srgbClr val="00B4C2"/>
            </a:solidFill>
            <a:ln>
              <a:solidFill>
                <a:srgbClr val="0088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右矢印 18"/>
            <p:cNvSpPr/>
            <p:nvPr/>
          </p:nvSpPr>
          <p:spPr>
            <a:xfrm>
              <a:off x="9010373" y="2187688"/>
              <a:ext cx="614195" cy="345572"/>
            </a:xfrm>
            <a:prstGeom prst="rightArrow">
              <a:avLst>
                <a:gd name="adj1" fmla="val 50000"/>
                <a:gd name="adj2" fmla="val 83262"/>
              </a:avLst>
            </a:prstGeom>
            <a:solidFill>
              <a:srgbClr val="00B4C2"/>
            </a:solidFill>
            <a:ln>
              <a:solidFill>
                <a:srgbClr val="0088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393384" y="1661734"/>
              <a:ext cx="13639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solidFill>
                    <a:srgbClr val="008892"/>
                  </a:solidFill>
                  <a:latin typeface="Calibri" panose="020F0502020204030204" pitchFamily="34" charset="0"/>
                </a:rPr>
                <a:t>inbound</a:t>
              </a:r>
              <a:endParaRPr kumimoji="1" lang="ja-JP" altLang="en-US" sz="2000" dirty="0">
                <a:solidFill>
                  <a:srgbClr val="00889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6714695" y="1870041"/>
              <a:ext cx="1363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>
                  <a:solidFill>
                    <a:srgbClr val="008892"/>
                  </a:solidFill>
                  <a:latin typeface="Calibri" panose="020F0502020204030204" pitchFamily="34" charset="0"/>
                </a:rPr>
                <a:t>Training</a:t>
              </a:r>
              <a:endParaRPr kumimoji="1" lang="ja-JP" altLang="en-US" sz="2400" dirty="0">
                <a:solidFill>
                  <a:srgbClr val="00889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6714695" y="2341980"/>
              <a:ext cx="1363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>
                  <a:solidFill>
                    <a:srgbClr val="008892"/>
                  </a:solidFill>
                  <a:latin typeface="Calibri" panose="020F0502020204030204" pitchFamily="34" charset="0"/>
                </a:rPr>
                <a:t>Policy</a:t>
              </a:r>
              <a:endParaRPr kumimoji="1" lang="ja-JP" altLang="en-US" sz="2400" dirty="0">
                <a:solidFill>
                  <a:srgbClr val="00889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6714695" y="2813918"/>
              <a:ext cx="1363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>
                  <a:solidFill>
                    <a:srgbClr val="008892"/>
                  </a:solidFill>
                  <a:latin typeface="Calibri" panose="020F0502020204030204" pitchFamily="34" charset="0"/>
                </a:rPr>
                <a:t>Process</a:t>
              </a:r>
              <a:endParaRPr kumimoji="1" lang="ja-JP" altLang="en-US" sz="2400" dirty="0">
                <a:solidFill>
                  <a:srgbClr val="008892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10" name="Google Shape;16;p2">
            <a:extLst>
              <a:ext uri="{FF2B5EF4-FFF2-40B4-BE49-F238E27FC236}">
                <a16:creationId xmlns:a16="http://schemas.microsoft.com/office/drawing/2014/main" id="{D3FAB523-3139-ED49-AC4C-16DF08F1A8D3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010" y="203940"/>
            <a:ext cx="2483382" cy="137746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角丸四角形 2">
            <a:extLst>
              <a:ext uri="{FF2B5EF4-FFF2-40B4-BE49-F238E27FC236}">
                <a16:creationId xmlns:a16="http://schemas.microsoft.com/office/drawing/2014/main" id="{9C2D7EC8-D548-C2A6-39DC-4CAB3C30AC82}"/>
              </a:ext>
            </a:extLst>
          </p:cNvPr>
          <p:cNvSpPr/>
          <p:nvPr/>
        </p:nvSpPr>
        <p:spPr>
          <a:xfrm>
            <a:off x="6244383" y="1249128"/>
            <a:ext cx="2665701" cy="2023402"/>
          </a:xfrm>
          <a:prstGeom prst="roundRect">
            <a:avLst/>
          </a:prstGeom>
          <a:noFill/>
          <a:ln w="127000">
            <a:solidFill>
              <a:srgbClr val="00B4C2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8">
            <a:extLst>
              <a:ext uri="{FF2B5EF4-FFF2-40B4-BE49-F238E27FC236}">
                <a16:creationId xmlns:a16="http://schemas.microsoft.com/office/drawing/2014/main" id="{53E3226E-F377-6A83-8F12-027795C35E1D}"/>
              </a:ext>
            </a:extLst>
          </p:cNvPr>
          <p:cNvSpPr/>
          <p:nvPr/>
        </p:nvSpPr>
        <p:spPr>
          <a:xfrm>
            <a:off x="3311476" y="1408643"/>
            <a:ext cx="2055212" cy="1257260"/>
          </a:xfrm>
          <a:prstGeom prst="roundRect">
            <a:avLst/>
          </a:prstGeom>
          <a:noFill/>
          <a:ln w="127000">
            <a:solidFill>
              <a:srgbClr val="008892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11">
            <a:extLst>
              <a:ext uri="{FF2B5EF4-FFF2-40B4-BE49-F238E27FC236}">
                <a16:creationId xmlns:a16="http://schemas.microsoft.com/office/drawing/2014/main" id="{3D9774AD-5C09-E6F6-D819-5922BF46BE8F}"/>
              </a:ext>
            </a:extLst>
          </p:cNvPr>
          <p:cNvSpPr/>
          <p:nvPr/>
        </p:nvSpPr>
        <p:spPr>
          <a:xfrm>
            <a:off x="9787778" y="1408643"/>
            <a:ext cx="2055212" cy="1257260"/>
          </a:xfrm>
          <a:prstGeom prst="roundRect">
            <a:avLst/>
          </a:prstGeom>
          <a:noFill/>
          <a:ln w="127000">
            <a:solidFill>
              <a:srgbClr val="008892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7">
            <a:extLst>
              <a:ext uri="{FF2B5EF4-FFF2-40B4-BE49-F238E27FC236}">
                <a16:creationId xmlns:a16="http://schemas.microsoft.com/office/drawing/2014/main" id="{9BDB96D3-989C-758D-6D50-C6284908E256}"/>
              </a:ext>
            </a:extLst>
          </p:cNvPr>
          <p:cNvSpPr/>
          <p:nvPr/>
        </p:nvSpPr>
        <p:spPr>
          <a:xfrm>
            <a:off x="5513997" y="1885254"/>
            <a:ext cx="583076" cy="356360"/>
          </a:xfrm>
          <a:prstGeom prst="rightArrow">
            <a:avLst>
              <a:gd name="adj1" fmla="val 50000"/>
              <a:gd name="adj2" fmla="val 83262"/>
            </a:avLst>
          </a:prstGeom>
          <a:solidFill>
            <a:srgbClr val="00B4C2"/>
          </a:solidFill>
          <a:ln>
            <a:solidFill>
              <a:srgbClr val="0088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矢印 18">
            <a:extLst>
              <a:ext uri="{FF2B5EF4-FFF2-40B4-BE49-F238E27FC236}">
                <a16:creationId xmlns:a16="http://schemas.microsoft.com/office/drawing/2014/main" id="{CF12EB58-B2A0-6784-D8B9-54DFCE46DB07}"/>
              </a:ext>
            </a:extLst>
          </p:cNvPr>
          <p:cNvSpPr/>
          <p:nvPr/>
        </p:nvSpPr>
        <p:spPr>
          <a:xfrm>
            <a:off x="9057392" y="1885254"/>
            <a:ext cx="583076" cy="356360"/>
          </a:xfrm>
          <a:prstGeom prst="rightArrow">
            <a:avLst>
              <a:gd name="adj1" fmla="val 50000"/>
              <a:gd name="adj2" fmla="val 83262"/>
            </a:avLst>
          </a:prstGeom>
          <a:solidFill>
            <a:srgbClr val="00B4C2"/>
          </a:solidFill>
          <a:ln>
            <a:solidFill>
              <a:srgbClr val="0088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22">
            <a:extLst>
              <a:ext uri="{FF2B5EF4-FFF2-40B4-BE49-F238E27FC236}">
                <a16:creationId xmlns:a16="http://schemas.microsoft.com/office/drawing/2014/main" id="{09286F84-2599-EC62-E706-870B285AF99B}"/>
              </a:ext>
            </a:extLst>
          </p:cNvPr>
          <p:cNvSpPr/>
          <p:nvPr/>
        </p:nvSpPr>
        <p:spPr>
          <a:xfrm>
            <a:off x="5453211" y="1389399"/>
            <a:ext cx="1424817" cy="351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3549225" y="1200197"/>
            <a:ext cx="1583812" cy="291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4">
            <a:extLst>
              <a:ext uri="{FF2B5EF4-FFF2-40B4-BE49-F238E27FC236}">
                <a16:creationId xmlns:a16="http://schemas.microsoft.com/office/drawing/2014/main" id="{B9A6A3AF-1E15-2920-B747-0F0619027B7E}"/>
              </a:ext>
            </a:extLst>
          </p:cNvPr>
          <p:cNvSpPr txBox="1"/>
          <p:nvPr/>
        </p:nvSpPr>
        <p:spPr>
          <a:xfrm>
            <a:off x="3696421" y="1174343"/>
            <a:ext cx="1294872" cy="412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rgbClr val="008892"/>
                </a:solidFill>
                <a:latin typeface="Calibri" panose="020F0502020204030204" pitchFamily="34" charset="0"/>
              </a:rPr>
              <a:t>upstream</a:t>
            </a:r>
            <a:endParaRPr kumimoji="1" lang="ja-JP" altLang="en-US" sz="2000" dirty="0">
              <a:solidFill>
                <a:srgbClr val="008892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テキスト ボックス 19">
            <a:extLst>
              <a:ext uri="{FF2B5EF4-FFF2-40B4-BE49-F238E27FC236}">
                <a16:creationId xmlns:a16="http://schemas.microsoft.com/office/drawing/2014/main" id="{140D1E34-223C-9E22-F77F-F66C329B849D}"/>
              </a:ext>
            </a:extLst>
          </p:cNvPr>
          <p:cNvSpPr txBox="1"/>
          <p:nvPr/>
        </p:nvSpPr>
        <p:spPr>
          <a:xfrm>
            <a:off x="5623663" y="1342881"/>
            <a:ext cx="1294872" cy="412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rgbClr val="008892"/>
                </a:solidFill>
                <a:latin typeface="Calibri" panose="020F0502020204030204" pitchFamily="34" charset="0"/>
              </a:rPr>
              <a:t>inbound</a:t>
            </a:r>
            <a:endParaRPr kumimoji="1" lang="ja-JP" altLang="en-US" sz="2000" dirty="0">
              <a:solidFill>
                <a:srgbClr val="008892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正方形/長方形 22">
            <a:extLst>
              <a:ext uri="{FF2B5EF4-FFF2-40B4-BE49-F238E27FC236}">
                <a16:creationId xmlns:a16="http://schemas.microsoft.com/office/drawing/2014/main" id="{672A4F85-469A-8664-61AB-D022B3F281FD}"/>
              </a:ext>
            </a:extLst>
          </p:cNvPr>
          <p:cNvSpPr/>
          <p:nvPr/>
        </p:nvSpPr>
        <p:spPr>
          <a:xfrm>
            <a:off x="8187576" y="2864459"/>
            <a:ext cx="1583812" cy="291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20">
            <a:extLst>
              <a:ext uri="{FF2B5EF4-FFF2-40B4-BE49-F238E27FC236}">
                <a16:creationId xmlns:a16="http://schemas.microsoft.com/office/drawing/2014/main" id="{5BABD461-39F9-0824-9CD4-766A6AB577AE}"/>
              </a:ext>
            </a:extLst>
          </p:cNvPr>
          <p:cNvSpPr txBox="1"/>
          <p:nvPr/>
        </p:nvSpPr>
        <p:spPr>
          <a:xfrm>
            <a:off x="8178692" y="2796413"/>
            <a:ext cx="1294872" cy="412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rgbClr val="008892"/>
                </a:solidFill>
                <a:latin typeface="Calibri" panose="020F0502020204030204" pitchFamily="34" charset="0"/>
              </a:rPr>
              <a:t>outbound</a:t>
            </a:r>
            <a:endParaRPr kumimoji="1" lang="ja-JP" altLang="en-US" sz="2000" dirty="0">
              <a:solidFill>
                <a:srgbClr val="00889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0032516" y="1257570"/>
            <a:ext cx="1583812" cy="291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16">
            <a:extLst>
              <a:ext uri="{FF2B5EF4-FFF2-40B4-BE49-F238E27FC236}">
                <a16:creationId xmlns:a16="http://schemas.microsoft.com/office/drawing/2014/main" id="{8D120D7D-F984-3AFB-3D88-FB14D32C2DF2}"/>
              </a:ext>
            </a:extLst>
          </p:cNvPr>
          <p:cNvSpPr txBox="1"/>
          <p:nvPr/>
        </p:nvSpPr>
        <p:spPr>
          <a:xfrm>
            <a:off x="10067511" y="1186265"/>
            <a:ext cx="1513823" cy="412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rgbClr val="008892"/>
                </a:solidFill>
                <a:latin typeface="Calibri" panose="020F0502020204030204" pitchFamily="34" charset="0"/>
              </a:rPr>
              <a:t>downstream</a:t>
            </a:r>
            <a:endParaRPr kumimoji="1" lang="ja-JP" altLang="en-US" sz="2000" dirty="0">
              <a:solidFill>
                <a:srgbClr val="008892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Google Shape;181;p21">
            <a:extLst>
              <a:ext uri="{FF2B5EF4-FFF2-40B4-BE49-F238E27FC236}">
                <a16:creationId xmlns:a16="http://schemas.microsoft.com/office/drawing/2014/main" id="{CA625C89-F825-26BC-C45E-3A7FA04CB2E0}"/>
              </a:ext>
            </a:extLst>
          </p:cNvPr>
          <p:cNvSpPr txBox="1">
            <a:spLocks/>
          </p:cNvSpPr>
          <p:nvPr/>
        </p:nvSpPr>
        <p:spPr>
          <a:xfrm>
            <a:off x="3407068" y="279831"/>
            <a:ext cx="8340330" cy="78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B4C2"/>
              </a:buClr>
              <a:buSzPts val="900"/>
              <a:buFont typeface="Calibri"/>
              <a:buNone/>
            </a:pPr>
            <a:r>
              <a:rPr lang="en-US" sz="20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 OpenChain Projects builds standards to define the key requirements of quality open source license compliance and security assurance programs</a:t>
            </a:r>
          </a:p>
        </p:txBody>
      </p:sp>
      <p:sp>
        <p:nvSpPr>
          <p:cNvPr id="39" name="Google Shape;181;p21">
            <a:extLst>
              <a:ext uri="{FF2B5EF4-FFF2-40B4-BE49-F238E27FC236}">
                <a16:creationId xmlns:a16="http://schemas.microsoft.com/office/drawing/2014/main" id="{809B6E82-90BC-5714-1F46-AE79458CE1A3}"/>
              </a:ext>
            </a:extLst>
          </p:cNvPr>
          <p:cNvSpPr txBox="1">
            <a:spLocks/>
          </p:cNvSpPr>
          <p:nvPr/>
        </p:nvSpPr>
        <p:spPr>
          <a:xfrm>
            <a:off x="3275998" y="3459628"/>
            <a:ext cx="8340330" cy="1536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B4C2"/>
              </a:buClr>
              <a:buSzPts val="900"/>
              <a:buFont typeface="Calibri"/>
              <a:buNone/>
            </a:pPr>
            <a:r>
              <a:rPr lang="en-US" sz="2000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These are simple, effective standards for organizations of all sizes in all markets. They are openly developed and freely available to all.</a:t>
            </a:r>
          </a:p>
          <a:p>
            <a:pPr>
              <a:buClr>
                <a:srgbClr val="00B4C2"/>
              </a:buClr>
              <a:buSzPts val="900"/>
              <a:buFont typeface="Calibri"/>
              <a:buNone/>
            </a:pPr>
            <a:endParaRPr lang="en-US" sz="20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B4C2"/>
              </a:buClr>
              <a:buSzPts val="900"/>
              <a:buFont typeface="Calibri"/>
              <a:buNone/>
            </a:pPr>
            <a:r>
              <a:rPr lang="en-US" sz="2000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The OpenChain Project supports these standards with extensive reference material, free self-certification and a vibrant community:</a:t>
            </a:r>
            <a:br>
              <a:rPr lang="en-US" sz="2000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https://</a:t>
            </a:r>
            <a:r>
              <a:rPr lang="en-US" sz="2000" dirty="0" err="1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www.openchainproject.org</a:t>
            </a:r>
            <a:r>
              <a:rPr lang="en-US" sz="2000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/get-started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20E074E-C525-6F75-CDF1-392988BEC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87" y="5702567"/>
            <a:ext cx="5717219" cy="60030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CC4E24A-95AB-1EB4-5732-28595FD60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5067" y="5771925"/>
            <a:ext cx="5917846" cy="461592"/>
          </a:xfrm>
          <a:prstGeom prst="rect">
            <a:avLst/>
          </a:prstGeom>
        </p:spPr>
      </p:pic>
      <p:pic>
        <p:nvPicPr>
          <p:cNvPr id="47" name="Picture 46" descr="A picture containing logo&#10;&#10;Description automatically generated">
            <a:extLst>
              <a:ext uri="{FF2B5EF4-FFF2-40B4-BE49-F238E27FC236}">
                <a16:creationId xmlns:a16="http://schemas.microsoft.com/office/drawing/2014/main" id="{73AF248D-0913-986F-399E-0420ED500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9328" y="6269876"/>
            <a:ext cx="2507970" cy="3142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678B880-8A42-C6BA-0565-D404553B8C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2109" y="6294203"/>
            <a:ext cx="5717219" cy="400205"/>
          </a:xfrm>
          <a:prstGeom prst="rect">
            <a:avLst/>
          </a:prstGeom>
        </p:spPr>
      </p:pic>
      <p:sp>
        <p:nvSpPr>
          <p:cNvPr id="50" name="Google Shape;181;p21">
            <a:extLst>
              <a:ext uri="{FF2B5EF4-FFF2-40B4-BE49-F238E27FC236}">
                <a16:creationId xmlns:a16="http://schemas.microsoft.com/office/drawing/2014/main" id="{FFD7E649-FF5D-097D-5501-89CE87EC3B80}"/>
              </a:ext>
            </a:extLst>
          </p:cNvPr>
          <p:cNvSpPr txBox="1">
            <a:spLocks/>
          </p:cNvSpPr>
          <p:nvPr/>
        </p:nvSpPr>
        <p:spPr>
          <a:xfrm>
            <a:off x="2841978" y="5277467"/>
            <a:ext cx="6508043" cy="43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B4C2"/>
              </a:buClr>
              <a:buSzPts val="900"/>
              <a:buFont typeface="Calibri"/>
              <a:buNone/>
            </a:pPr>
            <a:r>
              <a:rPr lang="en-US" sz="2000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OpenChain Platinum Members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73CD0B7-993D-EE67-20EF-ED3BC0C56A10}"/>
              </a:ext>
            </a:extLst>
          </p:cNvPr>
          <p:cNvCxnSpPr/>
          <p:nvPr/>
        </p:nvCxnSpPr>
        <p:spPr>
          <a:xfrm>
            <a:off x="1111216" y="5232496"/>
            <a:ext cx="967017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6" name="Graphic 55">
            <a:extLst>
              <a:ext uri="{FF2B5EF4-FFF2-40B4-BE49-F238E27FC236}">
                <a16:creationId xmlns:a16="http://schemas.microsoft.com/office/drawing/2014/main" id="{FF6BDA02-AC1C-D16E-E522-1960CE259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4792" y="2985999"/>
            <a:ext cx="2483382" cy="21841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85</Words>
  <Application>Microsoft Macintosh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Coughlan Shane</cp:lastModifiedBy>
  <cp:revision>21</cp:revision>
  <dcterms:created xsi:type="dcterms:W3CDTF">2019-03-08T07:08:56Z</dcterms:created>
  <dcterms:modified xsi:type="dcterms:W3CDTF">2023-03-10T07:41:28Z</dcterms:modified>
</cp:coreProperties>
</file>